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A7DE-4D44-17E4-ECBE-B9704CDA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5374B-E0A0-E139-E84A-1E9822EC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7B84-0327-476A-A623-D4B3898D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ACD4-A287-7BF4-5E15-2DEF3533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D3DD-090C-D8EA-A865-186D004F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A496-B659-C1B9-C437-A5494443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46C3A-868B-5EDA-47A8-37FE7F45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8EAC-1DE3-370E-973E-0B308EB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F5C5-0E55-7785-9AA4-AEF1AC7D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9950-8574-540A-784C-C048B83A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71B98-8DF9-4504-7488-4958C5C7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832E-FF3F-9049-27F8-A658D7FA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4848-5150-54EC-CDD0-FDF4BDEC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8F1B-C38F-AA1F-D3E4-B3C5811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66C2-B253-EEB0-17EF-94C5DF7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7DB-ECA7-4F2B-9B4E-43F517EE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5680-B728-CEAE-FF32-4F85AAA4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56C3-D758-C677-3E11-4B9ABE3D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C41A-7B89-9923-B07D-0AAB5BA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CAAD-0146-380C-32DF-C2C2A72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9ED4-F800-6EC0-5291-2AB47CC4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0190-16A8-EF9C-1A3C-565EB064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4117-5879-ACDA-54E7-04DBA36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2EF9-74C9-F09E-B940-66B5308A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0C40-5594-82BB-ECA7-02F190B5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6684-8FE8-8B79-FBDE-8E00A1CD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2B19-0195-37E8-99AF-9C31C4495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A1B7-126C-74C6-32B2-D5548E94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66B43-9E2E-0F07-7FFA-FCC759A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864E-DBD8-EC78-F7A6-B9171BF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6964-854E-DC25-36CA-653BC28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D067-3E30-097F-3C72-3172F981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0A0D-4AF3-E027-F4E1-BAE92DFB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8F9E7-CF67-3018-16EE-5DB237FB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CDDEB-3BC8-0314-8052-C6742DBE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DE38A-589E-5922-BF99-DE235418C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559DB-DDB2-4D12-67B8-63626652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2959-1AD2-0BD2-EF6E-82186DBE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66599-B995-FBD6-68CF-51C3C3DF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7D28-C39C-EF13-F0B8-EB03D0D3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CBCB6-2A21-1EE9-FCAC-06EB1E64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CC2EF-1FF8-3ED4-244C-26242CD5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A6D39-B26F-F59E-F9CB-C849D4D4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91CC8-E263-82AD-B479-D916654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E9BB-3375-0C80-F6E7-1FB51794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01EC-25A9-40AE-B3AA-E952F03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28D9-E25E-2DCB-31BF-C5DCB416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A70-7BDB-2E49-02E2-9FE28D81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0BB1-F7F4-3AA8-ED10-51A09352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E0888-E4AA-80FA-D87A-9F662A6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F60C-D32F-DDC6-0131-6B92DEE9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4DA0-8DC4-FDA9-45E6-2AC27B9F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4F42-A5CA-408C-5B13-9C80105D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0A459-CA03-23F6-0E27-6E5DE254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20687-AA6B-0934-579A-7D43772B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12800-75D9-3BBF-C419-DA32AF5B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DB3B-E997-592A-2CA0-108EDA4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A04D-D4D2-3092-82CA-FCE2575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85DCA-B1E4-819A-D263-15F31DB1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AE60-1135-47EA-0287-BDAC81ED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769-FA39-5117-6F68-D3574613E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2CC25-7136-0E40-AE0C-154541EFF37F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1054-68A7-D1F1-49DA-227BB66A9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55E7-4DBD-FD04-E252-209297CDA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0BCA7-1762-264C-94FF-106F14E67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BC1B69-AB22-4AE0-1247-6A48374B4A47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5" name="Picture 4" descr="A green and red spheres and lines&#10;&#10;Description automatically generated">
              <a:extLst>
                <a:ext uri="{FF2B5EF4-FFF2-40B4-BE49-F238E27FC236}">
                  <a16:creationId xmlns:a16="http://schemas.microsoft.com/office/drawing/2014/main" id="{D079128C-3C76-26BE-6F23-34D59628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48" r="3490"/>
            <a:stretch/>
          </p:blipFill>
          <p:spPr>
            <a:xfrm>
              <a:off x="20" y="1282"/>
              <a:ext cx="12191980" cy="685671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7C2105-B931-6E46-ED6E-33EE78E18ED8}"/>
                </a:ext>
              </a:extLst>
            </p:cNvPr>
            <p:cNvCxnSpPr/>
            <p:nvPr/>
          </p:nvCxnSpPr>
          <p:spPr>
            <a:xfrm flipH="1">
              <a:off x="4812323" y="2883877"/>
              <a:ext cx="468923" cy="1758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05BCA5-8403-C21B-35AC-62251D484EBD}"/>
                </a:ext>
              </a:extLst>
            </p:cNvPr>
            <p:cNvCxnSpPr/>
            <p:nvPr/>
          </p:nvCxnSpPr>
          <p:spPr>
            <a:xfrm flipV="1">
              <a:off x="5281246" y="2749062"/>
              <a:ext cx="416169" cy="1406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3F70D8-31F7-31CA-7A72-ACAE37A0BAE5}"/>
                </a:ext>
              </a:extLst>
            </p:cNvPr>
            <p:cNvCxnSpPr/>
            <p:nvPr/>
          </p:nvCxnSpPr>
          <p:spPr>
            <a:xfrm>
              <a:off x="5281246" y="2883877"/>
              <a:ext cx="1178169" cy="46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57C1F74-3F34-94C9-5124-97705CEC25A6}"/>
                </a:ext>
              </a:extLst>
            </p:cNvPr>
            <p:cNvCxnSpPr/>
            <p:nvPr/>
          </p:nvCxnSpPr>
          <p:spPr>
            <a:xfrm flipH="1" flipV="1">
              <a:off x="4173415" y="2819400"/>
              <a:ext cx="1107831" cy="6447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00874B-F7FE-1BE9-0F88-62551489D7A3}"/>
                </a:ext>
              </a:extLst>
            </p:cNvPr>
            <p:cNvCxnSpPr/>
            <p:nvPr/>
          </p:nvCxnSpPr>
          <p:spPr>
            <a:xfrm flipV="1">
              <a:off x="5281246" y="1664677"/>
              <a:ext cx="0" cy="1225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6549D0-524F-E180-213A-955A79D93985}"/>
                </a:ext>
              </a:extLst>
            </p:cNvPr>
            <p:cNvCxnSpPr/>
            <p:nvPr/>
          </p:nvCxnSpPr>
          <p:spPr>
            <a:xfrm>
              <a:off x="5281246" y="2883877"/>
              <a:ext cx="0" cy="121333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0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Wexler, Robert</dc:creator>
  <cp:lastModifiedBy>Wexler, Robert</cp:lastModifiedBy>
  <cp:revision>2</cp:revision>
  <dcterms:created xsi:type="dcterms:W3CDTF">2024-11-20T03:18:35Z</dcterms:created>
  <dcterms:modified xsi:type="dcterms:W3CDTF">2024-11-20T03:22:25Z</dcterms:modified>
</cp:coreProperties>
</file>