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95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852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376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00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905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461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956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662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487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139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72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0493-142F-4C8B-842A-11ECBDEA3F11}" type="datetimeFigureOut">
              <a:rPr lang="nb-NO" smtClean="0"/>
              <a:t>10.02.2016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0D9E-AA94-456A-9560-C52C422D0A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68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Arbeidsgiver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245537"/>
            <a:ext cx="6096000" cy="11798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Erasmus Mundus Smart System Integration</a:t>
            </a:r>
            <a:endParaRPr lang="en-US" sz="1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fontAlgn="ctr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Konsortium</a:t>
            </a:r>
            <a:endParaRPr lang="en-US" sz="1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fontAlgn="ctr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Skottland,Norge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Ungarn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Prosjektorganisering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690688"/>
            <a:ext cx="101732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Ansvarsområde skal deles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HTML, </a:t>
            </a:r>
            <a:r>
              <a:rPr lang="nb-N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(CSS), Grafisk –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SQL, PHP – Lasse, Imran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Arkitektur/Infrastruktur – 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Sosialmedia – Senad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Scrum-Master – Senad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Bilde / grafisk og logo – Gruppe, Nedzad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/ layout – Gruppe, </a:t>
            </a:r>
            <a:r>
              <a:rPr lang="nb-N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Imram</a:t>
            </a:r>
            <a:endParaRPr lang="nb-N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</a:t>
            </a: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nb-N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Imram</a:t>
            </a:r>
            <a:endParaRPr lang="nb-N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Innhold – Nedzad, Awais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Floater – Awais ved behov.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4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Systemutviklingsmodell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193225"/>
            <a:ext cx="6096000" cy="19902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Informasjon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Backloggen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Obligatorisk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Prosjektmål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604392"/>
            <a:ext cx="6096000" cy="15850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Hovedmål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Delmål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Gevinstmål</a:t>
            </a:r>
            <a:endParaRPr lang="en-US" sz="1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fontAlgn="ctr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Europa &amp; Amerika</a:t>
            </a:r>
            <a:endParaRPr lang="en-US" sz="1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fontAlgn="ctr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Søkemotor</a:t>
            </a:r>
            <a:endParaRPr lang="en-US" sz="1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fontAlgn="ctr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.Com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4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Risikoplan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582325"/>
            <a:ext cx="6096000" cy="11798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Risiko </a:t>
            </a: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plan?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oppstå, og har </a:t>
            </a: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skjedd:</a:t>
            </a:r>
          </a:p>
          <a:p>
            <a:pPr marL="285750" indent="-28575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Andre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risikoer:</a:t>
            </a:r>
          </a:p>
        </p:txBody>
      </p:sp>
    </p:spTree>
    <p:extLst>
      <p:ext uri="{BB962C8B-B14F-4D97-AF65-F5344CB8AC3E}">
        <p14:creationId xmlns:p14="http://schemas.microsoft.com/office/powerpoint/2010/main" val="396250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6706"/>
          </a:xfrm>
        </p:spPr>
        <p:txBody>
          <a:bodyPr/>
          <a:lstStyle/>
          <a:p>
            <a:r>
              <a:rPr lang="nb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Brukertyper / målgruppe og informasjonsbehov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971618"/>
            <a:ext cx="30251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0" i="0" dirty="0" smtClean="0">
                <a:solidFill>
                  <a:srgbClr val="373E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Brukertype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0" i="0" dirty="0" smtClean="0">
                <a:solidFill>
                  <a:srgbClr val="373E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Målgruppe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0" i="0" dirty="0" smtClean="0">
                <a:solidFill>
                  <a:srgbClr val="373E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Mål og behov for nettstedet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90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Arbeidsgiver</vt:lpstr>
      <vt:lpstr>Prosjektorganisering</vt:lpstr>
      <vt:lpstr>Systemutviklingsmodell</vt:lpstr>
      <vt:lpstr>Prosjektmål</vt:lpstr>
      <vt:lpstr>Risikoplan</vt:lpstr>
      <vt:lpstr>Brukertyper / målgruppe og informasjonsbehov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Arbeidsgiver</dc:title>
  <dc:creator>Lasse Rønningen</dc:creator>
  <cp:lastModifiedBy>Lasse Rønningen</cp:lastModifiedBy>
  <cp:revision>5</cp:revision>
  <dcterms:created xsi:type="dcterms:W3CDTF">2016-02-10T17:39:12Z</dcterms:created>
  <dcterms:modified xsi:type="dcterms:W3CDTF">2016-02-10T21:08:49Z</dcterms:modified>
</cp:coreProperties>
</file>