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451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3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71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388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302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229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91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22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589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10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824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5726-FC5E-4E63-B004-C2EA77923E53}" type="datetimeFigureOut">
              <a:rPr lang="nb-NO" smtClean="0"/>
              <a:t>09.03.2016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3A18-F086-4485-9AC4-E850627C18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576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7078" y="1415953"/>
            <a:ext cx="27605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50000"/>
              </a:lnSpc>
              <a:spcAft>
                <a:spcPts val="0"/>
              </a:spcAft>
            </a:pPr>
            <a:r>
              <a:rPr lang="nb-NO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Trenger vi IT-arkitektur? </a:t>
            </a:r>
            <a:endParaRPr lang="nb-N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7172" y="667017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50000"/>
              </a:lnSpc>
              <a:spcAft>
                <a:spcPts val="0"/>
              </a:spcAft>
            </a:pPr>
            <a:r>
              <a:rPr lang="nb-NO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Arkitektur:</a:t>
            </a:r>
            <a:endParaRPr lang="nb-N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1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Slik systemet ser ut i dag på dagens løsning</a:t>
            </a:r>
            <a:r>
              <a:rPr lang="nb-NO" b="1" dirty="0" smtClean="0"/>
              <a:t>:</a:t>
            </a:r>
            <a:endParaRPr lang="nb-NO" dirty="0"/>
          </a:p>
        </p:txBody>
      </p:sp>
      <p:pic>
        <p:nvPicPr>
          <p:cNvPr id="4" name="Content Placeholder 3" descr="C:\Users\wexnox\Desktop\arkitektu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904" y="1690688"/>
            <a:ext cx="619087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79863" y="2011680"/>
            <a:ext cx="156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Svake punkter: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883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Løsninger:</a:t>
            </a:r>
            <a:endParaRPr lang="nb-NO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6" y="1790791"/>
            <a:ext cx="621791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737" y="1673271"/>
            <a:ext cx="331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Oppgave: redusere svake punkter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498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Teknologikrav</a:t>
            </a:r>
            <a:r>
              <a:rPr lang="nb-NO" dirty="0" smtClean="0"/>
              <a:t>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Single </a:t>
            </a:r>
            <a:r>
              <a:rPr lang="nb-NO" dirty="0" err="1"/>
              <a:t>points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 smtClean="0"/>
              <a:t>failure</a:t>
            </a:r>
            <a:endParaRPr lang="nb-NO" dirty="0" smtClean="0"/>
          </a:p>
          <a:p>
            <a:r>
              <a:rPr lang="nb-NO" dirty="0"/>
              <a:t>«</a:t>
            </a:r>
            <a:r>
              <a:rPr lang="nb-NO" dirty="0" err="1"/>
              <a:t>mission</a:t>
            </a:r>
            <a:r>
              <a:rPr lang="nb-NO" dirty="0"/>
              <a:t> </a:t>
            </a:r>
            <a:r>
              <a:rPr lang="nb-NO" dirty="0" err="1"/>
              <a:t>critical</a:t>
            </a:r>
            <a:r>
              <a:rPr lang="nb-NO" dirty="0"/>
              <a:t>» </a:t>
            </a:r>
            <a:endParaRPr lang="nb-NO" dirty="0" smtClean="0"/>
          </a:p>
          <a:p>
            <a:r>
              <a:rPr lang="nb-NO" dirty="0"/>
              <a:t>Apache http </a:t>
            </a:r>
            <a:r>
              <a:rPr lang="nb-NO" dirty="0" smtClean="0"/>
              <a:t>tjener</a:t>
            </a:r>
          </a:p>
          <a:p>
            <a:r>
              <a:rPr lang="nb-NO" dirty="0" smtClean="0"/>
              <a:t>MySQL </a:t>
            </a:r>
            <a:r>
              <a:rPr lang="nb-NO" dirty="0" err="1" smtClean="0"/>
              <a:t>databas</a:t>
            </a:r>
            <a:r>
              <a:rPr lang="nb-NO" dirty="0" smtClean="0"/>
              <a:t> tjener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604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Vurdering av </a:t>
            </a:r>
            <a:r>
              <a:rPr lang="nb-NO" b="1" dirty="0" smtClean="0"/>
              <a:t>skytjenester</a:t>
            </a:r>
            <a:r>
              <a:rPr lang="nb-NO" dirty="0" smtClean="0"/>
              <a:t>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 smtClean="0"/>
              <a:t>Locations/lokasjoner</a:t>
            </a:r>
          </a:p>
          <a:p>
            <a:r>
              <a:rPr lang="nb-NO" b="1" dirty="0"/>
              <a:t>Overflødighet / </a:t>
            </a:r>
            <a:r>
              <a:rPr lang="nb-NO" b="1" dirty="0" smtClean="0"/>
              <a:t>Redundancy</a:t>
            </a:r>
            <a:endParaRPr lang="nb-NO" dirty="0"/>
          </a:p>
          <a:p>
            <a:r>
              <a:rPr lang="nb-NO" b="1" dirty="0" smtClean="0"/>
              <a:t>Resurser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738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 Informasjonsarkitektur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152" y="3344452"/>
            <a:ext cx="10079695" cy="2394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7161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nb-NO" dirty="0">
                <a:latin typeface="Calibri" panose="020F0502020204030204" pitchFamily="34" charset="0"/>
              </a:rPr>
              <a:t>Enkel modell både for utvikler team &amp; oppdragsgiver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nb-NO" dirty="0">
                <a:latin typeface="Calibri" panose="020F0502020204030204" pitchFamily="34" charset="0"/>
              </a:rPr>
              <a:t>Inspirasjon fra </a:t>
            </a:r>
            <a:r>
              <a:rPr lang="nb-NO" dirty="0" err="1">
                <a:latin typeface="Calibri" panose="020F0502020204030204" pitchFamily="34" charset="0"/>
              </a:rPr>
              <a:t>gammle</a:t>
            </a:r>
            <a:r>
              <a:rPr lang="nb-NO" dirty="0">
                <a:latin typeface="Calibri" panose="020F0502020204030204" pitchFamily="34" charset="0"/>
              </a:rPr>
              <a:t> nettsiden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nb-NO" dirty="0">
                <a:latin typeface="Calibri" panose="020F0502020204030204" pitchFamily="34" charset="0"/>
              </a:rPr>
              <a:t>Campus med under-meny </a:t>
            </a:r>
          </a:p>
        </p:txBody>
      </p:sp>
    </p:spTree>
    <p:extLst>
      <p:ext uri="{BB962C8B-B14F-4D97-AF65-F5344CB8AC3E}">
        <p14:creationId xmlns:p14="http://schemas.microsoft.com/office/powerpoint/2010/main" val="297664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Prinsippskisser/</a:t>
            </a:r>
            <a:r>
              <a:rPr lang="nb-NO" dirty="0" err="1"/>
              <a:t>wireframes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142" y="1851751"/>
            <a:ext cx="3654950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3595" y="2509293"/>
            <a:ext cx="24073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</a:rPr>
              <a:t>Hovedside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Undersider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enheter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17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brukertesting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Plan for brukertesting </a:t>
            </a:r>
          </a:p>
          <a:p>
            <a:r>
              <a:rPr lang="nb-NO" dirty="0"/>
              <a:t>Del A, spørreundersøkelse </a:t>
            </a:r>
          </a:p>
          <a:p>
            <a:r>
              <a:rPr lang="nb-NO" dirty="0"/>
              <a:t>Sluttbrukertest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66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universell utforming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Hvorfor benytter vi oss av </a:t>
            </a:r>
            <a:r>
              <a:rPr lang="nb-NO" dirty="0" err="1"/>
              <a:t>uu</a:t>
            </a:r>
            <a:r>
              <a:rPr lang="nb-NO" dirty="0"/>
              <a:t>? </a:t>
            </a:r>
          </a:p>
          <a:p>
            <a:r>
              <a:rPr lang="nb-NO" dirty="0"/>
              <a:t>samfunnet</a:t>
            </a:r>
          </a:p>
          <a:p>
            <a:r>
              <a:rPr lang="nb-NO" dirty="0"/>
              <a:t> </a:t>
            </a:r>
          </a:p>
          <a:p>
            <a:r>
              <a:rPr lang="nb-NO" dirty="0"/>
              <a:t>Funksjons gap</a:t>
            </a:r>
          </a:p>
          <a:p>
            <a:r>
              <a:rPr lang="nb-NO" dirty="0"/>
              <a:t>SSI</a:t>
            </a:r>
          </a:p>
          <a:p>
            <a:r>
              <a:rPr lang="nb-NO" dirty="0"/>
              <a:t>Fem krav til universell utforming.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021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Slik systemet ser ut i dag på dagens løsning:</vt:lpstr>
      <vt:lpstr>Løsninger:</vt:lpstr>
      <vt:lpstr>Teknologikrav:</vt:lpstr>
      <vt:lpstr>Vurdering av skytjenester:</vt:lpstr>
      <vt:lpstr> Informasjonsarkitektur</vt:lpstr>
      <vt:lpstr>Prinsippskisser/wireframes</vt:lpstr>
      <vt:lpstr>Plan for brukertesting</vt:lpstr>
      <vt:lpstr>Plan for universell utforming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Lasse Rønningen</dc:creator>
  <cp:lastModifiedBy>Lasse Rønningen</cp:lastModifiedBy>
  <cp:revision>8</cp:revision>
  <dcterms:created xsi:type="dcterms:W3CDTF">2016-03-09T11:28:22Z</dcterms:created>
  <dcterms:modified xsi:type="dcterms:W3CDTF">2016-03-09T11:37:47Z</dcterms:modified>
</cp:coreProperties>
</file>