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70" r:id="rId4"/>
    <p:sldId id="277" r:id="rId5"/>
    <p:sldId id="276" r:id="rId6"/>
    <p:sldId id="278" r:id="rId7"/>
    <p:sldId id="280" r:id="rId8"/>
    <p:sldId id="281" r:id="rId9"/>
    <p:sldId id="292" r:id="rId10"/>
    <p:sldId id="264" r:id="rId11"/>
    <p:sldId id="295" r:id="rId12"/>
    <p:sldId id="296" r:id="rId13"/>
    <p:sldId id="294" r:id="rId14"/>
    <p:sldId id="300" r:id="rId15"/>
    <p:sldId id="302" r:id="rId16"/>
    <p:sldId id="301" r:id="rId17"/>
    <p:sldId id="298" r:id="rId18"/>
    <p:sldId id="263" r:id="rId19"/>
    <p:sldId id="285" r:id="rId20"/>
    <p:sldId id="265" r:id="rId21"/>
    <p:sldId id="286" r:id="rId22"/>
    <p:sldId id="284" r:id="rId23"/>
    <p:sldId id="287" r:id="rId24"/>
    <p:sldId id="282" r:id="rId25"/>
    <p:sldId id="297" r:id="rId26"/>
    <p:sldId id="299" r:id="rId27"/>
    <p:sldId id="288" r:id="rId2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4D8346DF-E6FC-4E9C-AC22-3EF5C837C68E}">
          <p14:sldIdLst>
            <p14:sldId id="256"/>
            <p14:sldId id="257"/>
            <p14:sldId id="270"/>
            <p14:sldId id="277"/>
            <p14:sldId id="276"/>
            <p14:sldId id="278"/>
            <p14:sldId id="280"/>
            <p14:sldId id="281"/>
            <p14:sldId id="292"/>
            <p14:sldId id="264"/>
            <p14:sldId id="295"/>
            <p14:sldId id="296"/>
            <p14:sldId id="294"/>
            <p14:sldId id="300"/>
            <p14:sldId id="302"/>
            <p14:sldId id="301"/>
            <p14:sldId id="298"/>
            <p14:sldId id="263"/>
            <p14:sldId id="285"/>
            <p14:sldId id="265"/>
            <p14:sldId id="286"/>
            <p14:sldId id="284"/>
            <p14:sldId id="287"/>
            <p14:sldId id="282"/>
            <p14:sldId id="297"/>
            <p14:sldId id="29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9C4"/>
    <a:srgbClr val="178777"/>
    <a:srgbClr val="EA4242"/>
    <a:srgbClr val="D35D49"/>
    <a:srgbClr val="FA3C00"/>
    <a:srgbClr val="FF7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9586C-8115-4746-B58B-1D59D09DD57A}" v="307" dt="2023-04-20T17:44:3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yler Lopes" userId="c12a650efac81d01" providerId="LiveId" clId="{FC09586C-8115-4746-B58B-1D59D09DD57A}"/>
    <pc:docChg chg="undo custSel addSld delSld modSld sldOrd addSection delSection modSection">
      <pc:chgData name="Weyler Lopes" userId="c12a650efac81d01" providerId="LiveId" clId="{FC09586C-8115-4746-B58B-1D59D09DD57A}" dt="2023-04-20T17:45:33.709" v="3242" actId="1076"/>
      <pc:docMkLst>
        <pc:docMk/>
      </pc:docMkLst>
      <pc:sldChg chg="addSp delSp modSp mod">
        <pc:chgData name="Weyler Lopes" userId="c12a650efac81d01" providerId="LiveId" clId="{FC09586C-8115-4746-B58B-1D59D09DD57A}" dt="2023-04-20T17:29:36.083" v="3061" actId="14100"/>
        <pc:sldMkLst>
          <pc:docMk/>
          <pc:sldMk cId="0" sldId="256"/>
        </pc:sldMkLst>
        <pc:spChg chg="add del mod">
          <ac:chgData name="Weyler Lopes" userId="c12a650efac81d01" providerId="LiveId" clId="{FC09586C-8115-4746-B58B-1D59D09DD57A}" dt="2023-04-20T17:25:27.382" v="2970" actId="767"/>
          <ac:spMkLst>
            <pc:docMk/>
            <pc:sldMk cId="0" sldId="256"/>
            <ac:spMk id="2" creationId="{24F42080-101E-1518-D142-9965D61D39B2}"/>
          </ac:spMkLst>
        </pc:spChg>
        <pc:spChg chg="mod">
          <ac:chgData name="Weyler Lopes" userId="c12a650efac81d01" providerId="LiveId" clId="{FC09586C-8115-4746-B58B-1D59D09DD57A}" dt="2023-04-20T17:25:28.236" v="2972" actId="21"/>
          <ac:spMkLst>
            <pc:docMk/>
            <pc:sldMk cId="0" sldId="256"/>
            <ac:spMk id="86" creationId="{00000000-0000-0000-0000-000000000000}"/>
          </ac:spMkLst>
        </pc:spChg>
        <pc:spChg chg="mod">
          <ac:chgData name="Weyler Lopes" userId="c12a650efac81d01" providerId="LiveId" clId="{FC09586C-8115-4746-B58B-1D59D09DD57A}" dt="2023-04-20T17:29:36.083" v="3061" actId="14100"/>
          <ac:spMkLst>
            <pc:docMk/>
            <pc:sldMk cId="0" sldId="256"/>
            <ac:spMk id="87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20T17:29:25.379" v="3060" actId="29295"/>
          <ac:picMkLst>
            <pc:docMk/>
            <pc:sldMk cId="0" sldId="256"/>
            <ac:picMk id="4" creationId="{9E9A779E-C3E9-08CB-D471-A480EA641319}"/>
          </ac:picMkLst>
        </pc:picChg>
      </pc:sldChg>
      <pc:sldChg chg="modSp mod">
        <pc:chgData name="Weyler Lopes" userId="c12a650efac81d01" providerId="LiveId" clId="{FC09586C-8115-4746-B58B-1D59D09DD57A}" dt="2023-04-18T16:40:59.233" v="6" actId="1076"/>
        <pc:sldMkLst>
          <pc:docMk/>
          <pc:sldMk cId="0" sldId="257"/>
        </pc:sldMkLst>
        <pc:spChg chg="mod">
          <ac:chgData name="Weyler Lopes" userId="c12a650efac81d01" providerId="LiveId" clId="{FC09586C-8115-4746-B58B-1D59D09DD57A}" dt="2023-04-18T16:40:53.008" v="5" actId="1076"/>
          <ac:spMkLst>
            <pc:docMk/>
            <pc:sldMk cId="0" sldId="257"/>
            <ac:spMk id="2" creationId="{9D69081A-9C19-C1C8-EB08-4C299B0F4ACD}"/>
          </ac:spMkLst>
        </pc:spChg>
        <pc:spChg chg="mod">
          <ac:chgData name="Weyler Lopes" userId="c12a650efac81d01" providerId="LiveId" clId="{FC09586C-8115-4746-B58B-1D59D09DD57A}" dt="2023-04-18T16:40:59.233" v="6" actId="1076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Weyler Lopes" userId="c12a650efac81d01" providerId="LiveId" clId="{FC09586C-8115-4746-B58B-1D59D09DD57A}" dt="2023-04-20T17:42:12.002" v="3099" actId="14100"/>
        <pc:sldMkLst>
          <pc:docMk/>
          <pc:sldMk cId="0" sldId="263"/>
        </pc:sldMkLst>
        <pc:spChg chg="mod">
          <ac:chgData name="Weyler Lopes" userId="c12a650efac81d01" providerId="LiveId" clId="{FC09586C-8115-4746-B58B-1D59D09DD57A}" dt="2023-04-20T17:42:12.002" v="3099" actId="14100"/>
          <ac:spMkLst>
            <pc:docMk/>
            <pc:sldMk cId="0" sldId="263"/>
            <ac:spMk id="129" creationId="{00000000-0000-0000-0000-000000000000}"/>
          </ac:spMkLst>
        </pc:spChg>
        <pc:picChg chg="add del">
          <ac:chgData name="Weyler Lopes" userId="c12a650efac81d01" providerId="LiveId" clId="{FC09586C-8115-4746-B58B-1D59D09DD57A}" dt="2023-04-18T18:47:44.645" v="575" actId="22"/>
          <ac:picMkLst>
            <pc:docMk/>
            <pc:sldMk cId="0" sldId="263"/>
            <ac:picMk id="3" creationId="{C7037FB7-E91E-8B5D-A384-FBE706C99D4E}"/>
          </ac:picMkLst>
        </pc:picChg>
        <pc:picChg chg="add mod">
          <ac:chgData name="Weyler Lopes" userId="c12a650efac81d01" providerId="LiveId" clId="{FC09586C-8115-4746-B58B-1D59D09DD57A}" dt="2023-04-18T18:48:06.390" v="578" actId="1076"/>
          <ac:picMkLst>
            <pc:docMk/>
            <pc:sldMk cId="0" sldId="263"/>
            <ac:picMk id="5" creationId="{6C6A9498-D046-BCE6-966F-8A56EDAFCDE3}"/>
          </ac:picMkLst>
        </pc:picChg>
        <pc:picChg chg="del">
          <ac:chgData name="Weyler Lopes" userId="c12a650efac81d01" providerId="LiveId" clId="{FC09586C-8115-4746-B58B-1D59D09DD57A}" dt="2023-04-18T18:47:41.251" v="573" actId="478"/>
          <ac:picMkLst>
            <pc:docMk/>
            <pc:sldMk cId="0" sldId="263"/>
            <ac:picMk id="130" creationId="{00000000-0000-0000-0000-000000000000}"/>
          </ac:picMkLst>
        </pc:picChg>
      </pc:sldChg>
      <pc:sldChg chg="addSp delSp modSp mod">
        <pc:chgData name="Weyler Lopes" userId="c12a650efac81d01" providerId="LiveId" clId="{FC09586C-8115-4746-B58B-1D59D09DD57A}" dt="2023-04-19T19:55:02.691" v="2281" actId="1076"/>
        <pc:sldMkLst>
          <pc:docMk/>
          <pc:sldMk cId="0" sldId="264"/>
        </pc:sldMkLst>
        <pc:spChg chg="add del">
          <ac:chgData name="Weyler Lopes" userId="c12a650efac81d01" providerId="LiveId" clId="{FC09586C-8115-4746-B58B-1D59D09DD57A}" dt="2023-04-19T19:47:49.732" v="2205"/>
          <ac:spMkLst>
            <pc:docMk/>
            <pc:sldMk cId="0" sldId="264"/>
            <ac:spMk id="2" creationId="{6C2B7DC6-C7CF-8BBD-02FD-E8777134C766}"/>
          </ac:spMkLst>
        </pc:spChg>
        <pc:spChg chg="add del mod">
          <ac:chgData name="Weyler Lopes" userId="c12a650efac81d01" providerId="LiveId" clId="{FC09586C-8115-4746-B58B-1D59D09DD57A}" dt="2023-04-19T19:47:58.812" v="2209"/>
          <ac:spMkLst>
            <pc:docMk/>
            <pc:sldMk cId="0" sldId="264"/>
            <ac:spMk id="3" creationId="{91694578-CA86-A5AE-C964-F8A84A9BC545}"/>
          </ac:spMkLst>
        </pc:spChg>
        <pc:spChg chg="mod">
          <ac:chgData name="Weyler Lopes" userId="c12a650efac81d01" providerId="LiveId" clId="{FC09586C-8115-4746-B58B-1D59D09DD57A}" dt="2023-04-19T19:54:59.962" v="2280" actId="1076"/>
          <ac:spMkLst>
            <pc:docMk/>
            <pc:sldMk cId="0" sldId="264"/>
            <ac:spMk id="135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19T19:55:02.691" v="2281" actId="1076"/>
          <ac:picMkLst>
            <pc:docMk/>
            <pc:sldMk cId="0" sldId="264"/>
            <ac:picMk id="5" creationId="{0A9D7F09-1F9D-FCF0-8B63-1D34D01F1ABE}"/>
          </ac:picMkLst>
        </pc:picChg>
        <pc:picChg chg="add mod ord">
          <ac:chgData name="Weyler Lopes" userId="c12a650efac81d01" providerId="LiveId" clId="{FC09586C-8115-4746-B58B-1D59D09DD57A}" dt="2023-04-19T19:54:53.810" v="2278" actId="14100"/>
          <ac:picMkLst>
            <pc:docMk/>
            <pc:sldMk cId="0" sldId="264"/>
            <ac:picMk id="7" creationId="{CA41C6FB-997C-D0F4-0CF3-68F9DAABC54A}"/>
          </ac:picMkLst>
        </pc:picChg>
        <pc:picChg chg="add mod">
          <ac:chgData name="Weyler Lopes" userId="c12a650efac81d01" providerId="LiveId" clId="{FC09586C-8115-4746-B58B-1D59D09DD57A}" dt="2023-04-19T19:54:45.809" v="2274" actId="14100"/>
          <ac:picMkLst>
            <pc:docMk/>
            <pc:sldMk cId="0" sldId="264"/>
            <ac:picMk id="9" creationId="{8BC77BE7-0C0B-8632-BF0C-52847BC27E0F}"/>
          </ac:picMkLst>
        </pc:picChg>
        <pc:picChg chg="del">
          <ac:chgData name="Weyler Lopes" userId="c12a650efac81d01" providerId="LiveId" clId="{FC09586C-8115-4746-B58B-1D59D09DD57A}" dt="2023-04-19T19:46:58.780" v="2197" actId="478"/>
          <ac:picMkLst>
            <pc:docMk/>
            <pc:sldMk cId="0" sldId="264"/>
            <ac:picMk id="136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19:46:59.652" v="2198" actId="478"/>
          <ac:picMkLst>
            <pc:docMk/>
            <pc:sldMk cId="0" sldId="264"/>
            <ac:picMk id="137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19:47:00.220" v="2199" actId="478"/>
          <ac:picMkLst>
            <pc:docMk/>
            <pc:sldMk cId="0" sldId="264"/>
            <ac:picMk id="138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19:47:00.756" v="2200" actId="478"/>
          <ac:picMkLst>
            <pc:docMk/>
            <pc:sldMk cId="0" sldId="264"/>
            <ac:picMk id="139" creationId="{00000000-0000-0000-0000-000000000000}"/>
          </ac:picMkLst>
        </pc:picChg>
        <pc:picChg chg="add mod">
          <ac:chgData name="Weyler Lopes" userId="c12a650efac81d01" providerId="LiveId" clId="{FC09586C-8115-4746-B58B-1D59D09DD57A}" dt="2023-04-19T19:54:55.786" v="2279" actId="1076"/>
          <ac:picMkLst>
            <pc:docMk/>
            <pc:sldMk cId="0" sldId="264"/>
            <ac:picMk id="1026" creationId="{26554ED0-C5B4-6901-FAC9-DB87946E5E3E}"/>
          </ac:picMkLst>
        </pc:picChg>
        <pc:picChg chg="add mod">
          <ac:chgData name="Weyler Lopes" userId="c12a650efac81d01" providerId="LiveId" clId="{FC09586C-8115-4746-B58B-1D59D09DD57A}" dt="2023-04-19T19:48:33.484" v="2216" actId="1076"/>
          <ac:picMkLst>
            <pc:docMk/>
            <pc:sldMk cId="0" sldId="264"/>
            <ac:picMk id="1032" creationId="{F6A77B7C-26BD-96EC-BC12-53FE86BA184F}"/>
          </ac:picMkLst>
        </pc:picChg>
        <pc:picChg chg="add del mod">
          <ac:chgData name="Weyler Lopes" userId="c12a650efac81d01" providerId="LiveId" clId="{FC09586C-8115-4746-B58B-1D59D09DD57A}" dt="2023-04-19T19:54:39.408" v="2271" actId="478"/>
          <ac:picMkLst>
            <pc:docMk/>
            <pc:sldMk cId="0" sldId="264"/>
            <ac:picMk id="1034" creationId="{6B2E61A6-4151-1B4E-5435-BFC8A52E49E9}"/>
          </ac:picMkLst>
        </pc:picChg>
        <pc:picChg chg="add del mod">
          <ac:chgData name="Weyler Lopes" userId="c12a650efac81d01" providerId="LiveId" clId="{FC09586C-8115-4746-B58B-1D59D09DD57A}" dt="2023-04-19T19:52:39.949" v="2247" actId="478"/>
          <ac:picMkLst>
            <pc:docMk/>
            <pc:sldMk cId="0" sldId="264"/>
            <ac:picMk id="1036" creationId="{8B7E69BB-1285-F640-1819-848C58B4AE90}"/>
          </ac:picMkLst>
        </pc:picChg>
      </pc:sldChg>
      <pc:sldChg chg="del">
        <pc:chgData name="Weyler Lopes" userId="c12a650efac81d01" providerId="LiveId" clId="{FC09586C-8115-4746-B58B-1D59D09DD57A}" dt="2023-04-20T14:48:13.877" v="2903" actId="47"/>
        <pc:sldMkLst>
          <pc:docMk/>
          <pc:sldMk cId="0" sldId="266"/>
        </pc:sldMkLst>
      </pc:sldChg>
      <pc:sldChg chg="addSp delSp modSp del mod ord">
        <pc:chgData name="Weyler Lopes" userId="c12a650efac81d01" providerId="LiveId" clId="{FC09586C-8115-4746-B58B-1D59D09DD57A}" dt="2023-04-20T14:01:32.705" v="2684" actId="47"/>
        <pc:sldMkLst>
          <pc:docMk/>
          <pc:sldMk cId="0" sldId="267"/>
        </pc:sldMkLst>
        <pc:picChg chg="add del mod">
          <ac:chgData name="Weyler Lopes" userId="c12a650efac81d01" providerId="LiveId" clId="{FC09586C-8115-4746-B58B-1D59D09DD57A}" dt="2023-04-18T17:07:52.547" v="491" actId="478"/>
          <ac:picMkLst>
            <pc:docMk/>
            <pc:sldMk cId="0" sldId="267"/>
            <ac:picMk id="3" creationId="{ABF4C112-3599-2DFE-2192-3C6513A3DA37}"/>
          </ac:picMkLst>
        </pc:picChg>
        <pc:picChg chg="mod">
          <ac:chgData name="Weyler Lopes" userId="c12a650efac81d01" providerId="LiveId" clId="{FC09586C-8115-4746-B58B-1D59D09DD57A}" dt="2023-04-18T17:08:24.750" v="504" actId="1076"/>
          <ac:picMkLst>
            <pc:docMk/>
            <pc:sldMk cId="0" sldId="267"/>
            <ac:picMk id="166" creationId="{00000000-0000-0000-0000-000000000000}"/>
          </ac:picMkLst>
        </pc:picChg>
        <pc:picChg chg="mod">
          <ac:chgData name="Weyler Lopes" userId="c12a650efac81d01" providerId="LiveId" clId="{FC09586C-8115-4746-B58B-1D59D09DD57A}" dt="2023-04-18T17:08:40.192" v="511" actId="1076"/>
          <ac:picMkLst>
            <pc:docMk/>
            <pc:sldMk cId="0" sldId="267"/>
            <ac:picMk id="167" creationId="{00000000-0000-0000-0000-000000000000}"/>
          </ac:picMkLst>
        </pc:picChg>
        <pc:picChg chg="mod">
          <ac:chgData name="Weyler Lopes" userId="c12a650efac81d01" providerId="LiveId" clId="{FC09586C-8115-4746-B58B-1D59D09DD57A}" dt="2023-04-18T17:08:38.527" v="510" actId="1076"/>
          <ac:picMkLst>
            <pc:docMk/>
            <pc:sldMk cId="0" sldId="267"/>
            <ac:picMk id="168" creationId="{00000000-0000-0000-0000-000000000000}"/>
          </ac:picMkLst>
        </pc:picChg>
        <pc:picChg chg="mod">
          <ac:chgData name="Weyler Lopes" userId="c12a650efac81d01" providerId="LiveId" clId="{FC09586C-8115-4746-B58B-1D59D09DD57A}" dt="2023-04-18T17:08:02.188" v="496" actId="1076"/>
          <ac:picMkLst>
            <pc:docMk/>
            <pc:sldMk cId="0" sldId="267"/>
            <ac:picMk id="169" creationId="{00000000-0000-0000-0000-000000000000}"/>
          </ac:picMkLst>
        </pc:picChg>
        <pc:picChg chg="add mod">
          <ac:chgData name="Weyler Lopes" userId="c12a650efac81d01" providerId="LiveId" clId="{FC09586C-8115-4746-B58B-1D59D09DD57A}" dt="2023-04-18T17:08:07.804" v="499" actId="1076"/>
          <ac:picMkLst>
            <pc:docMk/>
            <pc:sldMk cId="0" sldId="267"/>
            <ac:picMk id="1026" creationId="{96F8324B-96A0-B641-4BD9-2BBBFEC4F316}"/>
          </ac:picMkLst>
        </pc:picChg>
        <pc:picChg chg="mod">
          <ac:chgData name="Weyler Lopes" userId="c12a650efac81d01" providerId="LiveId" clId="{FC09586C-8115-4746-B58B-1D59D09DD57A}" dt="2023-04-18T17:08:00.060" v="495" actId="1076"/>
          <ac:picMkLst>
            <pc:docMk/>
            <pc:sldMk cId="0" sldId="267"/>
            <ac:picMk id="15362" creationId="{B352B0B2-A6BC-FEED-FB77-8BC78FE0683A}"/>
          </ac:picMkLst>
        </pc:picChg>
      </pc:sldChg>
      <pc:sldChg chg="del ord">
        <pc:chgData name="Weyler Lopes" userId="c12a650efac81d01" providerId="LiveId" clId="{FC09586C-8115-4746-B58B-1D59D09DD57A}" dt="2023-04-20T14:13:34.717" v="2792" actId="47"/>
        <pc:sldMkLst>
          <pc:docMk/>
          <pc:sldMk cId="0" sldId="268"/>
        </pc:sldMkLst>
      </pc:sldChg>
      <pc:sldChg chg="modSp mod">
        <pc:chgData name="Weyler Lopes" userId="c12a650efac81d01" providerId="LiveId" clId="{FC09586C-8115-4746-B58B-1D59D09DD57A}" dt="2023-04-18T16:41:34.525" v="10" actId="1076"/>
        <pc:sldMkLst>
          <pc:docMk/>
          <pc:sldMk cId="1103427302" sldId="270"/>
        </pc:sldMkLst>
        <pc:spChg chg="mod">
          <ac:chgData name="Weyler Lopes" userId="c12a650efac81d01" providerId="LiveId" clId="{FC09586C-8115-4746-B58B-1D59D09DD57A}" dt="2023-04-18T16:41:34.525" v="10" actId="1076"/>
          <ac:spMkLst>
            <pc:docMk/>
            <pc:sldMk cId="1103427302" sldId="270"/>
            <ac:spMk id="92" creationId="{00000000-0000-0000-0000-000000000000}"/>
          </ac:spMkLst>
        </pc:spChg>
      </pc:sldChg>
      <pc:sldChg chg="del">
        <pc:chgData name="Weyler Lopes" userId="c12a650efac81d01" providerId="LiveId" clId="{FC09586C-8115-4746-B58B-1D59D09DD57A}" dt="2023-04-19T17:30:56.460" v="670" actId="47"/>
        <pc:sldMkLst>
          <pc:docMk/>
          <pc:sldMk cId="4176332451" sldId="272"/>
        </pc:sldMkLst>
      </pc:sldChg>
      <pc:sldChg chg="addSp delSp modSp del mod">
        <pc:chgData name="Weyler Lopes" userId="c12a650efac81d01" providerId="LiveId" clId="{FC09586C-8115-4746-B58B-1D59D09DD57A}" dt="2023-04-19T17:30:56.460" v="670" actId="47"/>
        <pc:sldMkLst>
          <pc:docMk/>
          <pc:sldMk cId="4060602619" sldId="273"/>
        </pc:sldMkLst>
        <pc:spChg chg="mod">
          <ac:chgData name="Weyler Lopes" userId="c12a650efac81d01" providerId="LiveId" clId="{FC09586C-8115-4746-B58B-1D59D09DD57A}" dt="2023-04-19T17:24:38.904" v="644" actId="6549"/>
          <ac:spMkLst>
            <pc:docMk/>
            <pc:sldMk cId="4060602619" sldId="273"/>
            <ac:spMk id="13" creationId="{206394F0-593D-E535-2CF1-E82934F69621}"/>
          </ac:spMkLst>
        </pc:spChg>
        <pc:picChg chg="add del">
          <ac:chgData name="Weyler Lopes" userId="c12a650efac81d01" providerId="LiveId" clId="{FC09586C-8115-4746-B58B-1D59D09DD57A}" dt="2023-04-19T17:24:39.623" v="646" actId="478"/>
          <ac:picMkLst>
            <pc:docMk/>
            <pc:sldMk cId="4060602619" sldId="273"/>
            <ac:picMk id="7" creationId="{C4DD0E13-6131-2C36-C177-9EF1E1519F57}"/>
          </ac:picMkLst>
        </pc:picChg>
        <pc:picChg chg="add del">
          <ac:chgData name="Weyler Lopes" userId="c12a650efac81d01" providerId="LiveId" clId="{FC09586C-8115-4746-B58B-1D59D09DD57A}" dt="2023-04-19T17:24:39.272" v="645" actId="478"/>
          <ac:picMkLst>
            <pc:docMk/>
            <pc:sldMk cId="4060602619" sldId="273"/>
            <ac:picMk id="9" creationId="{E80C9AD7-92DA-BCDF-18FC-FFC219736154}"/>
          </ac:picMkLst>
        </pc:picChg>
        <pc:picChg chg="add del">
          <ac:chgData name="Weyler Lopes" userId="c12a650efac81d01" providerId="LiveId" clId="{FC09586C-8115-4746-B58B-1D59D09DD57A}" dt="2023-04-19T17:24:38.511" v="643" actId="478"/>
          <ac:picMkLst>
            <pc:docMk/>
            <pc:sldMk cId="4060602619" sldId="273"/>
            <ac:picMk id="12" creationId="{8D5338B5-A222-7832-2E57-36C9637602B6}"/>
          </ac:picMkLst>
        </pc:picChg>
      </pc:sldChg>
      <pc:sldChg chg="del">
        <pc:chgData name="Weyler Lopes" userId="c12a650efac81d01" providerId="LiveId" clId="{FC09586C-8115-4746-B58B-1D59D09DD57A}" dt="2023-04-19T17:30:56.460" v="670" actId="47"/>
        <pc:sldMkLst>
          <pc:docMk/>
          <pc:sldMk cId="740083992" sldId="274"/>
        </pc:sldMkLst>
      </pc:sldChg>
      <pc:sldChg chg="modSp mod">
        <pc:chgData name="Weyler Lopes" userId="c12a650efac81d01" providerId="LiveId" clId="{FC09586C-8115-4746-B58B-1D59D09DD57A}" dt="2023-04-18T20:50:40.392" v="594" actId="20577"/>
        <pc:sldMkLst>
          <pc:docMk/>
          <pc:sldMk cId="1745780891" sldId="276"/>
        </pc:sldMkLst>
        <pc:spChg chg="mod">
          <ac:chgData name="Weyler Lopes" userId="c12a650efac81d01" providerId="LiveId" clId="{FC09586C-8115-4746-B58B-1D59D09DD57A}" dt="2023-04-18T20:50:40.392" v="594" actId="20577"/>
          <ac:spMkLst>
            <pc:docMk/>
            <pc:sldMk cId="1745780891" sldId="276"/>
            <ac:spMk id="8" creationId="{2169158A-B4FA-C6F0-A688-E72D13484891}"/>
          </ac:spMkLst>
        </pc:spChg>
      </pc:sldChg>
      <pc:sldChg chg="modSp mod">
        <pc:chgData name="Weyler Lopes" userId="c12a650efac81d01" providerId="LiveId" clId="{FC09586C-8115-4746-B58B-1D59D09DD57A}" dt="2023-04-18T16:44:52.788" v="57" actId="207"/>
        <pc:sldMkLst>
          <pc:docMk/>
          <pc:sldMk cId="858420910" sldId="278"/>
        </pc:sldMkLst>
        <pc:spChg chg="mod">
          <ac:chgData name="Weyler Lopes" userId="c12a650efac81d01" providerId="LiveId" clId="{FC09586C-8115-4746-B58B-1D59D09DD57A}" dt="2023-04-18T16:44:52.788" v="57" actId="207"/>
          <ac:spMkLst>
            <pc:docMk/>
            <pc:sldMk cId="858420910" sldId="278"/>
            <ac:spMk id="7" creationId="{8E518A8B-64F3-9118-1615-6EF724560D0B}"/>
          </ac:spMkLst>
        </pc:spChg>
      </pc:sldChg>
      <pc:sldChg chg="modSp mod">
        <pc:chgData name="Weyler Lopes" userId="c12a650efac81d01" providerId="LiveId" clId="{FC09586C-8115-4746-B58B-1D59D09DD57A}" dt="2023-04-18T16:45:54.433" v="92" actId="207"/>
        <pc:sldMkLst>
          <pc:docMk/>
          <pc:sldMk cId="2951311066" sldId="280"/>
        </pc:sldMkLst>
        <pc:spChg chg="mod">
          <ac:chgData name="Weyler Lopes" userId="c12a650efac81d01" providerId="LiveId" clId="{FC09586C-8115-4746-B58B-1D59D09DD57A}" dt="2023-04-18T16:45:54.433" v="92" actId="207"/>
          <ac:spMkLst>
            <pc:docMk/>
            <pc:sldMk cId="2951311066" sldId="280"/>
            <ac:spMk id="7" creationId="{8E518A8B-64F3-9118-1615-6EF724560D0B}"/>
          </ac:spMkLst>
        </pc:spChg>
      </pc:sldChg>
      <pc:sldChg chg="modSp mod">
        <pc:chgData name="Weyler Lopes" userId="c12a650efac81d01" providerId="LiveId" clId="{FC09586C-8115-4746-B58B-1D59D09DD57A}" dt="2023-04-18T16:50:46.540" v="307" actId="255"/>
        <pc:sldMkLst>
          <pc:docMk/>
          <pc:sldMk cId="3895873163" sldId="281"/>
        </pc:sldMkLst>
        <pc:spChg chg="mod">
          <ac:chgData name="Weyler Lopes" userId="c12a650efac81d01" providerId="LiveId" clId="{FC09586C-8115-4746-B58B-1D59D09DD57A}" dt="2023-04-18T16:50:46.540" v="307" actId="255"/>
          <ac:spMkLst>
            <pc:docMk/>
            <pc:sldMk cId="3895873163" sldId="281"/>
            <ac:spMk id="10" creationId="{ED3B2028-5A41-EC0F-F898-D4C013674A9C}"/>
          </ac:spMkLst>
        </pc:spChg>
      </pc:sldChg>
      <pc:sldChg chg="modSp mod">
        <pc:chgData name="Weyler Lopes" userId="c12a650efac81d01" providerId="LiveId" clId="{FC09586C-8115-4746-B58B-1D59D09DD57A}" dt="2023-04-20T14:01:14.212" v="2683" actId="1076"/>
        <pc:sldMkLst>
          <pc:docMk/>
          <pc:sldMk cId="637677636" sldId="282"/>
        </pc:sldMkLst>
        <pc:picChg chg="mod">
          <ac:chgData name="Weyler Lopes" userId="c12a650efac81d01" providerId="LiveId" clId="{FC09586C-8115-4746-B58B-1D59D09DD57A}" dt="2023-04-20T14:01:14.212" v="2683" actId="1076"/>
          <ac:picMkLst>
            <pc:docMk/>
            <pc:sldMk cId="637677636" sldId="282"/>
            <ac:picMk id="159" creationId="{00000000-0000-0000-0000-000000000000}"/>
          </ac:picMkLst>
        </pc:picChg>
      </pc:sldChg>
      <pc:sldChg chg="addSp delSp modSp mod delAnim">
        <pc:chgData name="Weyler Lopes" userId="c12a650efac81d01" providerId="LiveId" clId="{FC09586C-8115-4746-B58B-1D59D09DD57A}" dt="2023-04-20T13:59:06.680" v="2664" actId="1076"/>
        <pc:sldMkLst>
          <pc:docMk/>
          <pc:sldMk cId="3418927643" sldId="284"/>
        </pc:sldMkLst>
        <pc:spChg chg="del mod">
          <ac:chgData name="Weyler Lopes" userId="c12a650efac81d01" providerId="LiveId" clId="{FC09586C-8115-4746-B58B-1D59D09DD57A}" dt="2023-04-20T13:58:56.201" v="2657" actId="478"/>
          <ac:spMkLst>
            <pc:docMk/>
            <pc:sldMk cId="3418927643" sldId="284"/>
            <ac:spMk id="2" creationId="{699F4F27-7C6C-A652-1676-A30F0A2BEACD}"/>
          </ac:spMkLst>
        </pc:spChg>
        <pc:picChg chg="mod">
          <ac:chgData name="Weyler Lopes" userId="c12a650efac81d01" providerId="LiveId" clId="{FC09586C-8115-4746-B58B-1D59D09DD57A}" dt="2023-04-20T13:59:01.152" v="2661" actId="1076"/>
          <ac:picMkLst>
            <pc:docMk/>
            <pc:sldMk cId="3418927643" sldId="284"/>
            <ac:picMk id="158" creationId="{00000000-0000-0000-0000-000000000000}"/>
          </ac:picMkLst>
        </pc:picChg>
        <pc:picChg chg="add del">
          <ac:chgData name="Weyler Lopes" userId="c12a650efac81d01" providerId="LiveId" clId="{FC09586C-8115-4746-B58B-1D59D09DD57A}" dt="2023-04-18T17:16:33.782" v="534"/>
          <ac:picMkLst>
            <pc:docMk/>
            <pc:sldMk cId="3418927643" sldId="284"/>
            <ac:picMk id="2050" creationId="{1D15FCB0-A529-D24D-1F13-3F49CD67D333}"/>
          </ac:picMkLst>
        </pc:picChg>
        <pc:picChg chg="add mod">
          <ac:chgData name="Weyler Lopes" userId="c12a650efac81d01" providerId="LiveId" clId="{FC09586C-8115-4746-B58B-1D59D09DD57A}" dt="2023-04-20T13:59:02.280" v="2662" actId="1076"/>
          <ac:picMkLst>
            <pc:docMk/>
            <pc:sldMk cId="3418927643" sldId="284"/>
            <ac:picMk id="2052" creationId="{A50ABE0A-50DC-18CE-8572-37427F3DBD04}"/>
          </ac:picMkLst>
        </pc:picChg>
        <pc:picChg chg="add mod">
          <ac:chgData name="Weyler Lopes" userId="c12a650efac81d01" providerId="LiveId" clId="{FC09586C-8115-4746-B58B-1D59D09DD57A}" dt="2023-04-20T13:59:06.680" v="2664" actId="1076"/>
          <ac:picMkLst>
            <pc:docMk/>
            <pc:sldMk cId="3418927643" sldId="284"/>
            <ac:picMk id="2054" creationId="{D52FB1F2-4B3D-AC02-3724-42483999864B}"/>
          </ac:picMkLst>
        </pc:picChg>
        <pc:picChg chg="del mod">
          <ac:chgData name="Weyler Lopes" userId="c12a650efac81d01" providerId="LiveId" clId="{FC09586C-8115-4746-B58B-1D59D09DD57A}" dt="2023-04-20T13:58:52.935" v="2655" actId="478"/>
          <ac:picMkLst>
            <pc:docMk/>
            <pc:sldMk cId="3418927643" sldId="284"/>
            <ac:picMk id="17410" creationId="{AE924E3B-D491-0996-03E2-22D2A22EA79C}"/>
          </ac:picMkLst>
        </pc:picChg>
      </pc:sldChg>
      <pc:sldChg chg="addSp delSp modSp mod">
        <pc:chgData name="Weyler Lopes" userId="c12a650efac81d01" providerId="LiveId" clId="{FC09586C-8115-4746-B58B-1D59D09DD57A}" dt="2023-04-20T17:44:08.253" v="3188" actId="1076"/>
        <pc:sldMkLst>
          <pc:docMk/>
          <pc:sldMk cId="210614335" sldId="285"/>
        </pc:sldMkLst>
        <pc:spChg chg="add mod">
          <ac:chgData name="Weyler Lopes" userId="c12a650efac81d01" providerId="LiveId" clId="{FC09586C-8115-4746-B58B-1D59D09DD57A}" dt="2023-04-20T17:44:08.253" v="3188" actId="1076"/>
          <ac:spMkLst>
            <pc:docMk/>
            <pc:sldMk cId="210614335" sldId="285"/>
            <ac:spMk id="2" creationId="{C423174F-65DB-EAC2-6CC1-C596726180B5}"/>
          </ac:spMkLst>
        </pc:spChg>
        <pc:picChg chg="add mod">
          <ac:chgData name="Weyler Lopes" userId="c12a650efac81d01" providerId="LiveId" clId="{FC09586C-8115-4746-B58B-1D59D09DD57A}" dt="2023-04-20T17:42:27.747" v="3100" actId="1076"/>
          <ac:picMkLst>
            <pc:docMk/>
            <pc:sldMk cId="210614335" sldId="285"/>
            <ac:picMk id="3" creationId="{C7FCF455-0DFA-25B1-35DD-2021D6E2477B}"/>
          </ac:picMkLst>
        </pc:picChg>
        <pc:picChg chg="del">
          <ac:chgData name="Weyler Lopes" userId="c12a650efac81d01" providerId="LiveId" clId="{FC09586C-8115-4746-B58B-1D59D09DD57A}" dt="2023-04-18T17:11:48.635" v="517" actId="478"/>
          <ac:picMkLst>
            <pc:docMk/>
            <pc:sldMk cId="210614335" sldId="285"/>
            <ac:picMk id="5" creationId="{E5AC7872-49EB-6164-3BCF-FA767E9612B0}"/>
          </ac:picMkLst>
        </pc:picChg>
      </pc:sldChg>
      <pc:sldChg chg="addSp delSp modSp mod">
        <pc:chgData name="Weyler Lopes" userId="c12a650efac81d01" providerId="LiveId" clId="{FC09586C-8115-4746-B58B-1D59D09DD57A}" dt="2023-04-20T17:45:33.709" v="3242" actId="1076"/>
        <pc:sldMkLst>
          <pc:docMk/>
          <pc:sldMk cId="549929562" sldId="286"/>
        </pc:sldMkLst>
        <pc:spChg chg="add mod">
          <ac:chgData name="Weyler Lopes" userId="c12a650efac81d01" providerId="LiveId" clId="{FC09586C-8115-4746-B58B-1D59D09DD57A}" dt="2023-04-20T17:45:33.709" v="3242" actId="1076"/>
          <ac:spMkLst>
            <pc:docMk/>
            <pc:sldMk cId="549929562" sldId="286"/>
            <ac:spMk id="2" creationId="{EE3F1ED1-4554-3739-D1E4-487B44AF0DE6}"/>
          </ac:spMkLst>
        </pc:spChg>
        <pc:picChg chg="add mod">
          <ac:chgData name="Weyler Lopes" userId="c12a650efac81d01" providerId="LiveId" clId="{FC09586C-8115-4746-B58B-1D59D09DD57A}" dt="2023-04-20T17:44:26.191" v="3190" actId="1076"/>
          <ac:picMkLst>
            <pc:docMk/>
            <pc:sldMk cId="549929562" sldId="286"/>
            <ac:picMk id="3" creationId="{59681004-C302-E73F-0055-EDA1A29EA1A7}"/>
          </ac:picMkLst>
        </pc:picChg>
        <pc:picChg chg="del">
          <ac:chgData name="Weyler Lopes" userId="c12a650efac81d01" providerId="LiveId" clId="{FC09586C-8115-4746-B58B-1D59D09DD57A}" dt="2023-04-18T17:14:09.437" v="523" actId="478"/>
          <ac:picMkLst>
            <pc:docMk/>
            <pc:sldMk cId="549929562" sldId="286"/>
            <ac:picMk id="7" creationId="{7A5BDA96-4153-7957-6E92-C7860C5B9881}"/>
          </ac:picMkLst>
        </pc:picChg>
      </pc:sldChg>
      <pc:sldChg chg="addSp delSp modSp add del mod">
        <pc:chgData name="Weyler Lopes" userId="c12a650efac81d01" providerId="LiveId" clId="{FC09586C-8115-4746-B58B-1D59D09DD57A}" dt="2023-04-20T14:01:06.491" v="2681" actId="1076"/>
        <pc:sldMkLst>
          <pc:docMk/>
          <pc:sldMk cId="1608567024" sldId="287"/>
        </pc:sldMkLst>
        <pc:spChg chg="add">
          <ac:chgData name="Weyler Lopes" userId="c12a650efac81d01" providerId="LiveId" clId="{FC09586C-8115-4746-B58B-1D59D09DD57A}" dt="2023-04-20T14:00:10.310" v="2672"/>
          <ac:spMkLst>
            <pc:docMk/>
            <pc:sldMk cId="1608567024" sldId="287"/>
            <ac:spMk id="2" creationId="{F1E9348F-5563-D4EA-3DD9-DB351C3022B2}"/>
          </ac:spMkLst>
        </pc:spChg>
        <pc:spChg chg="add del mod">
          <ac:chgData name="Weyler Lopes" userId="c12a650efac81d01" providerId="LiveId" clId="{FC09586C-8115-4746-B58B-1D59D09DD57A}" dt="2023-04-20T14:00:22.153" v="2674" actId="478"/>
          <ac:spMkLst>
            <pc:docMk/>
            <pc:sldMk cId="1608567024" sldId="287"/>
            <ac:spMk id="3" creationId="{4380855E-EE31-BD32-BAAC-A19CD913F221}"/>
          </ac:spMkLst>
        </pc:spChg>
        <pc:spChg chg="mod">
          <ac:chgData name="Weyler Lopes" userId="c12a650efac81d01" providerId="LiveId" clId="{FC09586C-8115-4746-B58B-1D59D09DD57A}" dt="2023-04-20T13:59:20.194" v="2666" actId="20577"/>
          <ac:spMkLst>
            <pc:docMk/>
            <pc:sldMk cId="1608567024" sldId="287"/>
            <ac:spMk id="156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20T14:01:05.124" v="2680" actId="14100"/>
          <ac:picMkLst>
            <pc:docMk/>
            <pc:sldMk cId="1608567024" sldId="287"/>
            <ac:picMk id="5" creationId="{15FFADF3-27A8-8B05-DE41-F22067E9AD3F}"/>
          </ac:picMkLst>
        </pc:picChg>
        <pc:picChg chg="del mod">
          <ac:chgData name="Weyler Lopes" userId="c12a650efac81d01" providerId="LiveId" clId="{FC09586C-8115-4746-B58B-1D59D09DD57A}" dt="2023-04-20T14:00:08.383" v="2671" actId="478"/>
          <ac:picMkLst>
            <pc:docMk/>
            <pc:sldMk cId="1608567024" sldId="287"/>
            <ac:picMk id="19458" creationId="{F254C17B-BE06-9BA8-BC3E-6E97A61B6361}"/>
          </ac:picMkLst>
        </pc:picChg>
        <pc:picChg chg="mod">
          <ac:chgData name="Weyler Lopes" userId="c12a650efac81d01" providerId="LiveId" clId="{FC09586C-8115-4746-B58B-1D59D09DD57A}" dt="2023-04-20T14:01:06.491" v="2681" actId="1076"/>
          <ac:picMkLst>
            <pc:docMk/>
            <pc:sldMk cId="1608567024" sldId="287"/>
            <ac:picMk id="19460" creationId="{B0A73D76-679E-0454-616C-4C8AE2D35E83}"/>
          </ac:picMkLst>
        </pc:picChg>
        <pc:picChg chg="del">
          <ac:chgData name="Weyler Lopes" userId="c12a650efac81d01" providerId="LiveId" clId="{FC09586C-8115-4746-B58B-1D59D09DD57A}" dt="2023-04-20T13:59:17.553" v="2665" actId="478"/>
          <ac:picMkLst>
            <pc:docMk/>
            <pc:sldMk cId="1608567024" sldId="287"/>
            <ac:picMk id="19464" creationId="{668E4EC4-D0D0-E2FE-1F27-F68820D02620}"/>
          </ac:picMkLst>
        </pc:picChg>
      </pc:sldChg>
      <pc:sldChg chg="ord">
        <pc:chgData name="Weyler Lopes" userId="c12a650efac81d01" providerId="LiveId" clId="{FC09586C-8115-4746-B58B-1D59D09DD57A}" dt="2023-04-19T20:02:22.969" v="2386"/>
        <pc:sldMkLst>
          <pc:docMk/>
          <pc:sldMk cId="2573011011" sldId="288"/>
        </pc:sldMkLst>
      </pc:sldChg>
      <pc:sldChg chg="addSp delSp modSp add del mod">
        <pc:chgData name="Weyler Lopes" userId="c12a650efac81d01" providerId="LiveId" clId="{FC09586C-8115-4746-B58B-1D59D09DD57A}" dt="2023-04-19T20:01:59.780" v="2384" actId="47"/>
        <pc:sldMkLst>
          <pc:docMk/>
          <pc:sldMk cId="3115226902" sldId="289"/>
        </pc:sldMkLst>
        <pc:spChg chg="add mod">
          <ac:chgData name="Weyler Lopes" userId="c12a650efac81d01" providerId="LiveId" clId="{FC09586C-8115-4746-B58B-1D59D09DD57A}" dt="2023-04-18T20:57:41.930" v="636" actId="20577"/>
          <ac:spMkLst>
            <pc:docMk/>
            <pc:sldMk cId="3115226902" sldId="289"/>
            <ac:spMk id="2" creationId="{6E4E9F36-DEAC-C4D0-B1B7-EBE1EDFA376C}"/>
          </ac:spMkLst>
        </pc:spChg>
        <pc:spChg chg="mod">
          <ac:chgData name="Weyler Lopes" userId="c12a650efac81d01" providerId="LiveId" clId="{FC09586C-8115-4746-B58B-1D59D09DD57A}" dt="2023-04-18T16:58:11.503" v="395" actId="20577"/>
          <ac:spMkLst>
            <pc:docMk/>
            <pc:sldMk cId="3115226902" sldId="289"/>
            <ac:spMk id="156" creationId="{00000000-0000-0000-0000-000000000000}"/>
          </ac:spMkLst>
        </pc:spChg>
        <pc:picChg chg="del">
          <ac:chgData name="Weyler Lopes" userId="c12a650efac81d01" providerId="LiveId" clId="{FC09586C-8115-4746-B58B-1D59D09DD57A}" dt="2023-04-18T16:53:42.654" v="327" actId="478"/>
          <ac:picMkLst>
            <pc:docMk/>
            <pc:sldMk cId="3115226902" sldId="289"/>
            <ac:picMk id="159" creationId="{00000000-0000-0000-0000-000000000000}"/>
          </ac:picMkLst>
        </pc:picChg>
      </pc:sldChg>
      <pc:sldChg chg="addSp delSp modSp add del mod ord">
        <pc:chgData name="Weyler Lopes" userId="c12a650efac81d01" providerId="LiveId" clId="{FC09586C-8115-4746-B58B-1D59D09DD57A}" dt="2023-04-20T14:24:29.424" v="2838" actId="47"/>
        <pc:sldMkLst>
          <pc:docMk/>
          <pc:sldMk cId="3390592789" sldId="290"/>
        </pc:sldMkLst>
        <pc:spChg chg="del">
          <ac:chgData name="Weyler Lopes" userId="c12a650efac81d01" providerId="LiveId" clId="{FC09586C-8115-4746-B58B-1D59D09DD57A}" dt="2023-04-19T17:24:46.966" v="648" actId="478"/>
          <ac:spMkLst>
            <pc:docMk/>
            <pc:sldMk cId="3390592789" sldId="290"/>
            <ac:spMk id="13" creationId="{206394F0-593D-E535-2CF1-E82934F69621}"/>
          </ac:spMkLst>
        </pc:spChg>
        <pc:picChg chg="add del mod">
          <ac:chgData name="Weyler Lopes" userId="c12a650efac81d01" providerId="LiveId" clId="{FC09586C-8115-4746-B58B-1D59D09DD57A}" dt="2023-04-19T17:25:55.540" v="654" actId="478"/>
          <ac:picMkLst>
            <pc:docMk/>
            <pc:sldMk cId="3390592789" sldId="290"/>
            <ac:picMk id="3" creationId="{62D9ACA5-807C-CD19-7F43-0BF8B963EDC5}"/>
          </ac:picMkLst>
        </pc:picChg>
        <pc:picChg chg="add mod">
          <ac:chgData name="Weyler Lopes" userId="c12a650efac81d01" providerId="LiveId" clId="{FC09586C-8115-4746-B58B-1D59D09DD57A}" dt="2023-04-19T17:26:09.269" v="659" actId="1076"/>
          <ac:picMkLst>
            <pc:docMk/>
            <pc:sldMk cId="3390592789" sldId="290"/>
            <ac:picMk id="5" creationId="{CA73FC5E-FBC5-5584-88AA-B3862C193137}"/>
          </ac:picMkLst>
        </pc:picChg>
        <pc:picChg chg="del">
          <ac:chgData name="Weyler Lopes" userId="c12a650efac81d01" providerId="LiveId" clId="{FC09586C-8115-4746-B58B-1D59D09DD57A}" dt="2023-04-19T17:24:46.966" v="648" actId="478"/>
          <ac:picMkLst>
            <pc:docMk/>
            <pc:sldMk cId="3390592789" sldId="290"/>
            <ac:picMk id="7" creationId="{C4DD0E13-6131-2C36-C177-9EF1E1519F57}"/>
          </ac:picMkLst>
        </pc:picChg>
        <pc:picChg chg="del">
          <ac:chgData name="Weyler Lopes" userId="c12a650efac81d01" providerId="LiveId" clId="{FC09586C-8115-4746-B58B-1D59D09DD57A}" dt="2023-04-19T17:24:46.966" v="648" actId="478"/>
          <ac:picMkLst>
            <pc:docMk/>
            <pc:sldMk cId="3390592789" sldId="290"/>
            <ac:picMk id="9" creationId="{E80C9AD7-92DA-BCDF-18FC-FFC219736154}"/>
          </ac:picMkLst>
        </pc:picChg>
        <pc:picChg chg="del">
          <ac:chgData name="Weyler Lopes" userId="c12a650efac81d01" providerId="LiveId" clId="{FC09586C-8115-4746-B58B-1D59D09DD57A}" dt="2023-04-19T17:24:46.966" v="648" actId="478"/>
          <ac:picMkLst>
            <pc:docMk/>
            <pc:sldMk cId="3390592789" sldId="290"/>
            <ac:picMk id="12" creationId="{8D5338B5-A222-7832-2E57-36C9637602B6}"/>
          </ac:picMkLst>
        </pc:picChg>
      </pc:sldChg>
      <pc:sldChg chg="addSp delSp modSp add del mod ord">
        <pc:chgData name="Weyler Lopes" userId="c12a650efac81d01" providerId="LiveId" clId="{FC09586C-8115-4746-B58B-1D59D09DD57A}" dt="2023-04-20T14:24:30.538" v="2839" actId="47"/>
        <pc:sldMkLst>
          <pc:docMk/>
          <pc:sldMk cId="3674894487" sldId="291"/>
        </pc:sldMkLst>
        <pc:picChg chg="add mod">
          <ac:chgData name="Weyler Lopes" userId="c12a650efac81d01" providerId="LiveId" clId="{FC09586C-8115-4746-B58B-1D59D09DD57A}" dt="2023-04-19T17:29:50.297" v="669" actId="1076"/>
          <ac:picMkLst>
            <pc:docMk/>
            <pc:sldMk cId="3674894487" sldId="291"/>
            <ac:picMk id="3" creationId="{E34FE4E5-6002-9B3A-8C8A-6F5D834983BE}"/>
          </ac:picMkLst>
        </pc:picChg>
        <pc:picChg chg="del">
          <ac:chgData name="Weyler Lopes" userId="c12a650efac81d01" providerId="LiveId" clId="{FC09586C-8115-4746-B58B-1D59D09DD57A}" dt="2023-04-19T17:29:15.839" v="663" actId="478"/>
          <ac:picMkLst>
            <pc:docMk/>
            <pc:sldMk cId="3674894487" sldId="291"/>
            <ac:picMk id="5" creationId="{CA73FC5E-FBC5-5584-88AA-B3862C193137}"/>
          </ac:picMkLst>
        </pc:picChg>
      </pc:sldChg>
      <pc:sldChg chg="addSp delSp modSp add mod modClrScheme delAnim modAnim chgLayout">
        <pc:chgData name="Weyler Lopes" userId="c12a650efac81d01" providerId="LiveId" clId="{FC09586C-8115-4746-B58B-1D59D09DD57A}" dt="2023-04-20T14:50:52.140" v="2952" actId="1076"/>
        <pc:sldMkLst>
          <pc:docMk/>
          <pc:sldMk cId="932358903" sldId="292"/>
        </pc:sldMkLst>
        <pc:spChg chg="del">
          <ac:chgData name="Weyler Lopes" userId="c12a650efac81d01" providerId="LiveId" clId="{FC09586C-8115-4746-B58B-1D59D09DD57A}" dt="2023-04-19T17:32:58.604" v="716" actId="478"/>
          <ac:spMkLst>
            <pc:docMk/>
            <pc:sldMk cId="932358903" sldId="292"/>
            <ac:spMk id="2" creationId="{F204D5B0-05C5-6C63-60DF-A245DBAD1893}"/>
          </ac:spMkLst>
        </pc:spChg>
        <pc:spChg chg="add del mod">
          <ac:chgData name="Weyler Lopes" userId="c12a650efac81d01" providerId="LiveId" clId="{FC09586C-8115-4746-B58B-1D59D09DD57A}" dt="2023-04-19T17:35:00.758" v="817" actId="478"/>
          <ac:spMkLst>
            <pc:docMk/>
            <pc:sldMk cId="932358903" sldId="292"/>
            <ac:spMk id="3" creationId="{1A5E5C31-3725-3EAA-0CC1-F0FBE6E3CDB0}"/>
          </ac:spMkLst>
        </pc:spChg>
        <pc:spChg chg="add mod">
          <ac:chgData name="Weyler Lopes" userId="c12a650efac81d01" providerId="LiveId" clId="{FC09586C-8115-4746-B58B-1D59D09DD57A}" dt="2023-04-19T18:56:17.626" v="1572" actId="1076"/>
          <ac:spMkLst>
            <pc:docMk/>
            <pc:sldMk cId="932358903" sldId="292"/>
            <ac:spMk id="5" creationId="{8CB31E80-8287-ED90-AA50-67808B5757BC}"/>
          </ac:spMkLst>
        </pc:spChg>
        <pc:spChg chg="add mod">
          <ac:chgData name="Weyler Lopes" userId="c12a650efac81d01" providerId="LiveId" clId="{FC09586C-8115-4746-B58B-1D59D09DD57A}" dt="2023-04-19T19:02:29.854" v="2068" actId="1076"/>
          <ac:spMkLst>
            <pc:docMk/>
            <pc:sldMk cId="932358903" sldId="292"/>
            <ac:spMk id="9" creationId="{46EC0C78-70E1-C17A-73A1-0E76CD8F3008}"/>
          </ac:spMkLst>
        </pc:spChg>
        <pc:spChg chg="add mod">
          <ac:chgData name="Weyler Lopes" userId="c12a650efac81d01" providerId="LiveId" clId="{FC09586C-8115-4746-B58B-1D59D09DD57A}" dt="2023-04-19T19:02:46.031" v="2071" actId="1076"/>
          <ac:spMkLst>
            <pc:docMk/>
            <pc:sldMk cId="932358903" sldId="292"/>
            <ac:spMk id="17" creationId="{AA1E48DC-9289-E3A3-D0DA-ACEC3AB35A22}"/>
          </ac:spMkLst>
        </pc:spChg>
        <pc:spChg chg="add mod">
          <ac:chgData name="Weyler Lopes" userId="c12a650efac81d01" providerId="LiveId" clId="{FC09586C-8115-4746-B58B-1D59D09DD57A}" dt="2023-04-19T18:54:51.354" v="1556" actId="1076"/>
          <ac:spMkLst>
            <pc:docMk/>
            <pc:sldMk cId="932358903" sldId="292"/>
            <ac:spMk id="18" creationId="{8073CCDC-E6BA-8F59-540E-78A2BBF80300}"/>
          </ac:spMkLst>
        </pc:spChg>
        <pc:spChg chg="add mod">
          <ac:chgData name="Weyler Lopes" userId="c12a650efac81d01" providerId="LiveId" clId="{FC09586C-8115-4746-B58B-1D59D09DD57A}" dt="2023-04-19T17:48:20.500" v="1162" actId="571"/>
          <ac:spMkLst>
            <pc:docMk/>
            <pc:sldMk cId="932358903" sldId="292"/>
            <ac:spMk id="19" creationId="{2BE7BBAD-D5E7-F3B9-7408-5C62A6DDFF54}"/>
          </ac:spMkLst>
        </pc:spChg>
        <pc:spChg chg="add mod">
          <ac:chgData name="Weyler Lopes" userId="c12a650efac81d01" providerId="LiveId" clId="{FC09586C-8115-4746-B58B-1D59D09DD57A}" dt="2023-04-19T19:40:37.640" v="2142" actId="20577"/>
          <ac:spMkLst>
            <pc:docMk/>
            <pc:sldMk cId="932358903" sldId="292"/>
            <ac:spMk id="28" creationId="{0C8A27B4-7C27-C840-868D-18D686CC3F75}"/>
          </ac:spMkLst>
        </pc:spChg>
        <pc:spChg chg="add mod">
          <ac:chgData name="Weyler Lopes" userId="c12a650efac81d01" providerId="LiveId" clId="{FC09586C-8115-4746-B58B-1D59D09DD57A}" dt="2023-04-19T19:41:02.945" v="2146" actId="1076"/>
          <ac:spMkLst>
            <pc:docMk/>
            <pc:sldMk cId="932358903" sldId="292"/>
            <ac:spMk id="29" creationId="{7EFE004C-76B5-8900-5317-AFE42EF2503A}"/>
          </ac:spMkLst>
        </pc:spChg>
        <pc:spChg chg="add mod">
          <ac:chgData name="Weyler Lopes" userId="c12a650efac81d01" providerId="LiveId" clId="{FC09586C-8115-4746-B58B-1D59D09DD57A}" dt="2023-04-19T19:23:24.574" v="2121" actId="1076"/>
          <ac:spMkLst>
            <pc:docMk/>
            <pc:sldMk cId="932358903" sldId="292"/>
            <ac:spMk id="33" creationId="{D7F5B94D-85BD-5709-FBDA-7E0FF2F83361}"/>
          </ac:spMkLst>
        </pc:spChg>
        <pc:spChg chg="add mod">
          <ac:chgData name="Weyler Lopes" userId="c12a650efac81d01" providerId="LiveId" clId="{FC09586C-8115-4746-B58B-1D59D09DD57A}" dt="2023-04-19T19:56:19.842" v="2290" actId="1076"/>
          <ac:spMkLst>
            <pc:docMk/>
            <pc:sldMk cId="932358903" sldId="292"/>
            <ac:spMk id="34" creationId="{06045A83-5996-8479-754F-0C9A85A23A99}"/>
          </ac:spMkLst>
        </pc:spChg>
        <pc:spChg chg="mod ord">
          <ac:chgData name="Weyler Lopes" userId="c12a650efac81d01" providerId="LiveId" clId="{FC09586C-8115-4746-B58B-1D59D09DD57A}" dt="2023-04-20T14:50:52.140" v="2952" actId="1076"/>
          <ac:spMkLst>
            <pc:docMk/>
            <pc:sldMk cId="932358903" sldId="292"/>
            <ac:spMk id="156" creationId="{00000000-0000-0000-0000-000000000000}"/>
          </ac:spMkLst>
        </pc:spChg>
        <pc:graphicFrameChg chg="add mod modGraphic">
          <ac:chgData name="Weyler Lopes" userId="c12a650efac81d01" providerId="LiveId" clId="{FC09586C-8115-4746-B58B-1D59D09DD57A}" dt="2023-04-20T13:49:26.601" v="2643" actId="1076"/>
          <ac:graphicFrameMkLst>
            <pc:docMk/>
            <pc:sldMk cId="932358903" sldId="292"/>
            <ac:graphicFrameMk id="3" creationId="{D185A619-02C4-FFC1-2895-5D370EF8AB41}"/>
          </ac:graphicFrameMkLst>
        </pc:graphicFrameChg>
        <pc:graphicFrameChg chg="add del mod modGraphic">
          <ac:chgData name="Weyler Lopes" userId="c12a650efac81d01" providerId="LiveId" clId="{FC09586C-8115-4746-B58B-1D59D09DD57A}" dt="2023-04-19T17:35:53.603" v="828" actId="478"/>
          <ac:graphicFrameMkLst>
            <pc:docMk/>
            <pc:sldMk cId="932358903" sldId="292"/>
            <ac:graphicFrameMk id="4" creationId="{B6357E55-D4F3-8E7B-85A4-BE01508D6CA7}"/>
          </ac:graphicFrameMkLst>
        </pc:graphicFrameChg>
        <pc:graphicFrameChg chg="add mod modGraphic">
          <ac:chgData name="Weyler Lopes" userId="c12a650efac81d01" providerId="LiveId" clId="{FC09586C-8115-4746-B58B-1D59D09DD57A}" dt="2023-04-20T13:49:12.224" v="2641" actId="1076"/>
          <ac:graphicFrameMkLst>
            <pc:docMk/>
            <pc:sldMk cId="932358903" sldId="292"/>
            <ac:graphicFrameMk id="6" creationId="{6C0A904F-82F4-C581-7833-388C5F980039}"/>
          </ac:graphicFrameMkLst>
        </pc:graphicFrameChg>
        <pc:graphicFrameChg chg="add del mod modGraphic">
          <ac:chgData name="Weyler Lopes" userId="c12a650efac81d01" providerId="LiveId" clId="{FC09586C-8115-4746-B58B-1D59D09DD57A}" dt="2023-04-19T19:55:42.777" v="2286" actId="478"/>
          <ac:graphicFrameMkLst>
            <pc:docMk/>
            <pc:sldMk cId="932358903" sldId="292"/>
            <ac:graphicFrameMk id="41" creationId="{97CE4080-54FB-D7E0-E26F-AA0B88826965}"/>
          </ac:graphicFrameMkLst>
        </pc:graphicFrameChg>
        <pc:graphicFrameChg chg="add mod modGraphic">
          <ac:chgData name="Weyler Lopes" userId="c12a650efac81d01" providerId="LiveId" clId="{FC09586C-8115-4746-B58B-1D59D09DD57A}" dt="2023-04-19T19:56:29.395" v="2292" actId="1076"/>
          <ac:graphicFrameMkLst>
            <pc:docMk/>
            <pc:sldMk cId="932358903" sldId="292"/>
            <ac:graphicFrameMk id="51" creationId="{097AF94E-93F3-F36D-B84E-A62D81EBFF31}"/>
          </ac:graphicFrameMkLst>
        </pc:graphicFrameChg>
        <pc:graphicFrameChg chg="add mod modGraphic">
          <ac:chgData name="Weyler Lopes" userId="c12a650efac81d01" providerId="LiveId" clId="{FC09586C-8115-4746-B58B-1D59D09DD57A}" dt="2023-04-20T13:49:29.569" v="2644" actId="1076"/>
          <ac:graphicFrameMkLst>
            <pc:docMk/>
            <pc:sldMk cId="932358903" sldId="292"/>
            <ac:graphicFrameMk id="53" creationId="{3B9082E6-AFC8-FE4C-C424-0AF0537815A9}"/>
          </ac:graphicFrameMkLst>
        </pc:graphicFrameChg>
        <pc:picChg chg="add mod">
          <ac:chgData name="Weyler Lopes" userId="c12a650efac81d01" providerId="LiveId" clId="{FC09586C-8115-4746-B58B-1D59D09DD57A}" dt="2023-04-20T13:45:22.226" v="2618" actId="1076"/>
          <ac:picMkLst>
            <pc:docMk/>
            <pc:sldMk cId="932358903" sldId="292"/>
            <ac:picMk id="8" creationId="{FEDE1AFA-6E60-6277-E3E8-683C78DAED8B}"/>
          </ac:picMkLst>
        </pc:picChg>
        <pc:picChg chg="add mod">
          <ac:chgData name="Weyler Lopes" userId="c12a650efac81d01" providerId="LiveId" clId="{FC09586C-8115-4746-B58B-1D59D09DD57A}" dt="2023-04-20T14:50:49.379" v="2951" actId="1076"/>
          <ac:picMkLst>
            <pc:docMk/>
            <pc:sldMk cId="932358903" sldId="292"/>
            <ac:picMk id="10" creationId="{172E7B07-746F-8B8E-2DBC-69CA7614EFE5}"/>
          </ac:picMkLst>
        </pc:picChg>
        <pc:picChg chg="add mod">
          <ac:chgData name="Weyler Lopes" userId="c12a650efac81d01" providerId="LiveId" clId="{FC09586C-8115-4746-B58B-1D59D09DD57A}" dt="2023-04-20T13:45:29.778" v="2620" actId="14100"/>
          <ac:picMkLst>
            <pc:docMk/>
            <pc:sldMk cId="932358903" sldId="292"/>
            <ac:picMk id="12" creationId="{EE422565-7308-50D7-E75E-8CEB4DFBDE62}"/>
          </ac:picMkLst>
        </pc:picChg>
        <pc:picChg chg="add mod">
          <ac:chgData name="Weyler Lopes" userId="c12a650efac81d01" providerId="LiveId" clId="{FC09586C-8115-4746-B58B-1D59D09DD57A}" dt="2023-04-20T13:48:32.692" v="2637" actId="14100"/>
          <ac:picMkLst>
            <pc:docMk/>
            <pc:sldMk cId="932358903" sldId="292"/>
            <ac:picMk id="13" creationId="{0E4A8BEF-E3F9-70E9-7469-E233CB892251}"/>
          </ac:picMkLst>
        </pc:picChg>
        <pc:picChg chg="add del mod">
          <ac:chgData name="Weyler Lopes" userId="c12a650efac81d01" providerId="LiveId" clId="{FC09586C-8115-4746-B58B-1D59D09DD57A}" dt="2023-04-19T19:21:32.518" v="2097" actId="478"/>
          <ac:picMkLst>
            <pc:docMk/>
            <pc:sldMk cId="932358903" sldId="292"/>
            <ac:picMk id="39" creationId="{3E2328C0-83DA-D8FE-1525-5E588BC78A9E}"/>
          </ac:picMkLst>
        </pc:picChg>
        <pc:picChg chg="add del mod">
          <ac:chgData name="Weyler Lopes" userId="c12a650efac81d01" providerId="LiveId" clId="{FC09586C-8115-4746-B58B-1D59D09DD57A}" dt="2023-04-19T19:31:34.484" v="2125" actId="478"/>
          <ac:picMkLst>
            <pc:docMk/>
            <pc:sldMk cId="932358903" sldId="292"/>
            <ac:picMk id="43" creationId="{56E1186E-1396-E39B-1CB0-66E093F60C67}"/>
          </ac:picMkLst>
        </pc:picChg>
        <pc:picChg chg="add del mod">
          <ac:chgData name="Weyler Lopes" userId="c12a650efac81d01" providerId="LiveId" clId="{FC09586C-8115-4746-B58B-1D59D09DD57A}" dt="2023-04-20T13:28:14.313" v="2515" actId="478"/>
          <ac:picMkLst>
            <pc:docMk/>
            <pc:sldMk cId="932358903" sldId="292"/>
            <ac:picMk id="45" creationId="{6CD5BB5D-D79D-C53A-2798-91EA62E8DA8D}"/>
          </ac:picMkLst>
        </pc:picChg>
        <pc:picChg chg="add del mod">
          <ac:chgData name="Weyler Lopes" userId="c12a650efac81d01" providerId="LiveId" clId="{FC09586C-8115-4746-B58B-1D59D09DD57A}" dt="2023-04-20T13:38:57.414" v="2575" actId="478"/>
          <ac:picMkLst>
            <pc:docMk/>
            <pc:sldMk cId="932358903" sldId="292"/>
            <ac:picMk id="47" creationId="{B91456AA-0A25-3294-910E-F2B6CDC83DED}"/>
          </ac:picMkLst>
        </pc:picChg>
        <pc:picChg chg="add del mod">
          <ac:chgData name="Weyler Lopes" userId="c12a650efac81d01" providerId="LiveId" clId="{FC09586C-8115-4746-B58B-1D59D09DD57A}" dt="2023-04-19T20:06:57.991" v="2437" actId="478"/>
          <ac:picMkLst>
            <pc:docMk/>
            <pc:sldMk cId="932358903" sldId="292"/>
            <ac:picMk id="49" creationId="{A689AE8A-D857-4766-3893-0155F1D499CF}"/>
          </ac:picMkLst>
        </pc:picChg>
        <pc:picChg chg="del">
          <ac:chgData name="Weyler Lopes" userId="c12a650efac81d01" providerId="LiveId" clId="{FC09586C-8115-4746-B58B-1D59D09DD57A}" dt="2023-04-19T17:32:59.378" v="717" actId="478"/>
          <ac:picMkLst>
            <pc:docMk/>
            <pc:sldMk cId="932358903" sldId="292"/>
            <ac:picMk id="157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17:32:57.442" v="715" actId="478"/>
          <ac:picMkLst>
            <pc:docMk/>
            <pc:sldMk cId="932358903" sldId="292"/>
            <ac:picMk id="3074" creationId="{5B5F190A-2AE7-A16D-2F8C-4CC244605C9E}"/>
          </ac:picMkLst>
        </pc:picChg>
        <pc:picChg chg="del">
          <ac:chgData name="Weyler Lopes" userId="c12a650efac81d01" providerId="LiveId" clId="{FC09586C-8115-4746-B58B-1D59D09DD57A}" dt="2023-04-19T17:32:59.858" v="718" actId="478"/>
          <ac:picMkLst>
            <pc:docMk/>
            <pc:sldMk cId="932358903" sldId="292"/>
            <ac:picMk id="3076" creationId="{9BA255B5-E87C-E13F-E68C-6BD9B6E1CCE1}"/>
          </ac:picMkLst>
        </pc:picChg>
        <pc:picChg chg="del">
          <ac:chgData name="Weyler Lopes" userId="c12a650efac81d01" providerId="LiveId" clId="{FC09586C-8115-4746-B58B-1D59D09DD57A}" dt="2023-04-19T17:33:00.418" v="719" actId="478"/>
          <ac:picMkLst>
            <pc:docMk/>
            <pc:sldMk cId="932358903" sldId="292"/>
            <ac:picMk id="3078" creationId="{B04F6C5C-8AA0-B841-1E3E-E280B463C90B}"/>
          </ac:picMkLst>
        </pc:picChg>
        <pc:cxnChg chg="add del mod">
          <ac:chgData name="Weyler Lopes" userId="c12a650efac81d01" providerId="LiveId" clId="{FC09586C-8115-4746-B58B-1D59D09DD57A}" dt="2023-04-19T17:39:29.271" v="904" actId="11529"/>
          <ac:cxnSpMkLst>
            <pc:docMk/>
            <pc:sldMk cId="932358903" sldId="292"/>
            <ac:cxnSpMk id="7" creationId="{C7EBDA46-3CB2-C0ED-8873-56CCFD4280B7}"/>
          </ac:cxnSpMkLst>
        </pc:cxnChg>
        <pc:cxnChg chg="add del mod">
          <ac:chgData name="Weyler Lopes" userId="c12a650efac81d01" providerId="LiveId" clId="{FC09586C-8115-4746-B58B-1D59D09DD57A}" dt="2023-04-20T13:44:40.302" v="2603" actId="478"/>
          <ac:cxnSpMkLst>
            <pc:docMk/>
            <pc:sldMk cId="932358903" sldId="292"/>
            <ac:cxnSpMk id="11" creationId="{96C0F084-85CA-E699-E420-3E17A123A5A9}"/>
          </ac:cxnSpMkLst>
        </pc:cxnChg>
        <pc:cxnChg chg="add del mod">
          <ac:chgData name="Weyler Lopes" userId="c12a650efac81d01" providerId="LiveId" clId="{FC09586C-8115-4746-B58B-1D59D09DD57A}" dt="2023-04-20T13:44:43.918" v="2605" actId="478"/>
          <ac:cxnSpMkLst>
            <pc:docMk/>
            <pc:sldMk cId="932358903" sldId="292"/>
            <ac:cxnSpMk id="36" creationId="{C28260D2-77D4-34C1-3C54-E84D0E97B811}"/>
          </ac:cxnSpMkLst>
        </pc:cxnChg>
      </pc:sldChg>
      <pc:sldChg chg="addSp delSp modSp new del mod">
        <pc:chgData name="Weyler Lopes" userId="c12a650efac81d01" providerId="LiveId" clId="{FC09586C-8115-4746-B58B-1D59D09DD57A}" dt="2023-04-19T19:18:06.499" v="2088" actId="27022"/>
        <pc:sldMkLst>
          <pc:docMk/>
          <pc:sldMk cId="3815987349" sldId="293"/>
        </pc:sldMkLst>
        <pc:graphicFrameChg chg="add del modGraphic">
          <ac:chgData name="Weyler Lopes" userId="c12a650efac81d01" providerId="LiveId" clId="{FC09586C-8115-4746-B58B-1D59D09DD57A}" dt="2023-04-19T19:18:06.499" v="2088" actId="27022"/>
          <ac:graphicFrameMkLst>
            <pc:docMk/>
            <pc:sldMk cId="3815987349" sldId="293"/>
            <ac:graphicFrameMk id="3" creationId="{96185C86-F9A8-0FDB-2338-F5348178160A}"/>
          </ac:graphicFrameMkLst>
        </pc:graphicFrameChg>
      </pc:sldChg>
      <pc:sldChg chg="addSp modSp new del mod">
        <pc:chgData name="Weyler Lopes" userId="c12a650efac81d01" providerId="LiveId" clId="{FC09586C-8115-4746-B58B-1D59D09DD57A}" dt="2023-04-19T20:01:53.461" v="2383" actId="47"/>
        <pc:sldMkLst>
          <pc:docMk/>
          <pc:sldMk cId="4162150516" sldId="293"/>
        </pc:sldMkLst>
        <pc:graphicFrameChg chg="add modGraphic">
          <ac:chgData name="Weyler Lopes" userId="c12a650efac81d01" providerId="LiveId" clId="{FC09586C-8115-4746-B58B-1D59D09DD57A}" dt="2023-04-19T19:18:22.597" v="2089" actId="27022"/>
          <ac:graphicFrameMkLst>
            <pc:docMk/>
            <pc:sldMk cId="4162150516" sldId="293"/>
            <ac:graphicFrameMk id="3" creationId="{8D4AE939-851A-693E-CE41-76FC1C391638}"/>
          </ac:graphicFrameMkLst>
        </pc:graphicFrameChg>
      </pc:sldChg>
      <pc:sldChg chg="addSp delSp modSp add mod ord">
        <pc:chgData name="Weyler Lopes" userId="c12a650efac81d01" providerId="LiveId" clId="{FC09586C-8115-4746-B58B-1D59D09DD57A}" dt="2023-04-19T20:14:22.709" v="2498" actId="207"/>
        <pc:sldMkLst>
          <pc:docMk/>
          <pc:sldMk cId="4032841243" sldId="294"/>
        </pc:sldMkLst>
        <pc:spChg chg="mod">
          <ac:chgData name="Weyler Lopes" userId="c12a650efac81d01" providerId="LiveId" clId="{FC09586C-8115-4746-B58B-1D59D09DD57A}" dt="2023-04-19T20:14:22.709" v="2498" actId="207"/>
          <ac:spMkLst>
            <pc:docMk/>
            <pc:sldMk cId="4032841243" sldId="294"/>
            <ac:spMk id="135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19T20:10:33.779" v="2465" actId="1076"/>
          <ac:picMkLst>
            <pc:docMk/>
            <pc:sldMk cId="4032841243" sldId="294"/>
            <ac:picMk id="2" creationId="{E38ACF78-364A-DA6E-553B-BF122622F2CE}"/>
          </ac:picMkLst>
        </pc:picChg>
        <pc:picChg chg="add del mod">
          <ac:chgData name="Weyler Lopes" userId="c12a650efac81d01" providerId="LiveId" clId="{FC09586C-8115-4746-B58B-1D59D09DD57A}" dt="2023-04-19T20:10:38.183" v="2467" actId="21"/>
          <ac:picMkLst>
            <pc:docMk/>
            <pc:sldMk cId="4032841243" sldId="294"/>
            <ac:picMk id="3" creationId="{08092942-A9CA-1FA9-639F-A5F61714A014}"/>
          </ac:picMkLst>
        </pc:picChg>
        <pc:picChg chg="add mod">
          <ac:chgData name="Weyler Lopes" userId="c12a650efac81d01" providerId="LiveId" clId="{FC09586C-8115-4746-B58B-1D59D09DD57A}" dt="2023-04-19T20:10:51.877" v="2470" actId="1076"/>
          <ac:picMkLst>
            <pc:docMk/>
            <pc:sldMk cId="4032841243" sldId="294"/>
            <ac:picMk id="4" creationId="{A40E8306-8CE3-7BD1-171B-E4DEC370CC4B}"/>
          </ac:picMkLst>
        </pc:picChg>
        <pc:picChg chg="add mod">
          <ac:chgData name="Weyler Lopes" userId="c12a650efac81d01" providerId="LiveId" clId="{FC09586C-8115-4746-B58B-1D59D09DD57A}" dt="2023-04-19T20:12:59.257" v="2489" actId="1076"/>
          <ac:picMkLst>
            <pc:docMk/>
            <pc:sldMk cId="4032841243" sldId="294"/>
            <ac:picMk id="5" creationId="{8D690F21-1BAF-EFB7-7FC1-AC49A8B872D9}"/>
          </ac:picMkLst>
        </pc:picChg>
        <pc:picChg chg="add mod">
          <ac:chgData name="Weyler Lopes" userId="c12a650efac81d01" providerId="LiveId" clId="{FC09586C-8115-4746-B58B-1D59D09DD57A}" dt="2023-04-19T20:10:26.586" v="2461" actId="1076"/>
          <ac:picMkLst>
            <pc:docMk/>
            <pc:sldMk cId="4032841243" sldId="294"/>
            <ac:picMk id="6" creationId="{9B117FE2-1EC6-EDE8-4B3B-5F450ADC0E3F}"/>
          </ac:picMkLst>
        </pc:picChg>
        <pc:picChg chg="add mod">
          <ac:chgData name="Weyler Lopes" userId="c12a650efac81d01" providerId="LiveId" clId="{FC09586C-8115-4746-B58B-1D59D09DD57A}" dt="2023-04-19T20:13:07.825" v="2493" actId="1076"/>
          <ac:picMkLst>
            <pc:docMk/>
            <pc:sldMk cId="4032841243" sldId="294"/>
            <ac:picMk id="7" creationId="{D55B0A2F-207A-D27E-C276-126AAF994C5B}"/>
          </ac:picMkLst>
        </pc:picChg>
        <pc:picChg chg="add mod">
          <ac:chgData name="Weyler Lopes" userId="c12a650efac81d01" providerId="LiveId" clId="{FC09586C-8115-4746-B58B-1D59D09DD57A}" dt="2023-04-19T20:10:50.012" v="2469" actId="1076"/>
          <ac:picMkLst>
            <pc:docMk/>
            <pc:sldMk cId="4032841243" sldId="294"/>
            <ac:picMk id="9" creationId="{EB11489A-359F-A71F-2595-3252869E79D9}"/>
          </ac:picMkLst>
        </pc:picChg>
        <pc:picChg chg="add mod">
          <ac:chgData name="Weyler Lopes" userId="c12a650efac81d01" providerId="LiveId" clId="{FC09586C-8115-4746-B58B-1D59D09DD57A}" dt="2023-04-19T20:11:39.841" v="2480" actId="1076"/>
          <ac:picMkLst>
            <pc:docMk/>
            <pc:sldMk cId="4032841243" sldId="294"/>
            <ac:picMk id="11" creationId="{E98F0670-EDD7-774A-373B-AB47CAD7FAFD}"/>
          </ac:picMkLst>
        </pc:picChg>
        <pc:picChg chg="add mod">
          <ac:chgData name="Weyler Lopes" userId="c12a650efac81d01" providerId="LiveId" clId="{FC09586C-8115-4746-B58B-1D59D09DD57A}" dt="2023-04-19T20:13:09.962" v="2494" actId="1076"/>
          <ac:picMkLst>
            <pc:docMk/>
            <pc:sldMk cId="4032841243" sldId="294"/>
            <ac:picMk id="13" creationId="{83EE0E37-9BFC-4EB9-6194-E608153789CA}"/>
          </ac:picMkLst>
        </pc:picChg>
        <pc:picChg chg="del">
          <ac:chgData name="Weyler Lopes" userId="c12a650efac81d01" providerId="LiveId" clId="{FC09586C-8115-4746-B58B-1D59D09DD57A}" dt="2023-04-19T20:09:53.671" v="2448" actId="478"/>
          <ac:picMkLst>
            <pc:docMk/>
            <pc:sldMk cId="4032841243" sldId="294"/>
            <ac:picMk id="136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20:09:53.671" v="2448" actId="478"/>
          <ac:picMkLst>
            <pc:docMk/>
            <pc:sldMk cId="4032841243" sldId="294"/>
            <ac:picMk id="137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20:09:53.671" v="2448" actId="478"/>
          <ac:picMkLst>
            <pc:docMk/>
            <pc:sldMk cId="4032841243" sldId="294"/>
            <ac:picMk id="138" creationId="{00000000-0000-0000-0000-000000000000}"/>
          </ac:picMkLst>
        </pc:picChg>
        <pc:picChg chg="del">
          <ac:chgData name="Weyler Lopes" userId="c12a650efac81d01" providerId="LiveId" clId="{FC09586C-8115-4746-B58B-1D59D09DD57A}" dt="2023-04-19T20:09:53.671" v="2448" actId="478"/>
          <ac:picMkLst>
            <pc:docMk/>
            <pc:sldMk cId="4032841243" sldId="294"/>
            <ac:picMk id="139" creationId="{00000000-0000-0000-0000-000000000000}"/>
          </ac:picMkLst>
        </pc:picChg>
      </pc:sldChg>
      <pc:sldChg chg="addSp delSp modSp add mod delAnim modAnim">
        <pc:chgData name="Weyler Lopes" userId="c12a650efac81d01" providerId="LiveId" clId="{FC09586C-8115-4746-B58B-1D59D09DD57A}" dt="2023-04-20T13:26:38.305" v="2509" actId="14100"/>
        <pc:sldMkLst>
          <pc:docMk/>
          <pc:sldMk cId="3366512226" sldId="295"/>
        </pc:sldMkLst>
        <pc:spChg chg="add del mod">
          <ac:chgData name="Weyler Lopes" userId="c12a650efac81d01" providerId="LiveId" clId="{FC09586C-8115-4746-B58B-1D59D09DD57A}" dt="2023-04-20T13:26:07.209" v="2499" actId="478"/>
          <ac:spMkLst>
            <pc:docMk/>
            <pc:sldMk cId="3366512226" sldId="295"/>
            <ac:spMk id="2" creationId="{0AE62DE7-832C-A90E-FD05-B604F484728F}"/>
          </ac:spMkLst>
        </pc:spChg>
        <pc:spChg chg="mod">
          <ac:chgData name="Weyler Lopes" userId="c12a650efac81d01" providerId="LiveId" clId="{FC09586C-8115-4746-B58B-1D59D09DD57A}" dt="2023-04-19T19:58:12.401" v="2297" actId="207"/>
          <ac:spMkLst>
            <pc:docMk/>
            <pc:sldMk cId="3366512226" sldId="295"/>
            <ac:spMk id="135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20T13:26:38.305" v="2509" actId="14100"/>
          <ac:picMkLst>
            <pc:docMk/>
            <pc:sldMk cId="3366512226" sldId="295"/>
            <ac:picMk id="3" creationId="{5D70A6C2-8BFA-C0A4-B788-028B84BBACC9}"/>
          </ac:picMkLst>
        </pc:picChg>
        <pc:picChg chg="add mod">
          <ac:chgData name="Weyler Lopes" userId="c12a650efac81d01" providerId="LiveId" clId="{FC09586C-8115-4746-B58B-1D59D09DD57A}" dt="2023-04-20T13:26:34.816" v="2508" actId="1076"/>
          <ac:picMkLst>
            <pc:docMk/>
            <pc:sldMk cId="3366512226" sldId="295"/>
            <ac:picMk id="4" creationId="{9EBBF713-DC63-A6A6-6C70-E54B042250D9}"/>
          </ac:picMkLst>
        </pc:picChg>
        <pc:picChg chg="del">
          <ac:chgData name="Weyler Lopes" userId="c12a650efac81d01" providerId="LiveId" clId="{FC09586C-8115-4746-B58B-1D59D09DD57A}" dt="2023-04-19T20:03:13.874" v="2393" actId="478"/>
          <ac:picMkLst>
            <pc:docMk/>
            <pc:sldMk cId="3366512226" sldId="295"/>
            <ac:picMk id="5" creationId="{0A9D7F09-1F9D-FCF0-8B63-1D34D01F1ABE}"/>
          </ac:picMkLst>
        </pc:picChg>
        <pc:picChg chg="add mod">
          <ac:chgData name="Weyler Lopes" userId="c12a650efac81d01" providerId="LiveId" clId="{FC09586C-8115-4746-B58B-1D59D09DD57A}" dt="2023-04-20T13:26:27.359" v="2504" actId="1076"/>
          <ac:picMkLst>
            <pc:docMk/>
            <pc:sldMk cId="3366512226" sldId="295"/>
            <ac:picMk id="6" creationId="{87D9EC2A-9D11-DC1D-3FE9-8AEA5A88DA27}"/>
          </ac:picMkLst>
        </pc:picChg>
        <pc:picChg chg="del">
          <ac:chgData name="Weyler Lopes" userId="c12a650efac81d01" providerId="LiveId" clId="{FC09586C-8115-4746-B58B-1D59D09DD57A}" dt="2023-04-19T20:03:13.314" v="2392" actId="478"/>
          <ac:picMkLst>
            <pc:docMk/>
            <pc:sldMk cId="3366512226" sldId="295"/>
            <ac:picMk id="7" creationId="{CA41C6FB-997C-D0F4-0CF3-68F9DAABC54A}"/>
          </ac:picMkLst>
        </pc:picChg>
        <pc:picChg chg="add mod">
          <ac:chgData name="Weyler Lopes" userId="c12a650efac81d01" providerId="LiveId" clId="{FC09586C-8115-4746-B58B-1D59D09DD57A}" dt="2023-04-20T13:26:30.120" v="2505" actId="14100"/>
          <ac:picMkLst>
            <pc:docMk/>
            <pc:sldMk cId="3366512226" sldId="295"/>
            <ac:picMk id="8" creationId="{880D6160-9295-5713-8374-D06F7F6C87F7}"/>
          </ac:picMkLst>
        </pc:picChg>
        <pc:picChg chg="del">
          <ac:chgData name="Weyler Lopes" userId="c12a650efac81d01" providerId="LiveId" clId="{FC09586C-8115-4746-B58B-1D59D09DD57A}" dt="2023-04-19T20:03:12.649" v="2391" actId="478"/>
          <ac:picMkLst>
            <pc:docMk/>
            <pc:sldMk cId="3366512226" sldId="295"/>
            <ac:picMk id="9" creationId="{8BC77BE7-0C0B-8632-BF0C-52847BC27E0F}"/>
          </ac:picMkLst>
        </pc:picChg>
        <pc:picChg chg="add mod">
          <ac:chgData name="Weyler Lopes" userId="c12a650efac81d01" providerId="LiveId" clId="{FC09586C-8115-4746-B58B-1D59D09DD57A}" dt="2023-04-19T20:06:14.019" v="2434" actId="1076"/>
          <ac:picMkLst>
            <pc:docMk/>
            <pc:sldMk cId="3366512226" sldId="295"/>
            <ac:picMk id="10" creationId="{AECBADBA-C3C1-D1D2-95F7-3F80395B3E56}"/>
          </ac:picMkLst>
        </pc:picChg>
        <pc:picChg chg="add del mod">
          <ac:chgData name="Weyler Lopes" userId="c12a650efac81d01" providerId="LiveId" clId="{FC09586C-8115-4746-B58B-1D59D09DD57A}" dt="2023-04-19T20:05:34.928" v="2423" actId="22"/>
          <ac:picMkLst>
            <pc:docMk/>
            <pc:sldMk cId="3366512226" sldId="295"/>
            <ac:picMk id="12" creationId="{E0F3AADF-9398-F1B4-C55F-B5BBE208136B}"/>
          </ac:picMkLst>
        </pc:picChg>
        <pc:picChg chg="add mod">
          <ac:chgData name="Weyler Lopes" userId="c12a650efac81d01" providerId="LiveId" clId="{FC09586C-8115-4746-B58B-1D59D09DD57A}" dt="2023-04-19T20:06:11.585" v="2433" actId="1076"/>
          <ac:picMkLst>
            <pc:docMk/>
            <pc:sldMk cId="3366512226" sldId="295"/>
            <ac:picMk id="14" creationId="{4E9CAF49-3C5B-8C6F-7C1B-3BD29F5DE381}"/>
          </ac:picMkLst>
        </pc:picChg>
        <pc:picChg chg="del">
          <ac:chgData name="Weyler Lopes" userId="c12a650efac81d01" providerId="LiveId" clId="{FC09586C-8115-4746-B58B-1D59D09DD57A}" dt="2023-04-19T20:03:12.145" v="2390" actId="478"/>
          <ac:picMkLst>
            <pc:docMk/>
            <pc:sldMk cId="3366512226" sldId="295"/>
            <ac:picMk id="1026" creationId="{26554ED0-C5B4-6901-FAC9-DB87946E5E3E}"/>
          </ac:picMkLst>
        </pc:picChg>
        <pc:picChg chg="del">
          <ac:chgData name="Weyler Lopes" userId="c12a650efac81d01" providerId="LiveId" clId="{FC09586C-8115-4746-B58B-1D59D09DD57A}" dt="2023-04-19T20:03:11.130" v="2389" actId="478"/>
          <ac:picMkLst>
            <pc:docMk/>
            <pc:sldMk cId="3366512226" sldId="295"/>
            <ac:picMk id="1032" creationId="{F6A77B7C-26BD-96EC-BC12-53FE86BA184F}"/>
          </ac:picMkLst>
        </pc:picChg>
      </pc:sldChg>
      <pc:sldChg chg="addSp delSp modSp add mod">
        <pc:chgData name="Weyler Lopes" userId="c12a650efac81d01" providerId="LiveId" clId="{FC09586C-8115-4746-B58B-1D59D09DD57A}" dt="2023-04-20T13:37:18.820" v="2571" actId="1076"/>
        <pc:sldMkLst>
          <pc:docMk/>
          <pc:sldMk cId="3576784280" sldId="296"/>
        </pc:sldMkLst>
        <pc:spChg chg="mod">
          <ac:chgData name="Weyler Lopes" userId="c12a650efac81d01" providerId="LiveId" clId="{FC09586C-8115-4746-B58B-1D59D09DD57A}" dt="2023-04-19T19:59:24.390" v="2381" actId="207"/>
          <ac:spMkLst>
            <pc:docMk/>
            <pc:sldMk cId="3576784280" sldId="296"/>
            <ac:spMk id="135" creationId="{00000000-0000-0000-0000-000000000000}"/>
          </ac:spMkLst>
        </pc:spChg>
        <pc:picChg chg="add del">
          <ac:chgData name="Weyler Lopes" userId="c12a650efac81d01" providerId="LiveId" clId="{FC09586C-8115-4746-B58B-1D59D09DD57A}" dt="2023-04-20T13:31:23.452" v="2527"/>
          <ac:picMkLst>
            <pc:docMk/>
            <pc:sldMk cId="3576784280" sldId="296"/>
            <ac:picMk id="2" creationId="{BF0A0DF7-C773-8385-864A-643E81271593}"/>
          </ac:picMkLst>
        </pc:picChg>
        <pc:picChg chg="add mod">
          <ac:chgData name="Weyler Lopes" userId="c12a650efac81d01" providerId="LiveId" clId="{FC09586C-8115-4746-B58B-1D59D09DD57A}" dt="2023-04-20T13:34:57.471" v="2546" actId="1076"/>
          <ac:picMkLst>
            <pc:docMk/>
            <pc:sldMk cId="3576784280" sldId="296"/>
            <ac:picMk id="4" creationId="{909466C6-8773-9625-22E8-EAC2C85B680D}"/>
          </ac:picMkLst>
        </pc:picChg>
        <pc:picChg chg="del">
          <ac:chgData name="Weyler Lopes" userId="c12a650efac81d01" providerId="LiveId" clId="{FC09586C-8115-4746-B58B-1D59D09DD57A}" dt="2023-04-20T13:31:15.723" v="2523" actId="478"/>
          <ac:picMkLst>
            <pc:docMk/>
            <pc:sldMk cId="3576784280" sldId="296"/>
            <ac:picMk id="5" creationId="{0A9D7F09-1F9D-FCF0-8B63-1D34D01F1ABE}"/>
          </ac:picMkLst>
        </pc:picChg>
        <pc:picChg chg="del">
          <ac:chgData name="Weyler Lopes" userId="c12a650efac81d01" providerId="LiveId" clId="{FC09586C-8115-4746-B58B-1D59D09DD57A}" dt="2023-04-20T13:31:16.563" v="2524" actId="478"/>
          <ac:picMkLst>
            <pc:docMk/>
            <pc:sldMk cId="3576784280" sldId="296"/>
            <ac:picMk id="7" creationId="{CA41C6FB-997C-D0F4-0CF3-68F9DAABC54A}"/>
          </ac:picMkLst>
        </pc:picChg>
        <pc:picChg chg="add mod">
          <ac:chgData name="Weyler Lopes" userId="c12a650efac81d01" providerId="LiveId" clId="{FC09586C-8115-4746-B58B-1D59D09DD57A}" dt="2023-04-20T13:37:09.547" v="2567" actId="1076"/>
          <ac:picMkLst>
            <pc:docMk/>
            <pc:sldMk cId="3576784280" sldId="296"/>
            <ac:picMk id="8" creationId="{D711C317-EC8D-A5A0-CC8A-2FD8576C50AD}"/>
          </ac:picMkLst>
        </pc:picChg>
        <pc:picChg chg="del mod">
          <ac:chgData name="Weyler Lopes" userId="c12a650efac81d01" providerId="LiveId" clId="{FC09586C-8115-4746-B58B-1D59D09DD57A}" dt="2023-04-20T13:31:14.683" v="2522" actId="478"/>
          <ac:picMkLst>
            <pc:docMk/>
            <pc:sldMk cId="3576784280" sldId="296"/>
            <ac:picMk id="9" creationId="{8BC77BE7-0C0B-8632-BF0C-52847BC27E0F}"/>
          </ac:picMkLst>
        </pc:picChg>
        <pc:picChg chg="add mod">
          <ac:chgData name="Weyler Lopes" userId="c12a650efac81d01" providerId="LiveId" clId="{FC09586C-8115-4746-B58B-1D59D09DD57A}" dt="2023-04-20T13:37:16.356" v="2570" actId="1076"/>
          <ac:picMkLst>
            <pc:docMk/>
            <pc:sldMk cId="3576784280" sldId="296"/>
            <ac:picMk id="10" creationId="{5C9ECC6A-E528-34F1-673A-74B05AA17A91}"/>
          </ac:picMkLst>
        </pc:picChg>
        <pc:picChg chg="del">
          <ac:chgData name="Weyler Lopes" userId="c12a650efac81d01" providerId="LiveId" clId="{FC09586C-8115-4746-B58B-1D59D09DD57A}" dt="2023-04-20T13:31:18.074" v="2525" actId="478"/>
          <ac:picMkLst>
            <pc:docMk/>
            <pc:sldMk cId="3576784280" sldId="296"/>
            <ac:picMk id="1026" creationId="{26554ED0-C5B4-6901-FAC9-DB87946E5E3E}"/>
          </ac:picMkLst>
        </pc:picChg>
        <pc:picChg chg="add mod">
          <ac:chgData name="Weyler Lopes" userId="c12a650efac81d01" providerId="LiveId" clId="{FC09586C-8115-4746-B58B-1D59D09DD57A}" dt="2023-04-20T13:37:06.674" v="2565" actId="1076"/>
          <ac:picMkLst>
            <pc:docMk/>
            <pc:sldMk cId="3576784280" sldId="296"/>
            <ac:picMk id="1028" creationId="{41107FE0-E1AD-4A4B-A94B-413B0ABE2D80}"/>
          </ac:picMkLst>
        </pc:picChg>
        <pc:picChg chg="add mod">
          <ac:chgData name="Weyler Lopes" userId="c12a650efac81d01" providerId="LiveId" clId="{FC09586C-8115-4746-B58B-1D59D09DD57A}" dt="2023-04-20T13:37:18.820" v="2571" actId="1076"/>
          <ac:picMkLst>
            <pc:docMk/>
            <pc:sldMk cId="3576784280" sldId="296"/>
            <ac:picMk id="1030" creationId="{C6CE74A1-A689-F7C0-A606-E50D4E49D95E}"/>
          </ac:picMkLst>
        </pc:picChg>
        <pc:picChg chg="del">
          <ac:chgData name="Weyler Lopes" userId="c12a650efac81d01" providerId="LiveId" clId="{FC09586C-8115-4746-B58B-1D59D09DD57A}" dt="2023-04-20T13:31:13.987" v="2520" actId="478"/>
          <ac:picMkLst>
            <pc:docMk/>
            <pc:sldMk cId="3576784280" sldId="296"/>
            <ac:picMk id="1032" creationId="{F6A77B7C-26BD-96EC-BC12-53FE86BA184F}"/>
          </ac:picMkLst>
        </pc:picChg>
      </pc:sldChg>
      <pc:sldChg chg="addSp delSp modSp add mod ord">
        <pc:chgData name="Weyler Lopes" userId="c12a650efac81d01" providerId="LiveId" clId="{FC09586C-8115-4746-B58B-1D59D09DD57A}" dt="2023-04-20T14:24:19.472" v="2837"/>
        <pc:sldMkLst>
          <pc:docMk/>
          <pc:sldMk cId="0" sldId="297"/>
        </pc:sldMkLst>
        <pc:spChg chg="mod">
          <ac:chgData name="Weyler Lopes" userId="c12a650efac81d01" providerId="LiveId" clId="{FC09586C-8115-4746-B58B-1D59D09DD57A}" dt="2023-04-20T14:03:24.930" v="2751" actId="20577"/>
          <ac:spMkLst>
            <pc:docMk/>
            <pc:sldMk cId="0" sldId="297"/>
            <ac:spMk id="135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20T14:07:24.600" v="2785" actId="1076"/>
          <ac:picMkLst>
            <pc:docMk/>
            <pc:sldMk cId="0" sldId="297"/>
            <ac:picMk id="3" creationId="{ECAAEE10-CECE-D6E5-F2A0-ED98E734AF16}"/>
          </ac:picMkLst>
        </pc:picChg>
        <pc:picChg chg="add mod">
          <ac:chgData name="Weyler Lopes" userId="c12a650efac81d01" providerId="LiveId" clId="{FC09586C-8115-4746-B58B-1D59D09DD57A}" dt="2023-04-20T14:07:26.848" v="2786" actId="1076"/>
          <ac:picMkLst>
            <pc:docMk/>
            <pc:sldMk cId="0" sldId="297"/>
            <ac:picMk id="5" creationId="{8F19C943-A5EC-5EEA-0D25-DAC3A87B57F7}"/>
          </ac:picMkLst>
        </pc:picChg>
        <pc:picChg chg="add mod">
          <ac:chgData name="Weyler Lopes" userId="c12a650efac81d01" providerId="LiveId" clId="{FC09586C-8115-4746-B58B-1D59D09DD57A}" dt="2023-04-20T14:07:33.840" v="2789" actId="1076"/>
          <ac:picMkLst>
            <pc:docMk/>
            <pc:sldMk cId="0" sldId="297"/>
            <ac:picMk id="6" creationId="{6B4DDEB6-E670-20B7-0C35-FAAAA35DA281}"/>
          </ac:picMkLst>
        </pc:picChg>
        <pc:picChg chg="del">
          <ac:chgData name="Weyler Lopes" userId="c12a650efac81d01" providerId="LiveId" clId="{FC09586C-8115-4746-B58B-1D59D09DD57A}" dt="2023-04-20T14:03:29.122" v="2753" actId="478"/>
          <ac:picMkLst>
            <pc:docMk/>
            <pc:sldMk cId="0" sldId="297"/>
            <ac:picMk id="136" creationId="{00000000-0000-0000-0000-000000000000}"/>
          </ac:picMkLst>
        </pc:picChg>
        <pc:picChg chg="del">
          <ac:chgData name="Weyler Lopes" userId="c12a650efac81d01" providerId="LiveId" clId="{FC09586C-8115-4746-B58B-1D59D09DD57A}" dt="2023-04-20T14:03:28.523" v="2752" actId="478"/>
          <ac:picMkLst>
            <pc:docMk/>
            <pc:sldMk cId="0" sldId="297"/>
            <ac:picMk id="137" creationId="{00000000-0000-0000-0000-000000000000}"/>
          </ac:picMkLst>
        </pc:picChg>
        <pc:picChg chg="del">
          <ac:chgData name="Weyler Lopes" userId="c12a650efac81d01" providerId="LiveId" clId="{FC09586C-8115-4746-B58B-1D59D09DD57A}" dt="2023-04-20T14:03:29.706" v="2754" actId="478"/>
          <ac:picMkLst>
            <pc:docMk/>
            <pc:sldMk cId="0" sldId="297"/>
            <ac:picMk id="138" creationId="{00000000-0000-0000-0000-000000000000}"/>
          </ac:picMkLst>
        </pc:picChg>
        <pc:picChg chg="del mod">
          <ac:chgData name="Weyler Lopes" userId="c12a650efac81d01" providerId="LiveId" clId="{FC09586C-8115-4746-B58B-1D59D09DD57A}" dt="2023-04-20T14:03:30.538" v="2756" actId="478"/>
          <ac:picMkLst>
            <pc:docMk/>
            <pc:sldMk cId="0" sldId="297"/>
            <ac:picMk id="139" creationId="{00000000-0000-0000-0000-000000000000}"/>
          </ac:picMkLst>
        </pc:picChg>
        <pc:picChg chg="add del">
          <ac:chgData name="Weyler Lopes" userId="c12a650efac81d01" providerId="LiveId" clId="{FC09586C-8115-4746-B58B-1D59D09DD57A}" dt="2023-04-20T14:04:01.700" v="2758" actId="478"/>
          <ac:picMkLst>
            <pc:docMk/>
            <pc:sldMk cId="0" sldId="297"/>
            <ac:picMk id="3074" creationId="{C0C57B24-8A1E-E647-09C9-6854CE49EB10}"/>
          </ac:picMkLst>
        </pc:picChg>
        <pc:picChg chg="add del">
          <ac:chgData name="Weyler Lopes" userId="c12a650efac81d01" providerId="LiveId" clId="{FC09586C-8115-4746-B58B-1D59D09DD57A}" dt="2023-04-20T14:04:25.816" v="2763"/>
          <ac:picMkLst>
            <pc:docMk/>
            <pc:sldMk cId="0" sldId="297"/>
            <ac:picMk id="3076" creationId="{1BFAED7C-1BD9-3716-9E8C-3350A3C3BAD7}"/>
          </ac:picMkLst>
        </pc:picChg>
      </pc:sldChg>
      <pc:sldChg chg="modSp add del mod">
        <pc:chgData name="Weyler Lopes" userId="c12a650efac81d01" providerId="LiveId" clId="{FC09586C-8115-4746-B58B-1D59D09DD57A}" dt="2023-04-20T13:57:13.391" v="2653" actId="47"/>
        <pc:sldMkLst>
          <pc:docMk/>
          <pc:sldMk cId="4192080290" sldId="297"/>
        </pc:sldMkLst>
        <pc:spChg chg="mod">
          <ac:chgData name="Weyler Lopes" userId="c12a650efac81d01" providerId="LiveId" clId="{FC09586C-8115-4746-B58B-1D59D09DD57A}" dt="2023-04-19T19:59:32.511" v="2382" actId="207"/>
          <ac:spMkLst>
            <pc:docMk/>
            <pc:sldMk cId="4192080290" sldId="297"/>
            <ac:spMk id="135" creationId="{00000000-0000-0000-0000-000000000000}"/>
          </ac:spMkLst>
        </pc:spChg>
      </pc:sldChg>
      <pc:sldChg chg="add ord">
        <pc:chgData name="Weyler Lopes" userId="c12a650efac81d01" providerId="LiveId" clId="{FC09586C-8115-4746-B58B-1D59D09DD57A}" dt="2023-04-20T14:35:32.368" v="2902"/>
        <pc:sldMkLst>
          <pc:docMk/>
          <pc:sldMk cId="3109831984" sldId="298"/>
        </pc:sldMkLst>
      </pc:sldChg>
      <pc:sldChg chg="addSp delSp modSp add mod">
        <pc:chgData name="Weyler Lopes" userId="c12a650efac81d01" providerId="LiveId" clId="{FC09586C-8115-4746-B58B-1D59D09DD57A}" dt="2023-04-20T17:39:49.389" v="3078" actId="14100"/>
        <pc:sldMkLst>
          <pc:docMk/>
          <pc:sldMk cId="60089212" sldId="299"/>
        </pc:sldMkLst>
        <pc:spChg chg="mod">
          <ac:chgData name="Weyler Lopes" userId="c12a650efac81d01" providerId="LiveId" clId="{FC09586C-8115-4746-B58B-1D59D09DD57A}" dt="2023-04-20T14:15:37.271" v="2824" actId="114"/>
          <ac:spMkLst>
            <pc:docMk/>
            <pc:sldMk cId="60089212" sldId="299"/>
            <ac:spMk id="156" creationId="{00000000-0000-0000-0000-000000000000}"/>
          </ac:spMkLst>
        </pc:spChg>
        <pc:picChg chg="add mod">
          <ac:chgData name="Weyler Lopes" userId="c12a650efac81d01" providerId="LiveId" clId="{FC09586C-8115-4746-B58B-1D59D09DD57A}" dt="2023-04-20T17:39:46.428" v="3077" actId="1076"/>
          <ac:picMkLst>
            <pc:docMk/>
            <pc:sldMk cId="60089212" sldId="299"/>
            <ac:picMk id="3" creationId="{B5382148-2B6D-B3B0-E3AA-C1AEF308628E}"/>
          </ac:picMkLst>
        </pc:picChg>
        <pc:picChg chg="add mod">
          <ac:chgData name="Weyler Lopes" userId="c12a650efac81d01" providerId="LiveId" clId="{FC09586C-8115-4746-B58B-1D59D09DD57A}" dt="2023-04-20T17:39:49.389" v="3078" actId="14100"/>
          <ac:picMkLst>
            <pc:docMk/>
            <pc:sldMk cId="60089212" sldId="299"/>
            <ac:picMk id="5" creationId="{EAE0C8A7-CDA0-4B12-CF8B-567BD4B8AB41}"/>
          </ac:picMkLst>
        </pc:picChg>
        <pc:picChg chg="del">
          <ac:chgData name="Weyler Lopes" userId="c12a650efac81d01" providerId="LiveId" clId="{FC09586C-8115-4746-B58B-1D59D09DD57A}" dt="2023-04-20T14:15:38.910" v="2825" actId="478"/>
          <ac:picMkLst>
            <pc:docMk/>
            <pc:sldMk cId="60089212" sldId="299"/>
            <ac:picMk id="159" creationId="{00000000-0000-0000-0000-000000000000}"/>
          </ac:picMkLst>
        </pc:picChg>
        <pc:picChg chg="add del">
          <ac:chgData name="Weyler Lopes" userId="c12a650efac81d01" providerId="LiveId" clId="{FC09586C-8115-4746-B58B-1D59D09DD57A}" dt="2023-04-20T14:17:33.129" v="2830" actId="478"/>
          <ac:picMkLst>
            <pc:docMk/>
            <pc:sldMk cId="60089212" sldId="299"/>
            <ac:picMk id="4098" creationId="{E7151BF4-E7D2-BCF3-AB02-1A5E69DE70CD}"/>
          </ac:picMkLst>
        </pc:picChg>
      </pc:sldChg>
      <pc:sldChg chg="add del">
        <pc:chgData name="Weyler Lopes" userId="c12a650efac81d01" providerId="LiveId" clId="{FC09586C-8115-4746-B58B-1D59D09DD57A}" dt="2023-04-20T14:09:06.475" v="2791" actId="47"/>
        <pc:sldMkLst>
          <pc:docMk/>
          <pc:sldMk cId="2363042286" sldId="299"/>
        </pc:sldMkLst>
      </pc:sldChg>
      <pc:sldChg chg="add del">
        <pc:chgData name="Weyler Lopes" userId="c12a650efac81d01" providerId="LiveId" clId="{FC09586C-8115-4746-B58B-1D59D09DD57A}" dt="2023-04-20T14:15:17.537" v="2794"/>
        <pc:sldMkLst>
          <pc:docMk/>
          <pc:sldMk cId="3294362885" sldId="299"/>
        </pc:sldMkLst>
      </pc:sldChg>
      <pc:sldChg chg="addSp delSp modSp add mod">
        <pc:chgData name="Weyler Lopes" userId="c12a650efac81d01" providerId="LiveId" clId="{FC09586C-8115-4746-B58B-1D59D09DD57A}" dt="2023-04-20T17:38:02.276" v="3071" actId="20577"/>
        <pc:sldMkLst>
          <pc:docMk/>
          <pc:sldMk cId="3540701577" sldId="300"/>
        </pc:sldMkLst>
        <pc:spChg chg="mod">
          <ac:chgData name="Weyler Lopes" userId="c12a650efac81d01" providerId="LiveId" clId="{FC09586C-8115-4746-B58B-1D59D09DD57A}" dt="2023-04-20T17:38:02.276" v="3071" actId="20577"/>
          <ac:spMkLst>
            <pc:docMk/>
            <pc:sldMk cId="3540701577" sldId="300"/>
            <ac:spMk id="135" creationId="{00000000-0000-0000-0000-000000000000}"/>
          </ac:spMkLst>
        </pc:spChg>
        <pc:picChg chg="del">
          <ac:chgData name="Weyler Lopes" userId="c12a650efac81d01" providerId="LiveId" clId="{FC09586C-8115-4746-B58B-1D59D09DD57A}" dt="2023-04-20T14:25:09.980" v="2842" actId="478"/>
          <ac:picMkLst>
            <pc:docMk/>
            <pc:sldMk cId="3540701577" sldId="300"/>
            <ac:picMk id="136" creationId="{00000000-0000-0000-0000-000000000000}"/>
          </ac:picMkLst>
        </pc:picChg>
        <pc:picChg chg="del">
          <ac:chgData name="Weyler Lopes" userId="c12a650efac81d01" providerId="LiveId" clId="{FC09586C-8115-4746-B58B-1D59D09DD57A}" dt="2023-04-20T14:25:09.219" v="2841" actId="478"/>
          <ac:picMkLst>
            <pc:docMk/>
            <pc:sldMk cId="3540701577" sldId="300"/>
            <ac:picMk id="137" creationId="{00000000-0000-0000-0000-000000000000}"/>
          </ac:picMkLst>
        </pc:picChg>
        <pc:picChg chg="del">
          <ac:chgData name="Weyler Lopes" userId="c12a650efac81d01" providerId="LiveId" clId="{FC09586C-8115-4746-B58B-1D59D09DD57A}" dt="2023-04-20T14:25:10.756" v="2843" actId="478"/>
          <ac:picMkLst>
            <pc:docMk/>
            <pc:sldMk cId="3540701577" sldId="300"/>
            <ac:picMk id="138" creationId="{00000000-0000-0000-0000-000000000000}"/>
          </ac:picMkLst>
        </pc:picChg>
        <pc:picChg chg="del">
          <ac:chgData name="Weyler Lopes" userId="c12a650efac81d01" providerId="LiveId" clId="{FC09586C-8115-4746-B58B-1D59D09DD57A}" dt="2023-04-20T14:25:11.283" v="2844" actId="478"/>
          <ac:picMkLst>
            <pc:docMk/>
            <pc:sldMk cId="3540701577" sldId="300"/>
            <ac:picMk id="139" creationId="{00000000-0000-0000-0000-000000000000}"/>
          </ac:picMkLst>
        </pc:picChg>
        <pc:picChg chg="add mod">
          <ac:chgData name="Weyler Lopes" userId="c12a650efac81d01" providerId="LiveId" clId="{FC09586C-8115-4746-B58B-1D59D09DD57A}" dt="2023-04-20T14:30:06.182" v="2888" actId="14100"/>
          <ac:picMkLst>
            <pc:docMk/>
            <pc:sldMk cId="3540701577" sldId="300"/>
            <ac:picMk id="6146" creationId="{4B2F20E0-F988-A674-F7DF-C634DF5C9A28}"/>
          </ac:picMkLst>
        </pc:picChg>
      </pc:sldChg>
      <pc:sldChg chg="addSp delSp modSp add mod">
        <pc:chgData name="Weyler Lopes" userId="c12a650efac81d01" providerId="LiveId" clId="{FC09586C-8115-4746-B58B-1D59D09DD57A}" dt="2023-04-20T14:34:42.696" v="2900" actId="14100"/>
        <pc:sldMkLst>
          <pc:docMk/>
          <pc:sldMk cId="108322544" sldId="301"/>
        </pc:sldMkLst>
        <pc:spChg chg="add del mod">
          <ac:chgData name="Weyler Lopes" userId="c12a650efac81d01" providerId="LiveId" clId="{FC09586C-8115-4746-B58B-1D59D09DD57A}" dt="2023-04-20T14:34:26.792" v="2896" actId="478"/>
          <ac:spMkLst>
            <pc:docMk/>
            <pc:sldMk cId="108322544" sldId="301"/>
            <ac:spMk id="3" creationId="{21BA1726-6ECC-6D82-3F01-41DD1B6253F7}"/>
          </ac:spMkLst>
        </pc:spChg>
        <pc:spChg chg="del">
          <ac:chgData name="Weyler Lopes" userId="c12a650efac81d01" providerId="LiveId" clId="{FC09586C-8115-4746-B58B-1D59D09DD57A}" dt="2023-04-20T14:34:23.594" v="2894" actId="478"/>
          <ac:spMkLst>
            <pc:docMk/>
            <pc:sldMk cId="108322544" sldId="301"/>
            <ac:spMk id="135" creationId="{00000000-0000-0000-0000-000000000000}"/>
          </ac:spMkLst>
        </pc:spChg>
        <pc:picChg chg="del">
          <ac:chgData name="Weyler Lopes" userId="c12a650efac81d01" providerId="LiveId" clId="{FC09586C-8115-4746-B58B-1D59D09DD57A}" dt="2023-04-20T14:34:13.518" v="2890" actId="478"/>
          <ac:picMkLst>
            <pc:docMk/>
            <pc:sldMk cId="108322544" sldId="301"/>
            <ac:picMk id="6146" creationId="{4B2F20E0-F988-A674-F7DF-C634DF5C9A28}"/>
          </ac:picMkLst>
        </pc:picChg>
        <pc:picChg chg="add mod">
          <ac:chgData name="Weyler Lopes" userId="c12a650efac81d01" providerId="LiveId" clId="{FC09586C-8115-4746-B58B-1D59D09DD57A}" dt="2023-04-20T14:34:42.696" v="2900" actId="14100"/>
          <ac:picMkLst>
            <pc:docMk/>
            <pc:sldMk cId="108322544" sldId="301"/>
            <ac:picMk id="7170" creationId="{0FD69661-1DE7-C509-B45E-8BF9C9185E31}"/>
          </ac:picMkLst>
        </pc:picChg>
      </pc:sldChg>
      <pc:sldChg chg="addSp delSp modSp add mod">
        <pc:chgData name="Weyler Lopes" userId="c12a650efac81d01" providerId="LiveId" clId="{FC09586C-8115-4746-B58B-1D59D09DD57A}" dt="2023-04-20T14:55:46.843" v="2958" actId="14100"/>
        <pc:sldMkLst>
          <pc:docMk/>
          <pc:sldMk cId="2772715819" sldId="302"/>
        </pc:sldMkLst>
        <pc:picChg chg="add mod">
          <ac:chgData name="Weyler Lopes" userId="c12a650efac81d01" providerId="LiveId" clId="{FC09586C-8115-4746-B58B-1D59D09DD57A}" dt="2023-04-20T14:55:46.843" v="2958" actId="14100"/>
          <ac:picMkLst>
            <pc:docMk/>
            <pc:sldMk cId="2772715819" sldId="302"/>
            <ac:picMk id="3" creationId="{4DD9057E-75A6-2226-17B6-82AC54FB96B5}"/>
          </ac:picMkLst>
        </pc:picChg>
        <pc:picChg chg="del">
          <ac:chgData name="Weyler Lopes" userId="c12a650efac81d01" providerId="LiveId" clId="{FC09586C-8115-4746-B58B-1D59D09DD57A}" dt="2023-04-20T14:55:29.437" v="2954" actId="478"/>
          <ac:picMkLst>
            <pc:docMk/>
            <pc:sldMk cId="2772715819" sldId="302"/>
            <ac:picMk id="6146" creationId="{4B2F20E0-F988-A674-F7DF-C634DF5C9A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2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0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0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8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37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07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4bc88024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4bc88024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8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7119a1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7119a1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7119a1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7119a1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67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7119a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7119a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0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7119a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7119a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349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7119a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7119a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60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4bc8802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24bc8802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7119a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7119a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002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7119a11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37119a11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0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4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8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9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80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01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4bc880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4bc880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62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7119a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37119a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30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12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7.jpg"/><Relationship Id="rId5" Type="http://schemas.openxmlformats.org/officeDocument/2006/relationships/image" Target="../media/image4.jpg"/><Relationship Id="rId10" Type="http://schemas.openxmlformats.org/officeDocument/2006/relationships/image" Target="../media/image6.jpg"/><Relationship Id="rId4" Type="http://schemas.openxmlformats.org/officeDocument/2006/relationships/slide" Target="slide5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15.sv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11.svg"/><Relationship Id="rId19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0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133656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00" dirty="0"/>
              <a:t>Desenvolvimento de Software </a:t>
            </a:r>
            <a:r>
              <a:rPr lang="pt-BR" sz="3500" dirty="0">
                <a:solidFill>
                  <a:srgbClr val="0000FF"/>
                </a:solidFill>
              </a:rPr>
              <a:t>Boas práticas para o sucesso</a:t>
            </a:r>
            <a:endParaRPr sz="3500" dirty="0">
              <a:solidFill>
                <a:srgbClr val="0000FF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3392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WEYLER N. M. LOPES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9A779E-C3E9-08CB-D471-A480EA6413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4436190" y="2571750"/>
            <a:ext cx="4426916" cy="2485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244869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 dirty="0">
                <a:solidFill>
                  <a:schemeClr val="accent6">
                    <a:lumMod val="75000"/>
                  </a:schemeClr>
                </a:solidFill>
              </a:rPr>
              <a:t>Fontes de Conhecimento</a:t>
            </a:r>
            <a:endParaRPr sz="33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>
              <a:solidFill>
                <a:srgbClr val="FF9900"/>
              </a:solidFill>
            </a:endParaRPr>
          </a:p>
        </p:txBody>
      </p:sp>
      <p:pic>
        <p:nvPicPr>
          <p:cNvPr id="1032" name="Picture 8" descr="YouTube Logo, symbol, meaning, history, PNG, brand">
            <a:extLst>
              <a:ext uri="{FF2B5EF4-FFF2-40B4-BE49-F238E27FC236}">
                <a16:creationId xmlns:a16="http://schemas.microsoft.com/office/drawing/2014/main" id="{F6A77B7C-26BD-96EC-BC12-53FE86BA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0" y="1913869"/>
            <a:ext cx="2445834" cy="137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- Stacks">
            <a:extLst>
              <a:ext uri="{FF2B5EF4-FFF2-40B4-BE49-F238E27FC236}">
                <a16:creationId xmlns:a16="http://schemas.microsoft.com/office/drawing/2014/main" id="{26554ED0-C5B4-6901-FAC9-DB87946E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48" y="3636911"/>
            <a:ext cx="3173477" cy="6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9D7F09-1F9D-FCF0-8B63-1D34D01F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987" y="1385500"/>
            <a:ext cx="1533059" cy="18147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41C6FB-997C-D0F4-0CF3-68F9DAABC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849" y="3423261"/>
            <a:ext cx="2131668" cy="12328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C77BE7-0C0B-8632-BF0C-52847BC27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274" y="2007083"/>
            <a:ext cx="2221443" cy="12823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244869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Ambiente de desenvolvimento</a:t>
            </a:r>
            <a:endParaRPr sz="3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Google Shape;157;p23">
            <a:extLst>
              <a:ext uri="{FF2B5EF4-FFF2-40B4-BE49-F238E27FC236}">
                <a16:creationId xmlns:a16="http://schemas.microsoft.com/office/drawing/2014/main" id="{5D70A6C2-8BFA-C0A4-B788-028B84BBAC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1" y="1780069"/>
            <a:ext cx="4796108" cy="158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Como instalar o Eclipse para programar em Java (Windows ...">
            <a:extLst>
              <a:ext uri="{FF2B5EF4-FFF2-40B4-BE49-F238E27FC236}">
                <a16:creationId xmlns:a16="http://schemas.microsoft.com/office/drawing/2014/main" id="{9EBBF713-DC63-A6A6-6C70-E54B0422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410" y="2743456"/>
            <a:ext cx="1319432" cy="14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Charm: the Python IDE for Professional Developers by JetBrains">
            <a:extLst>
              <a:ext uri="{FF2B5EF4-FFF2-40B4-BE49-F238E27FC236}">
                <a16:creationId xmlns:a16="http://schemas.microsoft.com/office/drawing/2014/main" id="{87D9EC2A-9D11-DC1D-3FE9-8AEA5A88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55" y="3543451"/>
            <a:ext cx="1194462" cy="119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80D6160-9295-5713-8374-D06F7F6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14" y="3547706"/>
            <a:ext cx="1565729" cy="11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CBADBA-C3C1-D1D2-95F7-3F80395B3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911" y="1780069"/>
            <a:ext cx="2131668" cy="12328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E9CAF49-3C5B-8C6F-7C1B-3BD29F5DE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943" y="3309484"/>
            <a:ext cx="1545605" cy="14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244869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 dirty="0">
                <a:solidFill>
                  <a:schemeClr val="tx1"/>
                </a:solidFill>
                <a:latin typeface="Abadi" panose="020B0604020104020204" pitchFamily="34" charset="0"/>
              </a:rPr>
              <a:t>Organização do Projeto</a:t>
            </a:r>
            <a:endParaRPr sz="33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466C6-8773-9625-22E8-EAC2C85B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4" y="2046817"/>
            <a:ext cx="1973202" cy="1104993"/>
          </a:xfrm>
          <a:prstGeom prst="rect">
            <a:avLst/>
          </a:prstGeom>
        </p:spPr>
      </p:pic>
      <p:pic>
        <p:nvPicPr>
          <p:cNvPr id="1028" name="Picture 4" descr="Logotipo da monday.com">
            <a:extLst>
              <a:ext uri="{FF2B5EF4-FFF2-40B4-BE49-F238E27FC236}">
                <a16:creationId xmlns:a16="http://schemas.microsoft.com/office/drawing/2014/main" id="{41107FE0-E1AD-4A4B-A94B-413B0ABE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63" y="2359671"/>
            <a:ext cx="2461341" cy="6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ro Logo PNG Vectors Free Download">
            <a:extLst>
              <a:ext uri="{FF2B5EF4-FFF2-40B4-BE49-F238E27FC236}">
                <a16:creationId xmlns:a16="http://schemas.microsoft.com/office/drawing/2014/main" id="{C6CE74A1-A689-F7C0-A606-E50D4E49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3273139"/>
            <a:ext cx="1395940" cy="12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11C317-EC8D-A5A0-CC8A-2FD8576C5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051" y="2099774"/>
            <a:ext cx="2303819" cy="943951"/>
          </a:xfrm>
          <a:prstGeom prst="rect">
            <a:avLst/>
          </a:prstGeom>
        </p:spPr>
      </p:pic>
      <p:pic>
        <p:nvPicPr>
          <p:cNvPr id="10" name="Picture 8" descr="Asana Logo, symbol, meaning, history, PNG, brand">
            <a:extLst>
              <a:ext uri="{FF2B5EF4-FFF2-40B4-BE49-F238E27FC236}">
                <a16:creationId xmlns:a16="http://schemas.microsoft.com/office/drawing/2014/main" id="{5C9ECC6A-E528-34F1-673A-74B05AA1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92" y="3273139"/>
            <a:ext cx="2350467" cy="13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8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 dirty="0">
                <a:solidFill>
                  <a:srgbClr val="FF0000"/>
                </a:solidFill>
              </a:rPr>
              <a:t>Ambientes para </a:t>
            </a:r>
            <a:r>
              <a:rPr lang="pt-BR" sz="3300" dirty="0" err="1">
                <a:solidFill>
                  <a:srgbClr val="FF0000"/>
                </a:solidFill>
              </a:rPr>
              <a:t>deploy</a:t>
            </a:r>
            <a:endParaRPr sz="33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>
              <a:solidFill>
                <a:srgbClr val="FF9900"/>
              </a:solidFill>
            </a:endParaRPr>
          </a:p>
        </p:txBody>
      </p:sp>
      <p:pic>
        <p:nvPicPr>
          <p:cNvPr id="2" name="Google Shape;166;p24">
            <a:extLst>
              <a:ext uri="{FF2B5EF4-FFF2-40B4-BE49-F238E27FC236}">
                <a16:creationId xmlns:a16="http://schemas.microsoft.com/office/drawing/2014/main" id="{E38ACF78-364A-DA6E-553B-BF122622F2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22" y="1983344"/>
            <a:ext cx="2086022" cy="122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;p24">
            <a:extLst>
              <a:ext uri="{FF2B5EF4-FFF2-40B4-BE49-F238E27FC236}">
                <a16:creationId xmlns:a16="http://schemas.microsoft.com/office/drawing/2014/main" id="{A40E8306-8CE3-7BD1-171B-E4DEC370CC4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031" y="1566609"/>
            <a:ext cx="2059740" cy="197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9;p24">
            <a:extLst>
              <a:ext uri="{FF2B5EF4-FFF2-40B4-BE49-F238E27FC236}">
                <a16:creationId xmlns:a16="http://schemas.microsoft.com/office/drawing/2014/main" id="{8D690F21-1BAF-EFB7-7FC1-AC49A8B872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432" y="3155653"/>
            <a:ext cx="1913564" cy="8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B117FE2-1EC6-EDE8-4B3B-5F450ADC0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2" y="3387583"/>
            <a:ext cx="1913564" cy="5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55B0A2F-207A-D27E-C276-126AAF99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749" y="3313932"/>
            <a:ext cx="2870610" cy="57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11489A-359F-A71F-2595-3252869E7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432" y="2152650"/>
            <a:ext cx="2886075" cy="838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8F0670-EDD7-774A-373B-AB47CAD7FA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634" y="3934624"/>
            <a:ext cx="1952637" cy="976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3EE0E37-9BFC-4EB9-6194-E608153789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4064398"/>
            <a:ext cx="1778324" cy="6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4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693591" y="6074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 dirty="0">
                <a:solidFill>
                  <a:srgbClr val="6AA84F"/>
                </a:solidFill>
              </a:rPr>
              <a:t>Partes de uma Aplicação Web</a:t>
            </a:r>
            <a:endParaRPr sz="33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>
              <a:solidFill>
                <a:srgbClr val="FF9900"/>
              </a:solidFill>
            </a:endParaRPr>
          </a:p>
        </p:txBody>
      </p:sp>
      <p:pic>
        <p:nvPicPr>
          <p:cNvPr id="6146" name="Picture 2" descr="Como medir a codificação de backend ou a construção de um webservice, já  que são invisíveis para o usuário final - FATTO">
            <a:extLst>
              <a:ext uri="{FF2B5EF4-FFF2-40B4-BE49-F238E27FC236}">
                <a16:creationId xmlns:a16="http://schemas.microsoft.com/office/drawing/2014/main" id="{4B2F20E0-F988-A674-F7DF-C634DF5C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7" y="1352923"/>
            <a:ext cx="7601544" cy="35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70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693591" y="6074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 dirty="0">
                <a:solidFill>
                  <a:srgbClr val="6AA84F"/>
                </a:solidFill>
              </a:rPr>
              <a:t>Partes da Aplicação</a:t>
            </a:r>
            <a:endParaRPr sz="33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>
              <a:solidFill>
                <a:srgbClr val="FF99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D9057E-75A6-2226-17B6-82AC54FB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3" y="1314983"/>
            <a:ext cx="7935283" cy="36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engertian Front End, Back End, Full-Stack Dalam Dunia Developer">
            <a:extLst>
              <a:ext uri="{FF2B5EF4-FFF2-40B4-BE49-F238E27FC236}">
                <a16:creationId xmlns:a16="http://schemas.microsoft.com/office/drawing/2014/main" id="{0FD69661-1DE7-C509-B45E-8BF9C918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4" y="715024"/>
            <a:ext cx="7220324" cy="43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solidFill>
                  <a:srgbClr val="6AA84F"/>
                </a:solidFill>
              </a:rPr>
              <a:t>Linguagens de Programação</a:t>
            </a:r>
            <a:endParaRPr sz="33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>
              <a:solidFill>
                <a:srgbClr val="FF9900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575" y="2298450"/>
            <a:ext cx="2716500" cy="1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25" y="2252825"/>
            <a:ext cx="1672950" cy="1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05325"/>
            <a:ext cx="1521250" cy="15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8825" y="2252825"/>
            <a:ext cx="1183100" cy="118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83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49" y="1318649"/>
            <a:ext cx="4140423" cy="26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00" dirty="0">
                <a:solidFill>
                  <a:schemeClr val="tx1"/>
                </a:solidFill>
              </a:rPr>
              <a:t>Áreas</a:t>
            </a:r>
            <a:r>
              <a:rPr lang="pt-BR" sz="4400" b="0" dirty="0">
                <a:solidFill>
                  <a:schemeClr val="tx1"/>
                </a:solidFill>
              </a:rPr>
              <a:t> de Linguagens de </a:t>
            </a:r>
            <a:r>
              <a:rPr lang="pt-BR" sz="4400" dirty="0">
                <a:solidFill>
                  <a:schemeClr val="tx1"/>
                </a:solidFill>
              </a:rPr>
              <a:t>Programação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6A9498-D046-BCE6-966F-8A56EDAF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39" y="645086"/>
            <a:ext cx="319087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FCF455-0DFA-25B1-35DD-2021D6E2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43" y="508321"/>
            <a:ext cx="5827357" cy="4497719"/>
          </a:xfrm>
          <a:prstGeom prst="rect">
            <a:avLst/>
          </a:prstGeom>
        </p:spPr>
      </p:pic>
      <p:sp>
        <p:nvSpPr>
          <p:cNvPr id="2" name="Google Shape;129;p20">
            <a:extLst>
              <a:ext uri="{FF2B5EF4-FFF2-40B4-BE49-F238E27FC236}">
                <a16:creationId xmlns:a16="http://schemas.microsoft.com/office/drawing/2014/main" id="{C423174F-65DB-EAC2-6CC1-C596726180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49" y="1422558"/>
            <a:ext cx="2429387" cy="26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 dirty="0">
                <a:solidFill>
                  <a:srgbClr val="178777"/>
                </a:solidFill>
              </a:rPr>
              <a:t>Ranking TIOBE</a:t>
            </a:r>
            <a:br>
              <a:rPr lang="pt-BR" sz="3600" dirty="0">
                <a:solidFill>
                  <a:schemeClr val="tx1"/>
                </a:solidFill>
              </a:rPr>
            </a:br>
            <a:r>
              <a:rPr lang="pt-BR" sz="2000" b="0" dirty="0">
                <a:solidFill>
                  <a:schemeClr val="tx1"/>
                </a:solidFill>
              </a:rPr>
              <a:t>de Linguagens de Programação</a:t>
            </a:r>
            <a:endParaRPr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020506" y="2998931"/>
            <a:ext cx="3844350" cy="184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bg2"/>
                </a:solidFill>
                <a:highlight>
                  <a:srgbClr val="FFFF00"/>
                </a:highlight>
              </a:rPr>
              <a:t>Mas o que eu devo fazer??</a:t>
            </a:r>
            <a:endParaRPr sz="44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Which direction to go from your apartment ? - The Data School Down Under">
            <a:extLst>
              <a:ext uri="{FF2B5EF4-FFF2-40B4-BE49-F238E27FC236}">
                <a16:creationId xmlns:a16="http://schemas.microsoft.com/office/drawing/2014/main" id="{31B224FC-406B-3822-945A-0ED20A6F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071"/>
            <a:ext cx="4572000" cy="46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2;p14">
            <a:extLst>
              <a:ext uri="{FF2B5EF4-FFF2-40B4-BE49-F238E27FC236}">
                <a16:creationId xmlns:a16="http://schemas.microsoft.com/office/drawing/2014/main" id="{9D69081A-9C19-C1C8-EB08-4C299B0F4ACD}"/>
              </a:ext>
            </a:extLst>
          </p:cNvPr>
          <p:cNvSpPr txBox="1">
            <a:spLocks/>
          </p:cNvSpPr>
          <p:nvPr/>
        </p:nvSpPr>
        <p:spPr>
          <a:xfrm>
            <a:off x="4945530" y="712037"/>
            <a:ext cx="3844350" cy="167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 sz="4400" dirty="0">
                <a:solidFill>
                  <a:srgbClr val="7030A0"/>
                </a:solidFill>
              </a:rPr>
              <a:t>O mercado de TI está aquecido!!</a:t>
            </a:r>
            <a:br>
              <a:rPr lang="pt-BR" sz="4400" dirty="0">
                <a:solidFill>
                  <a:srgbClr val="7030A0"/>
                </a:solidFill>
              </a:rPr>
            </a:br>
            <a:r>
              <a:rPr lang="pt-BR" sz="3600" dirty="0">
                <a:solidFill>
                  <a:srgbClr val="7030A0"/>
                </a:solidFill>
              </a:rPr>
              <a:t> </a:t>
            </a:r>
            <a:br>
              <a:rPr lang="pt-BR" sz="3600" dirty="0">
                <a:solidFill>
                  <a:srgbClr val="7030A0"/>
                </a:solidFill>
              </a:rPr>
            </a:br>
            <a:endParaRPr lang="pt-BR" sz="3600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A3C9EC-5722-04A4-7DA5-C1A2C43BDDCF}"/>
              </a:ext>
            </a:extLst>
          </p:cNvPr>
          <p:cNvSpPr/>
          <p:nvPr/>
        </p:nvSpPr>
        <p:spPr>
          <a:xfrm>
            <a:off x="729449" y="3913688"/>
            <a:ext cx="2813225" cy="1073948"/>
          </a:xfrm>
          <a:prstGeom prst="rect">
            <a:avLst/>
          </a:prstGeom>
          <a:ln w="508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C1DB3BA-D5A8-A69E-4A41-690A19493DB8}"/>
              </a:ext>
            </a:extLst>
          </p:cNvPr>
          <p:cNvSpPr/>
          <p:nvPr/>
        </p:nvSpPr>
        <p:spPr>
          <a:xfrm>
            <a:off x="345062" y="2015339"/>
            <a:ext cx="2118226" cy="1736860"/>
          </a:xfrm>
          <a:prstGeom prst="rect">
            <a:avLst/>
          </a:prstGeom>
          <a:ln w="508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>
                <a:solidFill>
                  <a:srgbClr val="FF9900"/>
                </a:solidFill>
              </a:rPr>
              <a:t>Banco de Dados</a:t>
            </a:r>
            <a:endParaRPr sz="3340">
              <a:solidFill>
                <a:srgbClr val="FF9900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49" y="2070375"/>
            <a:ext cx="2012075" cy="16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575" y="2015339"/>
            <a:ext cx="2415058" cy="16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000" y="1998200"/>
            <a:ext cx="1446648" cy="16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8825" y="2107614"/>
            <a:ext cx="2220749" cy="14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450" y="3913688"/>
            <a:ext cx="2813226" cy="9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9350" y="3752200"/>
            <a:ext cx="1946751" cy="9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3750" y="3841514"/>
            <a:ext cx="1283500" cy="70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681004-C302-E73F-0055-EDA1A29E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24" y="608646"/>
            <a:ext cx="5463242" cy="4341557"/>
          </a:xfrm>
          <a:prstGeom prst="rect">
            <a:avLst/>
          </a:prstGeom>
        </p:spPr>
      </p:pic>
      <p:sp>
        <p:nvSpPr>
          <p:cNvPr id="2" name="Google Shape;129;p20">
            <a:extLst>
              <a:ext uri="{FF2B5EF4-FFF2-40B4-BE49-F238E27FC236}">
                <a16:creationId xmlns:a16="http://schemas.microsoft.com/office/drawing/2014/main" id="{EE3F1ED1-4554-3739-D1E4-487B44AF0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482" y="1755421"/>
            <a:ext cx="2748042" cy="26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 dirty="0">
                <a:solidFill>
                  <a:srgbClr val="2E59C4"/>
                </a:solidFill>
              </a:rPr>
              <a:t>Ranking DB-</a:t>
            </a:r>
            <a:r>
              <a:rPr lang="pt-BR" sz="3600" dirty="0" err="1">
                <a:solidFill>
                  <a:srgbClr val="2E59C4"/>
                </a:solidFill>
              </a:rPr>
              <a:t>Engines</a:t>
            </a:r>
            <a:br>
              <a:rPr lang="pt-BR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pt-BR" sz="20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 Banco de Dados</a:t>
            </a:r>
            <a:endParaRPr sz="2000" b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2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 dirty="0">
                <a:solidFill>
                  <a:srgbClr val="A64D79"/>
                </a:solidFill>
              </a:rPr>
              <a:t>Versionamento e repositório</a:t>
            </a:r>
            <a:endParaRPr sz="3340" dirty="0">
              <a:solidFill>
                <a:srgbClr val="A64D79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395" y="2213672"/>
            <a:ext cx="3053233" cy="84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Git Logo Downloads | le-cerf-volant.ch">
            <a:extLst>
              <a:ext uri="{FF2B5EF4-FFF2-40B4-BE49-F238E27FC236}">
                <a16:creationId xmlns:a16="http://schemas.microsoft.com/office/drawing/2014/main" id="{A50ABE0A-50DC-18CE-8572-37427F3D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58" y="3200004"/>
            <a:ext cx="2377141" cy="15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ss and Logos | GitLab">
            <a:extLst>
              <a:ext uri="{FF2B5EF4-FFF2-40B4-BE49-F238E27FC236}">
                <a16:creationId xmlns:a16="http://schemas.microsoft.com/office/drawing/2014/main" id="{D52FB1F2-4B3D-AC02-3724-424839998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03" y="3501825"/>
            <a:ext cx="2790918" cy="10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2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 dirty="0">
                <a:solidFill>
                  <a:srgbClr val="A64D79"/>
                </a:solidFill>
              </a:rPr>
              <a:t>Testes</a:t>
            </a:r>
            <a:endParaRPr sz="3340" dirty="0">
              <a:solidFill>
                <a:srgbClr val="A64D79"/>
              </a:solidFill>
            </a:endParaRPr>
          </a:p>
        </p:txBody>
      </p:sp>
      <p:pic>
        <p:nvPicPr>
          <p:cNvPr id="19460" name="Picture 4" descr="Icon request: JUnit · Issue #431 · devicons/devicon · GitHub">
            <a:extLst>
              <a:ext uri="{FF2B5EF4-FFF2-40B4-BE49-F238E27FC236}">
                <a16:creationId xmlns:a16="http://schemas.microsoft.com/office/drawing/2014/main" id="{B0A73D76-679E-0454-616C-4C8AE2D3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51" y="2289566"/>
            <a:ext cx="2568916" cy="9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Selenium - лютый набор инструментов для разработчиков - Promdevelop">
            <a:extLst>
              <a:ext uri="{FF2B5EF4-FFF2-40B4-BE49-F238E27FC236}">
                <a16:creationId xmlns:a16="http://schemas.microsoft.com/office/drawing/2014/main" id="{F1E9348F-5563-D4EA-3DD9-DB351C302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FFADF3-27A8-8B05-DE41-F22067E9A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16" y="2254405"/>
            <a:ext cx="4366686" cy="12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 dirty="0">
                <a:solidFill>
                  <a:srgbClr val="A64D79"/>
                </a:solidFill>
              </a:rPr>
              <a:t>Container</a:t>
            </a:r>
            <a:endParaRPr sz="3340" dirty="0">
              <a:solidFill>
                <a:srgbClr val="A64D79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62" y="2373418"/>
            <a:ext cx="4828988" cy="129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67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 dirty="0">
                <a:solidFill>
                  <a:srgbClr val="6AA84F"/>
                </a:solidFill>
              </a:rPr>
              <a:t>Outras Ferramentas</a:t>
            </a:r>
            <a:endParaRPr sz="3300" dirty="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300" dirty="0">
              <a:solidFill>
                <a:srgbClr val="FF99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AAEE10-CECE-D6E5-F2A0-ED98E734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2340676"/>
            <a:ext cx="2726018" cy="13630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F19C943-A5EC-5EEA-0D25-DAC3A87B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212" y="2013572"/>
            <a:ext cx="3251200" cy="8420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4DDEB6-E670-20B7-0C35-FAAAA35DA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439" y="2707342"/>
            <a:ext cx="1803223" cy="21345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6264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40" dirty="0">
                <a:solidFill>
                  <a:srgbClr val="A64D79"/>
                </a:solidFill>
              </a:rPr>
              <a:t>Desenvolvimento </a:t>
            </a:r>
            <a:r>
              <a:rPr lang="pt-BR" sz="3340" i="1" dirty="0">
                <a:solidFill>
                  <a:srgbClr val="A64D79"/>
                </a:solidFill>
              </a:rPr>
              <a:t>Mobile</a:t>
            </a:r>
            <a:endParaRPr sz="3340" i="1" dirty="0">
              <a:solidFill>
                <a:srgbClr val="A64D79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382148-2B6D-B3B0-E3AA-C1AEF308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7" y="2206187"/>
            <a:ext cx="2154382" cy="23056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E0C8A7-CDA0-4B12-CF8B-567BD4B8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549" y="2206187"/>
            <a:ext cx="4654371" cy="22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9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2341418" y="1930076"/>
            <a:ext cx="4461164" cy="174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00" dirty="0">
                <a:solidFill>
                  <a:srgbClr val="351C75"/>
                </a:solidFill>
              </a:rPr>
              <a:t>Obrigado!!!</a:t>
            </a:r>
            <a:endParaRPr sz="5400" dirty="0">
              <a:solidFill>
                <a:srgbClr val="351C75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97F2FA-FE30-C8E2-8145-457A6F85F62E}"/>
              </a:ext>
            </a:extLst>
          </p:cNvPr>
          <p:cNvSpPr txBox="1"/>
          <p:nvPr/>
        </p:nvSpPr>
        <p:spPr>
          <a:xfrm>
            <a:off x="3356264" y="3070758"/>
            <a:ext cx="2431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weylerl@hotmail.com</a:t>
            </a:r>
          </a:p>
        </p:txBody>
      </p:sp>
    </p:spTree>
    <p:extLst>
      <p:ext uri="{BB962C8B-B14F-4D97-AF65-F5344CB8AC3E}">
        <p14:creationId xmlns:p14="http://schemas.microsoft.com/office/powerpoint/2010/main" val="257301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876800" y="1010816"/>
            <a:ext cx="4165600" cy="312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dirty="0">
                <a:solidFill>
                  <a:srgbClr val="0070C0"/>
                </a:solidFill>
              </a:rPr>
              <a:t>Buscar ser um </a:t>
            </a:r>
            <a:r>
              <a:rPr lang="pt-BR" sz="4400" dirty="0">
                <a:solidFill>
                  <a:srgbClr val="0070C0"/>
                </a:solidFill>
              </a:rPr>
              <a:t>excelente</a:t>
            </a:r>
            <a:r>
              <a:rPr lang="pt-BR" sz="4400" b="0" dirty="0">
                <a:solidFill>
                  <a:srgbClr val="0070C0"/>
                </a:solidFill>
              </a:rPr>
              <a:t> desenvolvedor de software!!!</a:t>
            </a:r>
            <a:endParaRPr sz="4400" b="0" dirty="0">
              <a:solidFill>
                <a:srgbClr val="0070C0"/>
              </a:solidFill>
            </a:endParaRPr>
          </a:p>
        </p:txBody>
      </p:sp>
      <p:pic>
        <p:nvPicPr>
          <p:cNvPr id="2052" name="Picture 4" descr="Entenda o trabalho de um Desenvolvedor de Sistemas! - Notícias - Integra -  Engenharia de Sistemas">
            <a:extLst>
              <a:ext uri="{FF2B5EF4-FFF2-40B4-BE49-F238E27FC236}">
                <a16:creationId xmlns:a16="http://schemas.microsoft.com/office/drawing/2014/main" id="{E15658CB-D9F9-EDEB-F55A-2D38EF66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069"/>
            <a:ext cx="4653431" cy="465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Zoom de Slide 13">
                <a:extLst>
                  <a:ext uri="{FF2B5EF4-FFF2-40B4-BE49-F238E27FC236}">
                    <a16:creationId xmlns:a16="http://schemas.microsoft.com/office/drawing/2014/main" id="{1419A144-F1AC-B59C-AE84-543991827A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9185730"/>
                  </p:ext>
                </p:extLst>
              </p:nvPr>
            </p:nvGraphicFramePr>
            <p:xfrm>
              <a:off x="723173" y="1336994"/>
              <a:ext cx="2741551" cy="1647599"/>
            </p:xfrm>
            <a:graphic>
              <a:graphicData uri="http://schemas.microsoft.com/office/powerpoint/2016/slidezoom">
                <pslz:sldZm>
                  <pslz:sldZmObj sldId="276" cId="1745780891">
                    <pslz:zmPr id="{D04646C8-8847-40AD-8148-6126352AE5DC}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1551" cy="16475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Zoom de Slide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19A144-F1AC-B59C-AE84-543991827A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173" y="1336994"/>
                <a:ext cx="2741551" cy="16475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Zoom de Slide 15">
                <a:extLst>
                  <a:ext uri="{FF2B5EF4-FFF2-40B4-BE49-F238E27FC236}">
                    <a16:creationId xmlns:a16="http://schemas.microsoft.com/office/drawing/2014/main" id="{0BF468D4-AE41-4097-26EC-90879A048D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2539882"/>
                  </p:ext>
                </p:extLst>
              </p:nvPr>
            </p:nvGraphicFramePr>
            <p:xfrm>
              <a:off x="3503640" y="1336995"/>
              <a:ext cx="2766338" cy="1647598"/>
            </p:xfrm>
            <a:graphic>
              <a:graphicData uri="http://schemas.microsoft.com/office/powerpoint/2016/slidezoom">
                <pslz:sldZm>
                  <pslz:sldZmObj sldId="278" cId="858420910">
                    <pslz:zmPr id="{7D682AC7-D66E-4AC0-ABDA-8441AF62D204}" imageType="cover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6338" cy="16475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Zoom de Slide 15">
                <a:extLst>
                  <a:ext uri="{FF2B5EF4-FFF2-40B4-BE49-F238E27FC236}">
                    <a16:creationId xmlns:a16="http://schemas.microsoft.com/office/drawing/2014/main" id="{0BF468D4-AE41-4097-26EC-90879A048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3640" y="1336995"/>
                <a:ext cx="2766338" cy="16475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Zoom de Slide 17">
                <a:extLst>
                  <a:ext uri="{FF2B5EF4-FFF2-40B4-BE49-F238E27FC236}">
                    <a16:creationId xmlns:a16="http://schemas.microsoft.com/office/drawing/2014/main" id="{A99BAA69-58BD-7A80-2B5B-83731B17DF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5894211"/>
                  </p:ext>
                </p:extLst>
              </p:nvPr>
            </p:nvGraphicFramePr>
            <p:xfrm>
              <a:off x="723172" y="3054109"/>
              <a:ext cx="2741551" cy="1601562"/>
            </p:xfrm>
            <a:graphic>
              <a:graphicData uri="http://schemas.microsoft.com/office/powerpoint/2016/slidezoom">
                <pslz:sldZm>
                  <pslz:sldZmObj sldId="280" cId="2951311066">
                    <pslz:zmPr id="{0E04CABB-B000-49B2-9E22-766D744154B8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1551" cy="16015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Zoom de Slide 1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99BAA69-58BD-7A80-2B5B-83731B17DF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172" y="3054109"/>
                <a:ext cx="2741551" cy="16015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Zoom de Slide 19">
                <a:extLst>
                  <a:ext uri="{FF2B5EF4-FFF2-40B4-BE49-F238E27FC236}">
                    <a16:creationId xmlns:a16="http://schemas.microsoft.com/office/drawing/2014/main" id="{266EEB5C-20DA-18DD-E531-AD2904B62D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0900740"/>
                  </p:ext>
                </p:extLst>
              </p:nvPr>
            </p:nvGraphicFramePr>
            <p:xfrm>
              <a:off x="3516838" y="3054109"/>
              <a:ext cx="2766338" cy="1601562"/>
            </p:xfrm>
            <a:graphic>
              <a:graphicData uri="http://schemas.microsoft.com/office/powerpoint/2016/slidezoom">
                <pslz:sldZm>
                  <pslz:sldZmObj sldId="281" cId="3895873163">
                    <pslz:zmPr id="{BB220F0B-E257-4FEC-9786-3812BA1FE01A}" imageType="cover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66338" cy="16015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Zoom de Slide 1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66EEB5C-20DA-18DD-E531-AD2904B62D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6838" y="3054109"/>
                <a:ext cx="2766338" cy="16015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10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54E954A-20A4-DCD6-D988-F446509FDBB7}"/>
              </a:ext>
            </a:extLst>
          </p:cNvPr>
          <p:cNvGrpSpPr/>
          <p:nvPr/>
        </p:nvGrpSpPr>
        <p:grpSpPr>
          <a:xfrm>
            <a:off x="825338" y="1259667"/>
            <a:ext cx="2461135" cy="3186827"/>
            <a:chOff x="0" y="0"/>
            <a:chExt cx="2461135" cy="147668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B010B98-F85A-3DCC-602A-D293D9A5ECF8}"/>
                </a:ext>
              </a:extLst>
            </p:cNvPr>
            <p:cNvSpPr/>
            <p:nvPr/>
          </p:nvSpPr>
          <p:spPr>
            <a:xfrm>
              <a:off x="0" y="0"/>
              <a:ext cx="2461135" cy="1476681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17B586C-BC67-9701-B44B-F2FB7175E76E}"/>
                </a:ext>
              </a:extLst>
            </p:cNvPr>
            <p:cNvSpPr txBox="1"/>
            <p:nvPr/>
          </p:nvSpPr>
          <p:spPr>
            <a:xfrm>
              <a:off x="0" y="0"/>
              <a:ext cx="2461135" cy="1476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 dirty="0"/>
                <a:t>Estudar conceitos fundamentais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69158A-B4FA-C6F0-A688-E72D13484891}"/>
              </a:ext>
            </a:extLst>
          </p:cNvPr>
          <p:cNvSpPr txBox="1"/>
          <p:nvPr/>
        </p:nvSpPr>
        <p:spPr>
          <a:xfrm>
            <a:off x="3824357" y="1114261"/>
            <a:ext cx="4572000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Redes de computadores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Linguagem de programação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Banco de dados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Segurança da Informação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</a:rPr>
              <a:t>Sistema operacional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Inteligência artificial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Engenharia de software</a:t>
            </a:r>
            <a:br>
              <a:rPr lang="pt-BR" sz="2000" dirty="0">
                <a:solidFill>
                  <a:srgbClr val="0070C0"/>
                </a:solidFill>
              </a:rPr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578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EF94B1E-76E0-3E63-F142-99E36B09B1D7}"/>
              </a:ext>
            </a:extLst>
          </p:cNvPr>
          <p:cNvGrpSpPr/>
          <p:nvPr/>
        </p:nvGrpSpPr>
        <p:grpSpPr>
          <a:xfrm>
            <a:off x="819361" y="1391150"/>
            <a:ext cx="2461135" cy="3485650"/>
            <a:chOff x="2707880" y="80583"/>
            <a:chExt cx="2461135" cy="147668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390412D-4E0C-DC70-C200-C0E261CD8A38}"/>
                </a:ext>
              </a:extLst>
            </p:cNvPr>
            <p:cNvSpPr/>
            <p:nvPr/>
          </p:nvSpPr>
          <p:spPr>
            <a:xfrm>
              <a:off x="2707880" y="80583"/>
              <a:ext cx="2461135" cy="147668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620419"/>
                <a:satOff val="17974"/>
                <a:lumOff val="-4641"/>
                <a:alphaOff val="0"/>
              </a:schemeClr>
            </a:fillRef>
            <a:effectRef idx="0">
              <a:schemeClr val="accent2">
                <a:hueOff val="-3620419"/>
                <a:satOff val="17974"/>
                <a:lumOff val="-46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432341F-F7F8-8CD4-D896-F2711928AA5F}"/>
                </a:ext>
              </a:extLst>
            </p:cNvPr>
            <p:cNvSpPr txBox="1"/>
            <p:nvPr/>
          </p:nvSpPr>
          <p:spPr>
            <a:xfrm>
              <a:off x="2707880" y="80583"/>
              <a:ext cx="2461135" cy="1476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/>
                <a:t>Conhecer tecnologias atuais e emergentes</a:t>
              </a:r>
              <a:endParaRPr lang="pt-BR" sz="2400" kern="1200" dirty="0"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518A8B-64F3-9118-1615-6EF724560D0B}"/>
              </a:ext>
            </a:extLst>
          </p:cNvPr>
          <p:cNvSpPr txBox="1"/>
          <p:nvPr/>
        </p:nvSpPr>
        <p:spPr>
          <a:xfrm>
            <a:off x="3666565" y="948892"/>
            <a:ext cx="45720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>
                    <a:lumMod val="50000"/>
                  </a:schemeClr>
                </a:solidFill>
              </a:rPr>
              <a:t>Conteinerização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>
                    <a:lumMod val="50000"/>
                  </a:schemeClr>
                </a:solidFill>
              </a:rPr>
              <a:t>Devops</a:t>
            </a:r>
            <a:endParaRPr lang="pt-BR" sz="18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>
                    <a:lumMod val="50000"/>
                  </a:schemeClr>
                </a:solidFill>
              </a:rPr>
              <a:t>Microserviços</a:t>
            </a:r>
            <a:endParaRPr lang="pt-BR" sz="18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Novas </a:t>
            </a:r>
            <a:r>
              <a:rPr lang="pt-BR" sz="1800" b="1" dirty="0">
                <a:solidFill>
                  <a:schemeClr val="tx1">
                    <a:lumMod val="50000"/>
                  </a:schemeClr>
                </a:solidFill>
              </a:rPr>
              <a:t>linguagens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Possibilidades de </a:t>
            </a:r>
            <a:r>
              <a:rPr lang="pt-BR" sz="1800" b="1" dirty="0">
                <a:solidFill>
                  <a:schemeClr val="tx1">
                    <a:lumMod val="50000"/>
                  </a:schemeClr>
                </a:solidFill>
              </a:rPr>
              <a:t>armazenamento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chemeClr val="tx1">
                    <a:lumMod val="50000"/>
                  </a:schemeClr>
                </a:solidFill>
              </a:rPr>
              <a:t>Deploy</a:t>
            </a: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 de aplicações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Monitoramento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>
                    <a:lumMod val="50000"/>
                  </a:schemeClr>
                </a:solidFill>
              </a:rPr>
              <a:t>Computação na </a:t>
            </a:r>
            <a:r>
              <a:rPr lang="pt-BR" sz="1800" b="1" dirty="0">
                <a:solidFill>
                  <a:schemeClr val="tx1">
                    <a:lumMod val="50000"/>
                  </a:schemeClr>
                </a:solidFill>
              </a:rPr>
              <a:t>nuvem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>
                    <a:lumMod val="50000"/>
                  </a:schemeClr>
                </a:solidFill>
              </a:rPr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85842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E518A8B-64F3-9118-1615-6EF724560D0B}"/>
              </a:ext>
            </a:extLst>
          </p:cNvPr>
          <p:cNvSpPr txBox="1"/>
          <p:nvPr/>
        </p:nvSpPr>
        <p:spPr>
          <a:xfrm>
            <a:off x="3702425" y="1791573"/>
            <a:ext cx="45720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Preparação do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ambiente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Escolher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o que</a:t>
            </a:r>
            <a:r>
              <a:rPr lang="pt-B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desenvolver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Selecionar</a:t>
            </a:r>
            <a:r>
              <a:rPr lang="pt-B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ferramentas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Começar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rápido</a:t>
            </a:r>
            <a:br>
              <a:rPr lang="pt-BR" sz="2400" dirty="0">
                <a:solidFill>
                  <a:schemeClr val="bg2"/>
                </a:solidFill>
              </a:rPr>
            </a:b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C1A8695-477E-6566-3118-0E126B123926}"/>
              </a:ext>
            </a:extLst>
          </p:cNvPr>
          <p:cNvGrpSpPr/>
          <p:nvPr/>
        </p:nvGrpSpPr>
        <p:grpSpPr>
          <a:xfrm>
            <a:off x="807408" y="1325409"/>
            <a:ext cx="2461135" cy="3365024"/>
            <a:chOff x="0" y="1779471"/>
            <a:chExt cx="2461135" cy="147668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162E02A-01B5-7F7F-0019-7CFFBC001F0B}"/>
                </a:ext>
              </a:extLst>
            </p:cNvPr>
            <p:cNvSpPr/>
            <p:nvPr/>
          </p:nvSpPr>
          <p:spPr>
            <a:xfrm>
              <a:off x="0" y="1779471"/>
              <a:ext cx="2461135" cy="14766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7240839"/>
                <a:satOff val="35948"/>
                <a:lumOff val="-92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F4BC696-BB33-A0A3-3B8B-C01A4978946B}"/>
                </a:ext>
              </a:extLst>
            </p:cNvPr>
            <p:cNvSpPr txBox="1"/>
            <p:nvPr/>
          </p:nvSpPr>
          <p:spPr>
            <a:xfrm>
              <a:off x="0" y="1779471"/>
              <a:ext cx="2461135" cy="1476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/>
                <a:t>Praticar e praticar</a:t>
              </a:r>
              <a:endParaRPr lang="pt-B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31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4777D91-A0E0-209E-2B84-6A4C7744BD99}"/>
              </a:ext>
            </a:extLst>
          </p:cNvPr>
          <p:cNvGrpSpPr/>
          <p:nvPr/>
        </p:nvGrpSpPr>
        <p:grpSpPr>
          <a:xfrm>
            <a:off x="807408" y="1403103"/>
            <a:ext cx="2461135" cy="3294403"/>
            <a:chOff x="2707880" y="1803378"/>
            <a:chExt cx="2461135" cy="147668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519C53A-7647-3793-C325-070404E41D25}"/>
                </a:ext>
              </a:extLst>
            </p:cNvPr>
            <p:cNvSpPr/>
            <p:nvPr/>
          </p:nvSpPr>
          <p:spPr>
            <a:xfrm>
              <a:off x="2707880" y="1803378"/>
              <a:ext cx="2461135" cy="147668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861258"/>
                <a:satOff val="53922"/>
                <a:lumOff val="-13922"/>
                <a:alphaOff val="0"/>
              </a:schemeClr>
            </a:fillRef>
            <a:effectRef idx="0">
              <a:schemeClr val="accent2">
                <a:hueOff val="-10861258"/>
                <a:satOff val="53922"/>
                <a:lumOff val="-1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69BF75C-1FB0-02FF-918C-A1B2B94D20BA}"/>
                </a:ext>
              </a:extLst>
            </p:cNvPr>
            <p:cNvSpPr txBox="1"/>
            <p:nvPr/>
          </p:nvSpPr>
          <p:spPr>
            <a:xfrm>
              <a:off x="2707880" y="1803378"/>
              <a:ext cx="2461135" cy="1476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 dirty="0"/>
                <a:t>Montar seu portfólio 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3B2028-5A41-EC0F-F898-D4C013674A9C}"/>
              </a:ext>
            </a:extLst>
          </p:cNvPr>
          <p:cNvSpPr txBox="1"/>
          <p:nvPr/>
        </p:nvSpPr>
        <p:spPr>
          <a:xfrm>
            <a:off x="3619341" y="1847210"/>
            <a:ext cx="484334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Usar uma plataforma de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compartilhamento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Disponibilizar o seu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</a:rPr>
              <a:t>trabalho na nuvem</a:t>
            </a:r>
            <a:r>
              <a:rPr lang="pt-B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(páginas, serviços, APIs)</a:t>
            </a:r>
          </a:p>
        </p:txBody>
      </p:sp>
    </p:spTree>
    <p:extLst>
      <p:ext uri="{BB962C8B-B14F-4D97-AF65-F5344CB8AC3E}">
        <p14:creationId xmlns:p14="http://schemas.microsoft.com/office/powerpoint/2010/main" val="389587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 idx="4294967295"/>
          </p:nvPr>
        </p:nvSpPr>
        <p:spPr>
          <a:xfrm>
            <a:off x="2950490" y="2105667"/>
            <a:ext cx="3495799" cy="911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 dirty="0">
                <a:solidFill>
                  <a:schemeClr val="bg2"/>
                </a:solidFill>
                <a:highlight>
                  <a:srgbClr val="FFFF00"/>
                </a:highlight>
              </a:rPr>
              <a:t>O que preciso para desenvolver ?</a:t>
            </a:r>
            <a:endParaRPr sz="24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B31E80-8287-ED90-AA50-67808B5757BC}"/>
              </a:ext>
            </a:extLst>
          </p:cNvPr>
          <p:cNvSpPr/>
          <p:nvPr/>
        </p:nvSpPr>
        <p:spPr>
          <a:xfrm>
            <a:off x="1914839" y="830386"/>
            <a:ext cx="2034476" cy="1265114"/>
          </a:xfrm>
          <a:prstGeom prst="roundRect">
            <a:avLst/>
          </a:prstGeom>
          <a:solidFill>
            <a:srgbClr val="FF79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Abadi" panose="020B0604020104020204" pitchFamily="34" charset="0"/>
              </a:rPr>
              <a:t>Boas fontes de conhecimento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6EC0C78-70E1-C17A-73A1-0E76CD8F3008}"/>
              </a:ext>
            </a:extLst>
          </p:cNvPr>
          <p:cNvSpPr/>
          <p:nvPr/>
        </p:nvSpPr>
        <p:spPr>
          <a:xfrm>
            <a:off x="1996467" y="3098388"/>
            <a:ext cx="2034476" cy="12651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Abadi" panose="020B0604020104020204" pitchFamily="34" charset="0"/>
              </a:rPr>
              <a:t>Montar o ambiente de desenvolvimento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A1E48DC-9289-E3A3-D0DA-ACEC3AB35A22}"/>
              </a:ext>
            </a:extLst>
          </p:cNvPr>
          <p:cNvSpPr/>
          <p:nvPr/>
        </p:nvSpPr>
        <p:spPr>
          <a:xfrm>
            <a:off x="5375846" y="779999"/>
            <a:ext cx="1912789" cy="126511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Abadi" panose="020B0604020104020204" pitchFamily="34" charset="0"/>
              </a:rPr>
              <a:t>Definir e organizar seu projeto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73CCDC-E6BA-8F59-540E-78A2BBF80300}"/>
              </a:ext>
            </a:extLst>
          </p:cNvPr>
          <p:cNvSpPr/>
          <p:nvPr/>
        </p:nvSpPr>
        <p:spPr>
          <a:xfrm>
            <a:off x="5316373" y="3098388"/>
            <a:ext cx="1912788" cy="1365657"/>
          </a:xfrm>
          <a:prstGeom prst="roundRect">
            <a:avLst/>
          </a:prstGeom>
          <a:solidFill>
            <a:srgbClr val="EA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Abadi" panose="020B0604020104020204" pitchFamily="34" charset="0"/>
              </a:rPr>
              <a:t>Colocar seu em produção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C8A27B4-7C27-C840-868D-18D686CC3F75}"/>
              </a:ext>
            </a:extLst>
          </p:cNvPr>
          <p:cNvSpPr/>
          <p:nvPr/>
        </p:nvSpPr>
        <p:spPr>
          <a:xfrm>
            <a:off x="6924199" y="276164"/>
            <a:ext cx="1696771" cy="1265113"/>
          </a:xfrm>
          <a:prstGeom prst="rect">
            <a:avLst/>
          </a:prstGeom>
          <a:solidFill>
            <a:schemeClr val="tx1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432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Delimitar um escopo;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Subdividir tarefas;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Fazer anotações.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EFE004C-76B5-8900-5317-AFE42EF2503A}"/>
              </a:ext>
            </a:extLst>
          </p:cNvPr>
          <p:cNvSpPr/>
          <p:nvPr/>
        </p:nvSpPr>
        <p:spPr>
          <a:xfrm>
            <a:off x="6763289" y="3495991"/>
            <a:ext cx="1848094" cy="126511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50800" dir="432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6">
                    <a:lumMod val="25000"/>
                  </a:schemeClr>
                </a:solidFill>
              </a:rPr>
              <a:t>Escolher plataforma;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6">
                    <a:lumMod val="25000"/>
                  </a:schemeClr>
                </a:solidFill>
              </a:rPr>
              <a:t>Automatizar o </a:t>
            </a:r>
            <a:r>
              <a:rPr lang="pt-BR" sz="1200" i="1" dirty="0" err="1">
                <a:solidFill>
                  <a:schemeClr val="accent6">
                    <a:lumMod val="25000"/>
                  </a:schemeClr>
                </a:solidFill>
              </a:rPr>
              <a:t>deploy</a:t>
            </a:r>
            <a:r>
              <a:rPr lang="pt-BR" sz="1200" dirty="0">
                <a:solidFill>
                  <a:schemeClr val="accent6">
                    <a:lumMod val="2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6">
                    <a:lumMod val="25000"/>
                  </a:schemeClr>
                </a:solidFill>
              </a:rPr>
              <a:t>Elaborar novas versões.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F5B94D-85BD-5709-FBDA-7E0FF2F83361}"/>
              </a:ext>
            </a:extLst>
          </p:cNvPr>
          <p:cNvSpPr/>
          <p:nvPr/>
        </p:nvSpPr>
        <p:spPr>
          <a:xfrm>
            <a:off x="589586" y="3291173"/>
            <a:ext cx="1791127" cy="1265113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432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Escolher uma boa IDE;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Instalar extensões;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Usar uma repositório.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6045A83-5996-8479-754F-0C9A85A23A99}"/>
              </a:ext>
            </a:extLst>
          </p:cNvPr>
          <p:cNvSpPr/>
          <p:nvPr/>
        </p:nvSpPr>
        <p:spPr>
          <a:xfrm>
            <a:off x="440959" y="458182"/>
            <a:ext cx="1748811" cy="1265113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  <a:effectLst>
            <a:outerShdw blurRad="50800" dist="50800" dir="432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</a:rPr>
              <a:t>Conteúdo acadêmico;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</a:rPr>
              <a:t>Vídeos do Youtube;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</a:rPr>
              <a:t>Livros digitais;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</a:rPr>
              <a:t>Fóruns de discussão.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1" name="Zoom de Slide 50">
                <a:extLst>
                  <a:ext uri="{FF2B5EF4-FFF2-40B4-BE49-F238E27FC236}">
                    <a16:creationId xmlns:a16="http://schemas.microsoft.com/office/drawing/2014/main" id="{097AF94E-93F3-F36D-B84E-A62D81EBFF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2633992"/>
                  </p:ext>
                </p:extLst>
              </p:nvPr>
            </p:nvGraphicFramePr>
            <p:xfrm>
              <a:off x="2069465" y="120513"/>
              <a:ext cx="786472" cy="786472"/>
            </p:xfrm>
            <a:graphic>
              <a:graphicData uri="http://schemas.microsoft.com/office/powerpoint/2016/slidezoom">
                <pslz:sldZm>
                  <pslz:sldZmObj sldId="264" cId="0">
                    <pslz:zmPr id="{45366660-BAD4-4A81-9A62-1E96F72BA946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86472" cy="7864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1" name="Zoom de Slide 50">
                <a:extLst>
                  <a:ext uri="{FF2B5EF4-FFF2-40B4-BE49-F238E27FC236}">
                    <a16:creationId xmlns:a16="http://schemas.microsoft.com/office/drawing/2014/main" id="{097AF94E-93F3-F36D-B84E-A62D81EBFF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69465" y="120513"/>
                <a:ext cx="786472" cy="7864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Zoom de Slide 52">
                <a:extLst>
                  <a:ext uri="{FF2B5EF4-FFF2-40B4-BE49-F238E27FC236}">
                    <a16:creationId xmlns:a16="http://schemas.microsoft.com/office/drawing/2014/main" id="{3B9082E6-AFC8-FE4C-C424-0AF0537815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557271"/>
                  </p:ext>
                </p:extLst>
              </p:nvPr>
            </p:nvGraphicFramePr>
            <p:xfrm>
              <a:off x="1772572" y="2624144"/>
              <a:ext cx="720664" cy="720664"/>
            </p:xfrm>
            <a:graphic>
              <a:graphicData uri="http://schemas.microsoft.com/office/powerpoint/2016/slidezoom">
                <pslz:sldZm>
                  <pslz:sldZmObj sldId="295" cId="3366512226">
                    <pslz:zmPr id="{98D42DF6-9901-497F-B70E-DAFDD8AC1F4C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96DAC541-7B7A-43D3-8B79-37D633B846F1}">
                              <asvg:svgBlip xmlns:asvg="http://schemas.microsoft.com/office/drawing/2016/SVG/main" r:embed="rId1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20664" cy="7206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Zoom de Slide 52">
                <a:extLst>
                  <a:ext uri="{FF2B5EF4-FFF2-40B4-BE49-F238E27FC236}">
                    <a16:creationId xmlns:a16="http://schemas.microsoft.com/office/drawing/2014/main" id="{3B9082E6-AFC8-FE4C-C424-0AF0537815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772572" y="2624144"/>
                <a:ext cx="720664" cy="7206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Zoom de Slide 2">
                <a:extLst>
                  <a:ext uri="{FF2B5EF4-FFF2-40B4-BE49-F238E27FC236}">
                    <a16:creationId xmlns:a16="http://schemas.microsoft.com/office/drawing/2014/main" id="{D185A619-02C4-FFC1-2895-5D370EF8AB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9366406"/>
                  </p:ext>
                </p:extLst>
              </p:nvPr>
            </p:nvGraphicFramePr>
            <p:xfrm>
              <a:off x="6593303" y="2496416"/>
              <a:ext cx="954556" cy="954556"/>
            </p:xfrm>
            <a:graphic>
              <a:graphicData uri="http://schemas.microsoft.com/office/powerpoint/2016/slidezoom">
                <pslz:sldZm>
                  <pslz:sldZmObj sldId="294" cId="4032841243">
                    <pslz:zmPr id="{CD9BF90F-AF9F-4DBC-8714-0D434AC7D6E8}" returnToParent="0" imageType="cover" transitionDur="1000">
                      <p166:blipFill xmlns:p166="http://schemas.microsoft.com/office/powerpoint/2016/6/main">
                        <a:blip r:embed="rId13">
                          <a:extLst>
                            <a:ext uri="{96DAC541-7B7A-43D3-8B79-37D633B846F1}">
                              <asvg:svgBlip xmlns:asvg="http://schemas.microsoft.com/office/drawing/2016/SVG/main" r:embed="rId1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4556" cy="954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Zoom de Slide 2">
                <a:extLst>
                  <a:ext uri="{FF2B5EF4-FFF2-40B4-BE49-F238E27FC236}">
                    <a16:creationId xmlns:a16="http://schemas.microsoft.com/office/drawing/2014/main" id="{D185A619-02C4-FFC1-2895-5D370EF8AB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593303" y="2496416"/>
                <a:ext cx="954556" cy="9545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Slide 5">
                <a:extLst>
                  <a:ext uri="{FF2B5EF4-FFF2-40B4-BE49-F238E27FC236}">
                    <a16:creationId xmlns:a16="http://schemas.microsoft.com/office/drawing/2014/main" id="{6C0A904F-82F4-C581-7833-388C5F9800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5473680"/>
                  </p:ext>
                </p:extLst>
              </p:nvPr>
            </p:nvGraphicFramePr>
            <p:xfrm>
              <a:off x="5104431" y="213598"/>
              <a:ext cx="786473" cy="786473"/>
            </p:xfrm>
            <a:graphic>
              <a:graphicData uri="http://schemas.microsoft.com/office/powerpoint/2016/slidezoom">
                <pslz:sldZm>
                  <pslz:sldZmObj sldId="296" cId="3576784280">
                    <pslz:zmPr id="{381ED3AC-B2EB-4D36-B0F6-1BCF33D84920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96DAC541-7B7A-43D3-8B79-37D633B846F1}">
                              <asvg:svgBlip xmlns:asvg="http://schemas.microsoft.com/office/drawing/2016/SVG/main" r:embed="rId1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86473" cy="7864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Slide 5">
                <a:extLst>
                  <a:ext uri="{FF2B5EF4-FFF2-40B4-BE49-F238E27FC236}">
                    <a16:creationId xmlns:a16="http://schemas.microsoft.com/office/drawing/2014/main" id="{6C0A904F-82F4-C581-7833-388C5F9800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04431" y="213598"/>
                <a:ext cx="786473" cy="7864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FEDE1AFA-6E60-6277-E3E8-683C78DAED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13730" y="1367439"/>
            <a:ext cx="896917" cy="822775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172E7B07-746F-8B8E-2DBC-69CA7614EF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>
            <a:off x="3833393" y="1335095"/>
            <a:ext cx="848954" cy="868080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EE422565-7308-50D7-E75E-8CEB4DFBDE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H="1" flipV="1">
            <a:off x="3875458" y="2963580"/>
            <a:ext cx="822932" cy="845024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0E4A8BEF-E3F9-70E9-7469-E233CB89225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flipV="1">
            <a:off x="4679765" y="2994621"/>
            <a:ext cx="764994" cy="8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5" grpId="0" animBg="1"/>
      <p:bldP spid="9" grpId="0" animBg="1"/>
      <p:bldP spid="17" grpId="0" animBg="1"/>
      <p:bldP spid="18" grpId="0" animBg="1"/>
      <p:bldP spid="28" grpId="0" animBg="1"/>
      <p:bldP spid="29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252</Words>
  <Application>Microsoft Office PowerPoint</Application>
  <PresentationFormat>Apresentação na tela (16:9)</PresentationFormat>
  <Paragraphs>67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Abadi</vt:lpstr>
      <vt:lpstr>Lato</vt:lpstr>
      <vt:lpstr>Raleway</vt:lpstr>
      <vt:lpstr>Arial</vt:lpstr>
      <vt:lpstr>Streamline</vt:lpstr>
      <vt:lpstr>Desenvolvimento de Software Boas práticas para o sucesso</vt:lpstr>
      <vt:lpstr>Mas o que eu devo fazer??</vt:lpstr>
      <vt:lpstr>Buscar ser um excelente desenvolvedor de software!!!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preciso para desenvolver ?</vt:lpstr>
      <vt:lpstr>Fontes de Conhecimento </vt:lpstr>
      <vt:lpstr>Ambiente de desenvolvimento</vt:lpstr>
      <vt:lpstr>Organização do Projeto</vt:lpstr>
      <vt:lpstr>Ambientes para deploy </vt:lpstr>
      <vt:lpstr>Partes de uma Aplicação Web </vt:lpstr>
      <vt:lpstr>Partes da Aplicação </vt:lpstr>
      <vt:lpstr>Apresentação do PowerPoint</vt:lpstr>
      <vt:lpstr>Linguagens de Programação </vt:lpstr>
      <vt:lpstr>Áreas de Linguagens de Programação</vt:lpstr>
      <vt:lpstr>Ranking TIOBE de Linguagens de Programação</vt:lpstr>
      <vt:lpstr>Banco de Dados</vt:lpstr>
      <vt:lpstr>Ranking DB-Engines de Banco de Dados</vt:lpstr>
      <vt:lpstr>Versionamento e repositório</vt:lpstr>
      <vt:lpstr>Testes</vt:lpstr>
      <vt:lpstr>Container</vt:lpstr>
      <vt:lpstr>Outras Ferramentas </vt:lpstr>
      <vt:lpstr>Desenvolvimento Mobile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o melhor Software Boas práticas para o sucesso</dc:title>
  <cp:lastModifiedBy>Weyler Nunes Martins Lopes</cp:lastModifiedBy>
  <cp:revision>9</cp:revision>
  <dcterms:modified xsi:type="dcterms:W3CDTF">2023-04-20T17:45:43Z</dcterms:modified>
</cp:coreProperties>
</file>