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52FF3-EE11-4AF3-B651-95706844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9979B6-2149-49F0-B4FD-6C8A1DCE0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59810F-B48E-4A9F-B09E-41B0A13B1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078F86-6062-45DD-9AA9-BC6916393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0A523B-3E3D-45C5-B662-4E8DFA5B6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745DF-7DAE-4814-BC6D-FAC6CAA8D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690326"/>
      </p:ext>
    </p:extLst>
  </p:cSld>
  <p:clrMapOvr>
    <a:masterClrMapping/>
  </p:clrMapOvr>
  <p:transition spd="med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E32B9-9E2D-4762-A5D3-28969E93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9FD74-79DB-4C25-AE35-55E54B2C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21F727-DB39-4879-92E5-F3736E8C4C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2B3283-EE8B-49CB-BDB5-BBD7F6302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06F20C-D3A2-498A-A020-EBAFFA97C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D35EC-39C2-4048-A0BB-E4EBC4565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576088"/>
      </p:ext>
    </p:extLst>
  </p:cSld>
  <p:clrMapOvr>
    <a:masterClrMapping/>
  </p:clrMapOvr>
  <p:transition spd="med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2357E-DD76-4DEF-8692-B8EC660B8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C34D3-A920-4806-93C2-0277AC51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AD1EE1-E031-46ED-A2C7-345D67232D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FCA074-A15B-49AD-A523-5E122AFC2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E14DE7-69A0-41D0-9F24-4E24B07D6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A24EE-50C3-4EF5-B24D-C7BEF01F9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020074"/>
      </p:ext>
    </p:extLst>
  </p:cSld>
  <p:clrMapOvr>
    <a:masterClrMapping/>
  </p:clrMapOvr>
  <p:transition spd="med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DD6E-26FE-45B6-973A-7759B8B2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05F60-5371-4CD4-9787-1E2644B5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304D21-32E8-4542-BC4C-A1B139E1D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82FC1E-B366-416C-826D-7514D56DD1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3613E4-4791-4869-A84C-2E3DAA874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787B5-BDA9-4A0F-9532-120441C556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687267"/>
      </p:ext>
    </p:extLst>
  </p:cSld>
  <p:clrMapOvr>
    <a:masterClrMapping/>
  </p:clrMapOvr>
  <p:transition spd="med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3BFBC-DBF2-45F3-AF09-5EEC1BB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EBB9B-27B3-4606-8027-5D3DF174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331C70-6CB2-4BB2-9FC8-B491D8AC9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2AD144-233A-443E-B0E3-7E90D4CE4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0243D8-E776-4431-958D-D9F999F09E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1BF0B-EAAB-492E-8C09-D44A2A6C2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418232"/>
      </p:ext>
    </p:extLst>
  </p:cSld>
  <p:clrMapOvr>
    <a:masterClrMapping/>
  </p:clrMapOvr>
  <p:transition spd="med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D3FC-C23E-4DC8-BB5C-6747C742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75349-EAEA-4C04-9FC9-8503C5E78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0C402-5E5D-4B38-9C55-AEB8C0717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4FAB6-C4E6-486E-85EE-5B701978DA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284F8-6AED-4D01-A6F8-209E010E0D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D692A-6CD9-4909-A95B-6E1801EA5E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FBA00-10F6-4F2F-8576-C27BBFCE6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477034"/>
      </p:ext>
    </p:extLst>
  </p:cSld>
  <p:clrMapOvr>
    <a:masterClrMapping/>
  </p:clrMapOvr>
  <p:transition spd="med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0E6E0-4ADE-404A-B7C8-74290FD8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E9E97-AEF4-44D2-813C-6DAF4084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378056-67EC-43A8-92F9-32EB9DE2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672312-1C7A-42F2-BDAB-E68619778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EBE5F-CB4F-4103-AAA3-90386EF9A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124F1E-B96C-4719-8F87-0FF022F2B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7FED13-B2DF-4C62-9B7E-3E8676609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E20574A-0757-4E4A-8A32-0C61A2ED7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CB46-7A4D-4986-8293-82A78E94F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136344"/>
      </p:ext>
    </p:extLst>
  </p:cSld>
  <p:clrMapOvr>
    <a:masterClrMapping/>
  </p:clrMapOvr>
  <p:transition spd="med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3A737-FBB5-4645-886C-9C27EF2B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AE254C-292F-4C79-9D7B-75EC1EC84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80549F-67F2-4EF9-BB1E-1154A5E29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1813F0-8088-4F7E-A255-759D0347A1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4369B-9F51-4D8F-A098-EC32FD703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277968"/>
      </p:ext>
    </p:extLst>
  </p:cSld>
  <p:clrMapOvr>
    <a:masterClrMapping/>
  </p:clrMapOvr>
  <p:transition spd="med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E4820C-66AA-4696-8E52-4053645A1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93A338-5472-4BB1-9B46-56A2831CC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A03952-5BD9-4AFB-A2CA-AAADE0358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622D-E7AC-459E-801A-9A2F7FBD5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018995"/>
      </p:ext>
    </p:extLst>
  </p:cSld>
  <p:clrMapOvr>
    <a:masterClrMapping/>
  </p:clrMapOvr>
  <p:transition spd="med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F4DEC-3D6C-430E-8AD6-D64F942A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897C1-1545-4CC0-A76F-EF40C624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EB0C4-99CB-4C27-BAB9-1050B4DC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CFE4D-83A7-43B3-8DA9-58AA0AEA4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E9CA5-5998-4851-8C68-B25EEEE03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8C3D9-0195-4E54-8A14-FDF69703D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8B055-A000-4072-AC33-82C8F06592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667811"/>
      </p:ext>
    </p:extLst>
  </p:cSld>
  <p:clrMapOvr>
    <a:masterClrMapping/>
  </p:clrMapOvr>
  <p:transition spd="med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4E44-5AF6-47FC-808D-71A792A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9509B-2218-49C1-AAF1-DC87FAA16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9AC0D-8CEF-4CAB-8708-AC69BF9A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3AF1-246D-424B-A6B8-A719AE2BCA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4B91E-C8F1-474D-A1C3-E74932E87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60DF6-3679-4871-916F-CA0F59706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BC56C-8131-4147-8EF0-5B92C76AB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25511"/>
      </p:ext>
    </p:extLst>
  </p:cSld>
  <p:clrMapOvr>
    <a:masterClrMapping/>
  </p:clrMapOvr>
  <p:transition spd="med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C7FE35-E575-495C-A187-636D0ED35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2EE949-0816-42EE-A8CF-C8228FF8B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1A33D6-52DB-4983-9FDF-497A6D7EA9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165E28-A0B0-4BC4-8854-1FAC7D329B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082E81F-DEED-4E96-8A94-544F8273A1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A11465A5-9693-4E75-AD54-80726E1A4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35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over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Picture 4">
            <a:extLst>
              <a:ext uri="{FF2B5EF4-FFF2-40B4-BE49-F238E27FC236}">
                <a16:creationId xmlns:a16="http://schemas.microsoft.com/office/drawing/2014/main" id="{0AC765D4-5BC7-44BF-9CF6-1659FF8C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990601"/>
            <a:ext cx="6272213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Rectangle 5">
            <a:extLst>
              <a:ext uri="{FF2B5EF4-FFF2-40B4-BE49-F238E27FC236}">
                <a16:creationId xmlns:a16="http://schemas.microsoft.com/office/drawing/2014/main" id="{56748AC0-A0CB-4CBF-97A9-4465EAED8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1143000" cy="457200"/>
          </a:xfrm>
          <a:noFill/>
        </p:spPr>
        <p:txBody>
          <a:bodyPr/>
          <a:lstStyle/>
          <a:p>
            <a:pPr algn="l"/>
            <a:r>
              <a:rPr lang="en-US" altLang="zh-CN" sz="3200" b="1"/>
              <a:t>*8-25</a:t>
            </a:r>
          </a:p>
        </p:txBody>
      </p:sp>
      <p:sp>
        <p:nvSpPr>
          <p:cNvPr id="236548" name="Rectangle 6">
            <a:extLst>
              <a:ext uri="{FF2B5EF4-FFF2-40B4-BE49-F238E27FC236}">
                <a16:creationId xmlns:a16="http://schemas.microsoft.com/office/drawing/2014/main" id="{8F8AA518-A1B7-4C01-9FA4-55493041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2239"/>
            <a:ext cx="5181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求作主视图（取半剖视）。</a:t>
            </a:r>
            <a:endParaRPr lang="zh-CN" altLang="en-US" b="1">
              <a:solidFill>
                <a:srgbClr val="000000"/>
              </a:solidFill>
            </a:endParaRPr>
          </a:p>
        </p:txBody>
      </p:sp>
      <p:pic>
        <p:nvPicPr>
          <p:cNvPr id="236549" name="Picture 8">
            <a:extLst>
              <a:ext uri="{FF2B5EF4-FFF2-40B4-BE49-F238E27FC236}">
                <a16:creationId xmlns:a16="http://schemas.microsoft.com/office/drawing/2014/main" id="{E03BD095-E045-4269-A835-3E7A4BE0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1"/>
            <a:ext cx="3595688" cy="316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d"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Times New Roman</vt:lpstr>
      <vt:lpstr>默认设计模板</vt:lpstr>
      <vt:lpstr>*8-25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*8-25</dc:title>
  <dc:creator>Administrator</dc:creator>
  <cp:lastModifiedBy>Administrator</cp:lastModifiedBy>
  <cp:revision>1</cp:revision>
  <dcterms:created xsi:type="dcterms:W3CDTF">2022-10-08T04:03:08Z</dcterms:created>
  <dcterms:modified xsi:type="dcterms:W3CDTF">2022-10-08T04:03:18Z</dcterms:modified>
</cp:coreProperties>
</file>