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F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21DE1-400C-4DFA-B2EA-22EF9A2280FF}" v="11" dt="2020-01-10T09:43:23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4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3F5AC167-C3FB-47AF-B59B-98AE9EB9BF96}"/>
    <pc:docChg chg="undo redo custSel addSld modSld">
      <pc:chgData name="Vivian G" userId="217fb073e6d8a319" providerId="LiveId" clId="{3F5AC167-C3FB-47AF-B59B-98AE9EB9BF96}" dt="2019-12-18T08:50:17.090" v="612" actId="11529"/>
      <pc:docMkLst>
        <pc:docMk/>
      </pc:docMkLst>
      <pc:sldChg chg="addSp delSp modSp add">
        <pc:chgData name="Vivian G" userId="217fb073e6d8a319" providerId="LiveId" clId="{3F5AC167-C3FB-47AF-B59B-98AE9EB9BF96}" dt="2019-12-18T08:50:17.090" v="612" actId="11529"/>
        <pc:sldMkLst>
          <pc:docMk/>
          <pc:sldMk cId="592735644" sldId="256"/>
        </pc:sldMkLst>
        <pc:spChg chg="del">
          <ac:chgData name="Vivian G" userId="217fb073e6d8a319" providerId="LiveId" clId="{3F5AC167-C3FB-47AF-B59B-98AE9EB9BF96}" dt="2019-12-13T12:20:49.637" v="1" actId="478"/>
          <ac:spMkLst>
            <pc:docMk/>
            <pc:sldMk cId="592735644" sldId="256"/>
            <ac:spMk id="2" creationId="{3A3A2AAD-131F-46E7-B81E-74777DBDFD32}"/>
          </ac:spMkLst>
        </pc:spChg>
        <pc:spChg chg="del">
          <ac:chgData name="Vivian G" userId="217fb073e6d8a319" providerId="LiveId" clId="{3F5AC167-C3FB-47AF-B59B-98AE9EB9BF96}" dt="2019-12-13T12:20:50.963" v="2" actId="478"/>
          <ac:spMkLst>
            <pc:docMk/>
            <pc:sldMk cId="592735644" sldId="256"/>
            <ac:spMk id="3" creationId="{0202DB7C-C035-446F-8A77-C406FC1FEECD}"/>
          </ac:spMkLst>
        </pc:spChg>
        <pc:spChg chg="add del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4" creationId="{A2539634-B25C-4AC1-99AC-7DA9BB56BCA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5" creationId="{D360F008-0350-40A1-A1FC-8BD25D46955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6" creationId="{631CF34C-AB3B-46B0-AB87-C9C8DC32DD3D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7" creationId="{09768C9B-9E81-4FD2-8E18-385B5449E62C}"/>
          </ac:spMkLst>
        </pc:spChg>
        <pc:spChg chg="add del mod">
          <ac:chgData name="Vivian G" userId="217fb073e6d8a319" providerId="LiveId" clId="{3F5AC167-C3FB-47AF-B59B-98AE9EB9BF96}" dt="2019-12-13T12:30:27.356" v="304" actId="478"/>
          <ac:spMkLst>
            <pc:docMk/>
            <pc:sldMk cId="592735644" sldId="256"/>
            <ac:spMk id="8" creationId="{A62EB989-016C-42C0-9EF8-79C5FAA274D3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9" creationId="{04E1DB3F-66B1-4FB1-87E8-C191BAC64DA7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0" creationId="{F7F91496-761D-4F7A-8C79-7CA9ECE3725C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1" creationId="{8400C930-441B-4EDA-ADA2-ED1B1167E279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2" creationId="{91CE377E-1547-4572-B6C1-FEE809D4A90E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3" creationId="{27CCAB0B-CC30-418A-B24E-4CFBC62E1DB7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4" creationId="{BC27DBA4-A2DE-4BB7-8402-791F0E0A1591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5" creationId="{1C5114D2-DD4D-49BB-A8B7-7A6F2427FE63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6" creationId="{F9C8E049-9709-4609-B97C-B9BFB62B324F}"/>
          </ac:spMkLst>
        </pc:spChg>
        <pc:spChg chg="add mod">
          <ac:chgData name="Vivian G" userId="217fb073e6d8a319" providerId="LiveId" clId="{3F5AC167-C3FB-47AF-B59B-98AE9EB9BF96}" dt="2019-12-13T12:33:11.849" v="468" actId="1076"/>
          <ac:spMkLst>
            <pc:docMk/>
            <pc:sldMk cId="592735644" sldId="256"/>
            <ac:spMk id="17" creationId="{E2E8D214-A5D7-42E8-97C6-682A64D2866E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28" creationId="{8832897E-F6F5-45E8-B912-5AA1348AAE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0" creationId="{0E63E7D5-51BA-4353-8B12-38CCECB7C32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1" creationId="{FD8EB1F5-826E-45AC-BBE4-E52F5F5FE325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2" creationId="{4520AE83-4867-4EFD-A7E7-0094232046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3" creationId="{E186285E-4C7E-4746-B032-FCA1EA7CC107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4" creationId="{060AB961-3C96-4D95-B98D-02FD3B20FED8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5" creationId="{DE8B4947-69A5-43F7-B217-E12F974BCFEC}"/>
          </ac:spMkLst>
        </pc:sp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19" creationId="{5B8F0A5D-07FB-4964-9941-7EA3B5E11A9C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1" creationId="{8E7F303D-C252-4A27-BE8F-8B2A2C5B3315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3" creationId="{941E13EE-D480-4831-8C39-015C213C4467}"/>
          </ac:cxnSpMkLst>
        </pc:cxnChg>
        <pc:cxnChg chg="add del mod">
          <ac:chgData name="Vivian G" userId="217fb073e6d8a319" providerId="LiveId" clId="{3F5AC167-C3FB-47AF-B59B-98AE9EB9BF96}" dt="2019-12-18T08:48:43.484" v="595" actId="478"/>
          <ac:cxnSpMkLst>
            <pc:docMk/>
            <pc:sldMk cId="592735644" sldId="256"/>
            <ac:cxnSpMk id="25" creationId="{AB43B073-D8FC-487A-955C-486B516F9151}"/>
          </ac:cxnSpMkLst>
        </pc:cxnChg>
        <pc:cxnChg chg="add del mod">
          <ac:chgData name="Vivian G" userId="217fb073e6d8a319" providerId="LiveId" clId="{3F5AC167-C3FB-47AF-B59B-98AE9EB9BF96}" dt="2019-12-18T08:48:42.625" v="594" actId="478"/>
          <ac:cxnSpMkLst>
            <pc:docMk/>
            <pc:sldMk cId="592735644" sldId="256"/>
            <ac:cxnSpMk id="27" creationId="{E379E39E-9BF9-4A39-8A38-471FDF9CFA80}"/>
          </ac:cxnSpMkLst>
        </pc:cxnChg>
        <pc:cxnChg chg="add del mod">
          <ac:chgData name="Vivian G" userId="217fb073e6d8a319" providerId="LiveId" clId="{3F5AC167-C3FB-47AF-B59B-98AE9EB9BF96}" dt="2019-12-18T08:48:41.937" v="593" actId="478"/>
          <ac:cxnSpMkLst>
            <pc:docMk/>
            <pc:sldMk cId="592735644" sldId="256"/>
            <ac:cxnSpMk id="29" creationId="{9032BF4A-EA92-4435-84C6-C69A1595125A}"/>
          </ac:cxnSpMkLst>
        </pc:cxnChg>
        <pc:cxnChg chg="add mod">
          <ac:chgData name="Vivian G" userId="217fb073e6d8a319" providerId="LiveId" clId="{3F5AC167-C3FB-47AF-B59B-98AE9EB9BF96}" dt="2019-12-18T08:49:12.426" v="597" actId="11529"/>
          <ac:cxnSpMkLst>
            <pc:docMk/>
            <pc:sldMk cId="592735644" sldId="256"/>
            <ac:cxnSpMk id="30" creationId="{A0DA4ECA-02CA-4398-AB33-7CD51F1871BB}"/>
          </ac:cxnSpMkLst>
        </pc:cxnChg>
        <pc:cxnChg chg="add mod">
          <ac:chgData name="Vivian G" userId="217fb073e6d8a319" providerId="LiveId" clId="{3F5AC167-C3FB-47AF-B59B-98AE9EB9BF96}" dt="2019-12-18T08:49:17.317" v="598" actId="11529"/>
          <ac:cxnSpMkLst>
            <pc:docMk/>
            <pc:sldMk cId="592735644" sldId="256"/>
            <ac:cxnSpMk id="32" creationId="{9859E110-C259-48A3-B9A2-E0CCFFFE4215}"/>
          </ac:cxnSpMkLst>
        </pc:cxnChg>
        <pc:cxnChg chg="add del mod">
          <ac:chgData name="Vivian G" userId="217fb073e6d8a319" providerId="LiveId" clId="{3F5AC167-C3FB-47AF-B59B-98AE9EB9BF96}" dt="2019-12-18T08:48:40.676" v="592" actId="478"/>
          <ac:cxnSpMkLst>
            <pc:docMk/>
            <pc:sldMk cId="592735644" sldId="256"/>
            <ac:cxnSpMk id="34" creationId="{9F84E039-A5B3-4A2E-93FA-8185B3460EC1}"/>
          </ac:cxnSpMkLst>
        </pc:cxnChg>
        <pc:cxnChg chg="add mod">
          <ac:chgData name="Vivian G" userId="217fb073e6d8a319" providerId="LiveId" clId="{3F5AC167-C3FB-47AF-B59B-98AE9EB9BF96}" dt="2019-12-18T08:49:22.127" v="599" actId="11529"/>
          <ac:cxnSpMkLst>
            <pc:docMk/>
            <pc:sldMk cId="592735644" sldId="256"/>
            <ac:cxnSpMk id="35" creationId="{69C62E22-5761-41C1-B8E1-DC3E5D0532BB}"/>
          </ac:cxnSpMkLst>
        </pc:cxnChg>
        <pc:cxnChg chg="add del mod">
          <ac:chgData name="Vivian G" userId="217fb073e6d8a319" providerId="LiveId" clId="{3F5AC167-C3FB-47AF-B59B-98AE9EB9BF96}" dt="2019-12-18T08:48:44.515" v="596" actId="478"/>
          <ac:cxnSpMkLst>
            <pc:docMk/>
            <pc:sldMk cId="592735644" sldId="256"/>
            <ac:cxnSpMk id="36" creationId="{CB923E37-B5B6-48DE-A564-D4D1948E8899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8" creationId="{E4DDC066-8ECE-477D-94D2-FC34B21EC2C1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9" creationId="{9F41C57E-9025-4754-A594-24117680F845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0" creationId="{84C1FE27-4209-44D1-9460-9210E7B73371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1" creationId="{DA46EE5B-B7AD-446E-8202-F4203C70AA67}"/>
          </ac:cxnSpMkLst>
        </pc:cxnChg>
        <pc:cxnChg chg="add mod">
          <ac:chgData name="Vivian G" userId="217fb073e6d8a319" providerId="LiveId" clId="{3F5AC167-C3FB-47AF-B59B-98AE9EB9BF96}" dt="2019-12-18T08:49:27.112" v="600" actId="11529"/>
          <ac:cxnSpMkLst>
            <pc:docMk/>
            <pc:sldMk cId="592735644" sldId="256"/>
            <ac:cxnSpMk id="42" creationId="{1CBDFC55-0794-48E5-9B54-0B4FD6E3D199}"/>
          </ac:cxnSpMkLst>
        </pc:cxnChg>
        <pc:cxnChg chg="add mod">
          <ac:chgData name="Vivian G" userId="217fb073e6d8a319" providerId="LiveId" clId="{3F5AC167-C3FB-47AF-B59B-98AE9EB9BF96}" dt="2019-12-18T08:49:35.414" v="602" actId="14100"/>
          <ac:cxnSpMkLst>
            <pc:docMk/>
            <pc:sldMk cId="592735644" sldId="256"/>
            <ac:cxnSpMk id="44" creationId="{46F102DC-5C2F-4AB7-BCD5-BB16D6725DB9}"/>
          </ac:cxnSpMkLst>
        </pc:cxnChg>
        <pc:cxnChg chg="add mod">
          <ac:chgData name="Vivian G" userId="217fb073e6d8a319" providerId="LiveId" clId="{3F5AC167-C3FB-47AF-B59B-98AE9EB9BF96}" dt="2019-12-18T08:49:43.241" v="604" actId="14100"/>
          <ac:cxnSpMkLst>
            <pc:docMk/>
            <pc:sldMk cId="592735644" sldId="256"/>
            <ac:cxnSpMk id="47" creationId="{44A73C4C-F6CC-496B-B369-59BE0FBD9E94}"/>
          </ac:cxnSpMkLst>
        </pc:cxnChg>
        <pc:cxnChg chg="add mod">
          <ac:chgData name="Vivian G" userId="217fb073e6d8a319" providerId="LiveId" clId="{3F5AC167-C3FB-47AF-B59B-98AE9EB9BF96}" dt="2019-12-18T08:49:48.450" v="605" actId="11529"/>
          <ac:cxnSpMkLst>
            <pc:docMk/>
            <pc:sldMk cId="592735644" sldId="256"/>
            <ac:cxnSpMk id="50" creationId="{99AA1EBE-8791-4424-A504-38E02A162041}"/>
          </ac:cxnSpMkLst>
        </pc:cxnChg>
        <pc:cxnChg chg="add del mod">
          <ac:chgData name="Vivian G" userId="217fb073e6d8a319" providerId="LiveId" clId="{3F5AC167-C3FB-47AF-B59B-98AE9EB9BF96}" dt="2019-12-18T08:49:57.934" v="607" actId="11529"/>
          <ac:cxnSpMkLst>
            <pc:docMk/>
            <pc:sldMk cId="592735644" sldId="256"/>
            <ac:cxnSpMk id="52" creationId="{5BEC41C0-6884-4039-A09A-77F5FFE2B46C}"/>
          </ac:cxnSpMkLst>
        </pc:cxnChg>
        <pc:cxnChg chg="add del mod">
          <ac:chgData name="Vivian G" userId="217fb073e6d8a319" providerId="LiveId" clId="{3F5AC167-C3FB-47AF-B59B-98AE9EB9BF96}" dt="2019-12-18T08:50:04.499" v="609" actId="11529"/>
          <ac:cxnSpMkLst>
            <pc:docMk/>
            <pc:sldMk cId="592735644" sldId="256"/>
            <ac:cxnSpMk id="54" creationId="{7B81771E-2877-422D-B8E2-3E98895EBFCD}"/>
          </ac:cxnSpMkLst>
        </pc:cxnChg>
        <pc:cxnChg chg="add mod">
          <ac:chgData name="Vivian G" userId="217fb073e6d8a319" providerId="LiveId" clId="{3F5AC167-C3FB-47AF-B59B-98AE9EB9BF96}" dt="2019-12-18T08:50:08.420" v="610" actId="11529"/>
          <ac:cxnSpMkLst>
            <pc:docMk/>
            <pc:sldMk cId="592735644" sldId="256"/>
            <ac:cxnSpMk id="56" creationId="{CEB6944E-8164-49DC-9C61-C0EDCF442ED0}"/>
          </ac:cxnSpMkLst>
        </pc:cxnChg>
        <pc:cxnChg chg="add mod">
          <ac:chgData name="Vivian G" userId="217fb073e6d8a319" providerId="LiveId" clId="{3F5AC167-C3FB-47AF-B59B-98AE9EB9BF96}" dt="2019-12-18T08:50:12.278" v="611" actId="11529"/>
          <ac:cxnSpMkLst>
            <pc:docMk/>
            <pc:sldMk cId="592735644" sldId="256"/>
            <ac:cxnSpMk id="58" creationId="{B987C74E-32AE-4807-A479-780B0A7353A0}"/>
          </ac:cxnSpMkLst>
        </pc:cxnChg>
        <pc:cxnChg chg="add mod">
          <ac:chgData name="Vivian G" userId="217fb073e6d8a319" providerId="LiveId" clId="{3F5AC167-C3FB-47AF-B59B-98AE9EB9BF96}" dt="2019-12-18T08:50:17.090" v="612" actId="11529"/>
          <ac:cxnSpMkLst>
            <pc:docMk/>
            <pc:sldMk cId="592735644" sldId="256"/>
            <ac:cxnSpMk id="60" creationId="{7636C0CC-A803-40F4-9646-D047A9BCE704}"/>
          </ac:cxnSpMkLst>
        </pc:cxnChg>
      </pc:sldChg>
    </pc:docChg>
  </pc:docChgLst>
  <pc:docChgLst>
    <pc:chgData name="Vivian G" userId="217fb073e6d8a319" providerId="LiveId" clId="{00521DE1-400C-4DFA-B2EA-22EF9A2280FF}"/>
    <pc:docChg chg="undo custSel modSld">
      <pc:chgData name="Vivian G" userId="217fb073e6d8a319" providerId="LiveId" clId="{00521DE1-400C-4DFA-B2EA-22EF9A2280FF}" dt="2020-01-10T11:04:08.224" v="366" actId="14100"/>
      <pc:docMkLst>
        <pc:docMk/>
      </pc:docMkLst>
      <pc:sldChg chg="addSp delSp modSp">
        <pc:chgData name="Vivian G" userId="217fb073e6d8a319" providerId="LiveId" clId="{00521DE1-400C-4DFA-B2EA-22EF9A2280FF}" dt="2020-01-10T11:04:08.224" v="366" actId="14100"/>
        <pc:sldMkLst>
          <pc:docMk/>
          <pc:sldMk cId="592735644" sldId="256"/>
        </pc:sldMkLst>
        <pc:spChg chg="mod">
          <ac:chgData name="Vivian G" userId="217fb073e6d8a319" providerId="LiveId" clId="{00521DE1-400C-4DFA-B2EA-22EF9A2280FF}" dt="2020-01-10T09:39:39.150" v="179" actId="1035"/>
          <ac:spMkLst>
            <pc:docMk/>
            <pc:sldMk cId="592735644" sldId="256"/>
            <ac:spMk id="4" creationId="{A2539634-B25C-4AC1-99AC-7DA9BB56BCAC}"/>
          </ac:spMkLst>
        </pc:spChg>
        <pc:spChg chg="mod">
          <ac:chgData name="Vivian G" userId="217fb073e6d8a319" providerId="LiveId" clId="{00521DE1-400C-4DFA-B2EA-22EF9A2280FF}" dt="2020-01-10T09:39:39.150" v="179" actId="1035"/>
          <ac:spMkLst>
            <pc:docMk/>
            <pc:sldMk cId="592735644" sldId="256"/>
            <ac:spMk id="5" creationId="{D360F008-0350-40A1-A1FC-8BD25D46955C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6" creationId="{631CF34C-AB3B-46B0-AB87-C9C8DC32DD3D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7" creationId="{09768C9B-9E81-4FD2-8E18-385B5449E62C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9" creationId="{04E1DB3F-66B1-4FB1-87E8-C191BAC64DA7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10" creationId="{F7F91496-761D-4F7A-8C79-7CA9ECE3725C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11" creationId="{8400C930-441B-4EDA-ADA2-ED1B1167E279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2" creationId="{91CE377E-1547-4572-B6C1-FEE809D4A90E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3" creationId="{27CCAB0B-CC30-418A-B24E-4CFBC62E1DB7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4" creationId="{BC27DBA4-A2DE-4BB7-8402-791F0E0A1591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5" creationId="{1C5114D2-DD4D-49BB-A8B7-7A6F2427FE63}"/>
          </ac:spMkLst>
        </pc:spChg>
        <pc:spChg chg="mod">
          <ac:chgData name="Vivian G" userId="217fb073e6d8a319" providerId="LiveId" clId="{00521DE1-400C-4DFA-B2EA-22EF9A2280FF}" dt="2020-01-10T09:42:40.121" v="359" actId="14100"/>
          <ac:spMkLst>
            <pc:docMk/>
            <pc:sldMk cId="592735644" sldId="256"/>
            <ac:spMk id="16" creationId="{F9C8E049-9709-4609-B97C-B9BFB62B324F}"/>
          </ac:spMkLst>
        </pc:spChg>
        <pc:spChg chg="add mod">
          <ac:chgData name="Vivian G" userId="217fb073e6d8a319" providerId="LiveId" clId="{00521DE1-400C-4DFA-B2EA-22EF9A2280FF}" dt="2020-01-10T09:41:25.100" v="309" actId="20577"/>
          <ac:spMkLst>
            <pc:docMk/>
            <pc:sldMk cId="592735644" sldId="256"/>
            <ac:spMk id="43" creationId="{74C49387-C25C-45C2-A515-24B7FC6723AF}"/>
          </ac:spMkLst>
        </pc:spChg>
        <pc:spChg chg="add del">
          <ac:chgData name="Vivian G" userId="217fb073e6d8a319" providerId="LiveId" clId="{00521DE1-400C-4DFA-B2EA-22EF9A2280FF}" dt="2020-01-10T09:41:31.082" v="311"/>
          <ac:spMkLst>
            <pc:docMk/>
            <pc:sldMk cId="592735644" sldId="256"/>
            <ac:spMk id="46" creationId="{ADCC5B5D-479E-481A-9CEB-2FF25C1C4C75}"/>
          </ac:spMkLst>
        </pc:spChg>
        <pc:spChg chg="add mod">
          <ac:chgData name="Vivian G" userId="217fb073e6d8a319" providerId="LiveId" clId="{00521DE1-400C-4DFA-B2EA-22EF9A2280FF}" dt="2020-01-10T09:43:27.667" v="363" actId="1076"/>
          <ac:spMkLst>
            <pc:docMk/>
            <pc:sldMk cId="592735644" sldId="256"/>
            <ac:spMk id="48" creationId="{63FCBDCE-0399-46AA-85D9-72870B078A6D}"/>
          </ac:spMkLst>
        </pc:spChg>
        <pc:cxnChg chg="add del mod">
          <ac:chgData name="Vivian G" userId="217fb073e6d8a319" providerId="LiveId" clId="{00521DE1-400C-4DFA-B2EA-22EF9A2280FF}" dt="2020-01-10T09:21:29.408" v="10" actId="11529"/>
          <ac:cxnSpMkLst>
            <pc:docMk/>
            <pc:sldMk cId="592735644" sldId="256"/>
            <ac:cxnSpMk id="19" creationId="{534CBB44-10E4-4FA6-809D-9377EB453C97}"/>
          </ac:cxnSpMkLst>
        </pc:cxnChg>
        <pc:cxnChg chg="add mod">
          <ac:chgData name="Vivian G" userId="217fb073e6d8a319" providerId="LiveId" clId="{00521DE1-400C-4DFA-B2EA-22EF9A2280FF}" dt="2020-01-10T09:42:24.832" v="355" actId="14100"/>
          <ac:cxnSpMkLst>
            <pc:docMk/>
            <pc:sldMk cId="592735644" sldId="256"/>
            <ac:cxnSpMk id="21" creationId="{D863ACD5-98FF-4C8E-93C9-ED08269FE3BF}"/>
          </ac:cxnSpMkLst>
        </pc:cxnChg>
        <pc:cxnChg chg="add del mod">
          <ac:chgData name="Vivian G" userId="217fb073e6d8a319" providerId="LiveId" clId="{00521DE1-400C-4DFA-B2EA-22EF9A2280FF}" dt="2020-01-10T09:21:14.512" v="8" actId="478"/>
          <ac:cxnSpMkLst>
            <pc:docMk/>
            <pc:sldMk cId="592735644" sldId="256"/>
            <ac:cxnSpMk id="28" creationId="{7B14EBE0-F2FC-4F47-AA95-70B3912BD85F}"/>
          </ac:cxnSpMkLst>
        </pc:cxnChg>
        <pc:cxnChg chg="mod">
          <ac:chgData name="Vivian G" userId="217fb073e6d8a319" providerId="LiveId" clId="{00521DE1-400C-4DFA-B2EA-22EF9A2280FF}" dt="2020-01-10T09:42:22.107" v="354" actId="14100"/>
          <ac:cxnSpMkLst>
            <pc:docMk/>
            <pc:sldMk cId="592735644" sldId="256"/>
            <ac:cxnSpMk id="30" creationId="{A0DA4ECA-02CA-4398-AB33-7CD51F1871BB}"/>
          </ac:cxnSpMkLst>
        </pc:cxnChg>
        <pc:cxnChg chg="mod">
          <ac:chgData name="Vivian G" userId="217fb073e6d8a319" providerId="LiveId" clId="{00521DE1-400C-4DFA-B2EA-22EF9A2280FF}" dt="2020-01-10T09:42:19.754" v="353" actId="14100"/>
          <ac:cxnSpMkLst>
            <pc:docMk/>
            <pc:sldMk cId="592735644" sldId="256"/>
            <ac:cxnSpMk id="32" creationId="{9859E110-C259-48A3-B9A2-E0CCFFFE4215}"/>
          </ac:cxnSpMkLst>
        </pc:cxnChg>
        <pc:cxnChg chg="add mod">
          <ac:chgData name="Vivian G" userId="217fb073e6d8a319" providerId="LiveId" clId="{00521DE1-400C-4DFA-B2EA-22EF9A2280FF}" dt="2020-01-10T09:43:27.667" v="363" actId="1076"/>
          <ac:cxnSpMkLst>
            <pc:docMk/>
            <pc:sldMk cId="592735644" sldId="256"/>
            <ac:cxnSpMk id="34" creationId="{4D16244C-0B2E-403D-8DDC-CC20B3DF91C5}"/>
          </ac:cxnSpMkLst>
        </pc:cxnChg>
        <pc:cxnChg chg="mod">
          <ac:chgData name="Vivian G" userId="217fb073e6d8a319" providerId="LiveId" clId="{00521DE1-400C-4DFA-B2EA-22EF9A2280FF}" dt="2020-01-10T09:42:27.476" v="356" actId="14100"/>
          <ac:cxnSpMkLst>
            <pc:docMk/>
            <pc:sldMk cId="592735644" sldId="256"/>
            <ac:cxnSpMk id="35" creationId="{69C62E22-5761-41C1-B8E1-DC3E5D0532BB}"/>
          </ac:cxnSpMkLst>
        </pc:cxnChg>
        <pc:cxnChg chg="mod">
          <ac:chgData name="Vivian G" userId="217fb073e6d8a319" providerId="LiveId" clId="{00521DE1-400C-4DFA-B2EA-22EF9A2280FF}" dt="2020-01-10T09:39:35.017" v="174" actId="1035"/>
          <ac:cxnSpMkLst>
            <pc:docMk/>
            <pc:sldMk cId="592735644" sldId="256"/>
            <ac:cxnSpMk id="38" creationId="{E4DDC066-8ECE-477D-94D2-FC34B21EC2C1}"/>
          </ac:cxnSpMkLst>
        </pc:cxnChg>
        <pc:cxnChg chg="mod">
          <ac:chgData name="Vivian G" userId="217fb073e6d8a319" providerId="LiveId" clId="{00521DE1-400C-4DFA-B2EA-22EF9A2280FF}" dt="2020-01-10T09:40:17.611" v="203" actId="1076"/>
          <ac:cxnSpMkLst>
            <pc:docMk/>
            <pc:sldMk cId="592735644" sldId="256"/>
            <ac:cxnSpMk id="39" creationId="{9F41C57E-9025-4754-A594-24117680F845}"/>
          </ac:cxnSpMkLst>
        </pc:cxnChg>
        <pc:cxnChg chg="mod">
          <ac:chgData name="Vivian G" userId="217fb073e6d8a319" providerId="LiveId" clId="{00521DE1-400C-4DFA-B2EA-22EF9A2280FF}" dt="2020-01-10T09:41:05.115" v="296" actId="1036"/>
          <ac:cxnSpMkLst>
            <pc:docMk/>
            <pc:sldMk cId="592735644" sldId="256"/>
            <ac:cxnSpMk id="40" creationId="{84C1FE27-4209-44D1-9460-9210E7B73371}"/>
          </ac:cxnSpMkLst>
        </pc:cxnChg>
        <pc:cxnChg chg="mod">
          <ac:chgData name="Vivian G" userId="217fb073e6d8a319" providerId="LiveId" clId="{00521DE1-400C-4DFA-B2EA-22EF9A2280FF}" dt="2020-01-10T09:42:29.980" v="357" actId="14100"/>
          <ac:cxnSpMkLst>
            <pc:docMk/>
            <pc:sldMk cId="592735644" sldId="256"/>
            <ac:cxnSpMk id="42" creationId="{1CBDFC55-0794-48E5-9B54-0B4FD6E3D199}"/>
          </ac:cxnSpMkLst>
        </pc:cxnChg>
        <pc:cxnChg chg="del mod">
          <ac:chgData name="Vivian G" userId="217fb073e6d8a319" providerId="LiveId" clId="{00521DE1-400C-4DFA-B2EA-22EF9A2280FF}" dt="2020-01-10T09:42:43.987" v="360" actId="478"/>
          <ac:cxnSpMkLst>
            <pc:docMk/>
            <pc:sldMk cId="592735644" sldId="256"/>
            <ac:cxnSpMk id="44" creationId="{46F102DC-5C2F-4AB7-BCD5-BB16D6725DB9}"/>
          </ac:cxnSpMkLst>
        </pc:cxnChg>
        <pc:cxnChg chg="add mod">
          <ac:chgData name="Vivian G" userId="217fb073e6d8a319" providerId="LiveId" clId="{00521DE1-400C-4DFA-B2EA-22EF9A2280FF}" dt="2020-01-10T09:41:17.599" v="306" actId="1076"/>
          <ac:cxnSpMkLst>
            <pc:docMk/>
            <pc:sldMk cId="592735644" sldId="256"/>
            <ac:cxnSpMk id="45" creationId="{9B518ACD-BFE8-4E52-ABB4-0E9C318B8650}"/>
          </ac:cxnSpMkLst>
        </pc:cxnChg>
        <pc:cxnChg chg="add del">
          <ac:chgData name="Vivian G" userId="217fb073e6d8a319" providerId="LiveId" clId="{00521DE1-400C-4DFA-B2EA-22EF9A2280FF}" dt="2020-01-10T09:41:31.082" v="311"/>
          <ac:cxnSpMkLst>
            <pc:docMk/>
            <pc:sldMk cId="592735644" sldId="256"/>
            <ac:cxnSpMk id="47" creationId="{35C39CA1-123C-432C-AA19-63A6DB3FF357}"/>
          </ac:cxnSpMkLst>
        </pc:cxnChg>
        <pc:cxnChg chg="mod">
          <ac:chgData name="Vivian G" userId="217fb073e6d8a319" providerId="LiveId" clId="{00521DE1-400C-4DFA-B2EA-22EF9A2280FF}" dt="2020-01-10T11:04:08.224" v="366" actId="14100"/>
          <ac:cxnSpMkLst>
            <pc:docMk/>
            <pc:sldMk cId="592735644" sldId="256"/>
            <ac:cxnSpMk id="50" creationId="{99AA1EBE-8791-4424-A504-38E02A162041}"/>
          </ac:cxnSpMkLst>
        </pc:cxnChg>
        <pc:cxnChg chg="mod">
          <ac:chgData name="Vivian G" userId="217fb073e6d8a319" providerId="LiveId" clId="{00521DE1-400C-4DFA-B2EA-22EF9A2280FF}" dt="2020-01-10T09:40:22.542" v="217" actId="1035"/>
          <ac:cxnSpMkLst>
            <pc:docMk/>
            <pc:sldMk cId="592735644" sldId="256"/>
            <ac:cxnSpMk id="56" creationId="{CEB6944E-8164-49DC-9C61-C0EDCF442ED0}"/>
          </ac:cxnSpMkLst>
        </pc:cxnChg>
        <pc:cxnChg chg="add mod">
          <ac:chgData name="Vivian G" userId="217fb073e6d8a319" providerId="LiveId" clId="{00521DE1-400C-4DFA-B2EA-22EF9A2280FF}" dt="2020-01-10T09:42:57.389" v="362" actId="13822"/>
          <ac:cxnSpMkLst>
            <pc:docMk/>
            <pc:sldMk cId="592735644" sldId="256"/>
            <ac:cxnSpMk id="57" creationId="{97117D4D-1D5B-44EB-905B-1A7BD426B16A}"/>
          </ac:cxnSpMkLst>
        </pc:cxnChg>
        <pc:cxnChg chg="mod">
          <ac:chgData name="Vivian G" userId="217fb073e6d8a319" providerId="LiveId" clId="{00521DE1-400C-4DFA-B2EA-22EF9A2280FF}" dt="2020-01-10T11:03:53.107" v="365" actId="14100"/>
          <ac:cxnSpMkLst>
            <pc:docMk/>
            <pc:sldMk cId="592735644" sldId="256"/>
            <ac:cxnSpMk id="58" creationId="{B987C74E-32AE-4807-A479-780B0A7353A0}"/>
          </ac:cxnSpMkLst>
        </pc:cxnChg>
      </pc:sldChg>
    </pc:docChg>
  </pc:docChgLst>
  <pc:docChgLst>
    <pc:chgData name="Vivian G" userId="217fb073e6d8a319" providerId="LiveId" clId="{8E3709A0-E622-4B04-9B32-A053A99266A8}"/>
    <pc:docChg chg="undo custSel modSld">
      <pc:chgData name="Vivian G" userId="217fb073e6d8a319" providerId="LiveId" clId="{8E3709A0-E622-4B04-9B32-A053A99266A8}" dt="2020-01-06T16:25:19.728" v="320" actId="20577"/>
      <pc:docMkLst>
        <pc:docMk/>
      </pc:docMkLst>
      <pc:sldChg chg="delSp modSp">
        <pc:chgData name="Vivian G" userId="217fb073e6d8a319" providerId="LiveId" clId="{8E3709A0-E622-4B04-9B32-A053A99266A8}" dt="2020-01-06T16:25:19.728" v="320" actId="20577"/>
        <pc:sldMkLst>
          <pc:docMk/>
          <pc:sldMk cId="592735644" sldId="256"/>
        </pc:sldMkLst>
        <pc:spChg chg="mod">
          <ac:chgData name="Vivian G" userId="217fb073e6d8a319" providerId="LiveId" clId="{8E3709A0-E622-4B04-9B32-A053A99266A8}" dt="2020-01-06T16:22:08.694" v="310" actId="403"/>
          <ac:spMkLst>
            <pc:docMk/>
            <pc:sldMk cId="592735644" sldId="256"/>
            <ac:spMk id="6" creationId="{631CF34C-AB3B-46B0-AB87-C9C8DC32DD3D}"/>
          </ac:spMkLst>
        </pc:spChg>
        <pc:spChg chg="mod">
          <ac:chgData name="Vivian G" userId="217fb073e6d8a319" providerId="LiveId" clId="{8E3709A0-E622-4B04-9B32-A053A99266A8}" dt="2020-01-06T16:21:36.479" v="257" actId="20577"/>
          <ac:spMkLst>
            <pc:docMk/>
            <pc:sldMk cId="592735644" sldId="256"/>
            <ac:spMk id="7" creationId="{09768C9B-9E81-4FD2-8E18-385B5449E62C}"/>
          </ac:spMkLst>
        </pc:spChg>
        <pc:spChg chg="mod">
          <ac:chgData name="Vivian G" userId="217fb073e6d8a319" providerId="LiveId" clId="{8E3709A0-E622-4B04-9B32-A053A99266A8}" dt="2020-01-06T16:18:51.928" v="249" actId="1076"/>
          <ac:spMkLst>
            <pc:docMk/>
            <pc:sldMk cId="592735644" sldId="256"/>
            <ac:spMk id="9" creationId="{04E1DB3F-66B1-4FB1-87E8-C191BAC64DA7}"/>
          </ac:spMkLst>
        </pc:spChg>
        <pc:spChg chg="mod">
          <ac:chgData name="Vivian G" userId="217fb073e6d8a319" providerId="LiveId" clId="{8E3709A0-E622-4B04-9B32-A053A99266A8}" dt="2020-01-06T16:18:37.527" v="247" actId="1076"/>
          <ac:spMkLst>
            <pc:docMk/>
            <pc:sldMk cId="592735644" sldId="256"/>
            <ac:spMk id="10" creationId="{F7F91496-761D-4F7A-8C79-7CA9ECE3725C}"/>
          </ac:spMkLst>
        </pc:spChg>
        <pc:spChg chg="mod">
          <ac:chgData name="Vivian G" userId="217fb073e6d8a319" providerId="LiveId" clId="{8E3709A0-E622-4B04-9B32-A053A99266A8}" dt="2020-01-06T16:18:43.805" v="248" actId="1076"/>
          <ac:spMkLst>
            <pc:docMk/>
            <pc:sldMk cId="592735644" sldId="256"/>
            <ac:spMk id="11" creationId="{8400C930-441B-4EDA-ADA2-ED1B1167E279}"/>
          </ac:spMkLst>
        </pc:spChg>
        <pc:spChg chg="mod">
          <ac:chgData name="Vivian G" userId="217fb073e6d8a319" providerId="LiveId" clId="{8E3709A0-E622-4B04-9B32-A053A99266A8}" dt="2020-01-06T16:18:59.454" v="250" actId="1076"/>
          <ac:spMkLst>
            <pc:docMk/>
            <pc:sldMk cId="592735644" sldId="256"/>
            <ac:spMk id="12" creationId="{91CE377E-1547-4572-B6C1-FEE809D4A90E}"/>
          </ac:spMkLst>
        </pc:spChg>
        <pc:spChg chg="mod">
          <ac:chgData name="Vivian G" userId="217fb073e6d8a319" providerId="LiveId" clId="{8E3709A0-E622-4B04-9B32-A053A99266A8}" dt="2020-01-06T16:19:14.777" v="252" actId="1076"/>
          <ac:spMkLst>
            <pc:docMk/>
            <pc:sldMk cId="592735644" sldId="256"/>
            <ac:spMk id="13" creationId="{27CCAB0B-CC30-418A-B24E-4CFBC62E1DB7}"/>
          </ac:spMkLst>
        </pc:spChg>
        <pc:spChg chg="mod">
          <ac:chgData name="Vivian G" userId="217fb073e6d8a319" providerId="LiveId" clId="{8E3709A0-E622-4B04-9B32-A053A99266A8}" dt="2020-01-06T16:25:19.728" v="320" actId="20577"/>
          <ac:spMkLst>
            <pc:docMk/>
            <pc:sldMk cId="592735644" sldId="256"/>
            <ac:spMk id="14" creationId="{BC27DBA4-A2DE-4BB7-8402-791F0E0A1591}"/>
          </ac:spMkLst>
        </pc:spChg>
        <pc:spChg chg="mod">
          <ac:chgData name="Vivian G" userId="217fb073e6d8a319" providerId="LiveId" clId="{8E3709A0-E622-4B04-9B32-A053A99266A8}" dt="2020-01-06T16:21:21.836" v="253" actId="1076"/>
          <ac:spMkLst>
            <pc:docMk/>
            <pc:sldMk cId="592735644" sldId="256"/>
            <ac:spMk id="15" creationId="{1C5114D2-DD4D-49BB-A8B7-7A6F2427FE63}"/>
          </ac:spMkLst>
        </pc:spChg>
        <pc:spChg chg="mod">
          <ac:chgData name="Vivian G" userId="217fb073e6d8a319" providerId="LiveId" clId="{8E3709A0-E622-4B04-9B32-A053A99266A8}" dt="2020-01-06T16:21:30.940" v="255" actId="1076"/>
          <ac:spMkLst>
            <pc:docMk/>
            <pc:sldMk cId="592735644" sldId="256"/>
            <ac:spMk id="16" creationId="{F9C8E049-9709-4609-B97C-B9BFB62B324F}"/>
          </ac:spMkLst>
        </pc:spChg>
        <pc:spChg chg="del">
          <ac:chgData name="Vivian G" userId="217fb073e6d8a319" providerId="LiveId" clId="{8E3709A0-E622-4B04-9B32-A053A99266A8}" dt="2020-01-06T16:17:23.894" v="92" actId="478"/>
          <ac:spMkLst>
            <pc:docMk/>
            <pc:sldMk cId="592735644" sldId="256"/>
            <ac:spMk id="28" creationId="{8832897E-F6F5-45E8-B912-5AA1348AAE5F}"/>
          </ac:spMkLst>
        </pc:spChg>
        <pc:cxnChg chg="mod">
          <ac:chgData name="Vivian G" userId="217fb073e6d8a319" providerId="LiveId" clId="{8E3709A0-E622-4B04-9B32-A053A99266A8}" dt="2020-01-06T16:19:03.078" v="251" actId="14100"/>
          <ac:cxnSpMkLst>
            <pc:docMk/>
            <pc:sldMk cId="592735644" sldId="256"/>
            <ac:cxnSpMk id="30" creationId="{A0DA4ECA-02CA-4398-AB33-7CD51F1871BB}"/>
          </ac:cxnSpMkLst>
        </pc:cxnChg>
        <pc:cxnChg chg="mod">
          <ac:chgData name="Vivian G" userId="217fb073e6d8a319" providerId="LiveId" clId="{8E3709A0-E622-4B04-9B32-A053A99266A8}" dt="2020-01-06T16:19:14.777" v="252" actId="1076"/>
          <ac:cxnSpMkLst>
            <pc:docMk/>
            <pc:sldMk cId="592735644" sldId="256"/>
            <ac:cxnSpMk id="32" creationId="{9859E110-C259-48A3-B9A2-E0CCFFFE4215}"/>
          </ac:cxnSpMkLst>
        </pc:cxnChg>
        <pc:cxnChg chg="mod">
          <ac:chgData name="Vivian G" userId="217fb073e6d8a319" providerId="LiveId" clId="{8E3709A0-E622-4B04-9B32-A053A99266A8}" dt="2020-01-06T16:21:21.836" v="253" actId="1076"/>
          <ac:cxnSpMkLst>
            <pc:docMk/>
            <pc:sldMk cId="592735644" sldId="256"/>
            <ac:cxnSpMk id="35" creationId="{69C62E22-5761-41C1-B8E1-DC3E5D0532BB}"/>
          </ac:cxnSpMkLst>
        </pc:cxnChg>
        <pc:cxnChg chg="mod">
          <ac:chgData name="Vivian G" userId="217fb073e6d8a319" providerId="LiveId" clId="{8E3709A0-E622-4B04-9B32-A053A99266A8}" dt="2020-01-06T16:21:26.492" v="254" actId="1076"/>
          <ac:cxnSpMkLst>
            <pc:docMk/>
            <pc:sldMk cId="592735644" sldId="256"/>
            <ac:cxnSpMk id="42" creationId="{1CBDFC55-0794-48E5-9B54-0B4FD6E3D199}"/>
          </ac:cxnSpMkLst>
        </pc:cxnChg>
        <pc:cxnChg chg="mod">
          <ac:chgData name="Vivian G" userId="217fb073e6d8a319" providerId="LiveId" clId="{8E3709A0-E622-4B04-9B32-A053A99266A8}" dt="2020-01-06T16:21:30.940" v="255" actId="1076"/>
          <ac:cxnSpMkLst>
            <pc:docMk/>
            <pc:sldMk cId="592735644" sldId="256"/>
            <ac:cxnSpMk id="44" creationId="{46F102DC-5C2F-4AB7-BCD5-BB16D6725DB9}"/>
          </ac:cxnSpMkLst>
        </pc:cxnChg>
        <pc:cxnChg chg="del mod">
          <ac:chgData name="Vivian G" userId="217fb073e6d8a319" providerId="LiveId" clId="{8E3709A0-E622-4B04-9B32-A053A99266A8}" dt="2020-01-06T16:18:31.738" v="246" actId="478"/>
          <ac:cxnSpMkLst>
            <pc:docMk/>
            <pc:sldMk cId="592735644" sldId="256"/>
            <ac:cxnSpMk id="47" creationId="{44A73C4C-F6CC-496B-B369-59BE0FBD9E94}"/>
          </ac:cxnSpMkLst>
        </pc:cxnChg>
        <pc:cxnChg chg="mod">
          <ac:chgData name="Vivian G" userId="217fb073e6d8a319" providerId="LiveId" clId="{8E3709A0-E622-4B04-9B32-A053A99266A8}" dt="2020-01-06T16:18:51.928" v="249" actId="1076"/>
          <ac:cxnSpMkLst>
            <pc:docMk/>
            <pc:sldMk cId="592735644" sldId="256"/>
            <ac:cxnSpMk id="50" creationId="{99AA1EBE-8791-4424-A504-38E02A162041}"/>
          </ac:cxnSpMkLst>
        </pc:cxnChg>
        <pc:cxnChg chg="mod">
          <ac:chgData name="Vivian G" userId="217fb073e6d8a319" providerId="LiveId" clId="{8E3709A0-E622-4B04-9B32-A053A99266A8}" dt="2020-01-06T16:18:37.527" v="247" actId="1076"/>
          <ac:cxnSpMkLst>
            <pc:docMk/>
            <pc:sldMk cId="592735644" sldId="256"/>
            <ac:cxnSpMk id="56" creationId="{CEB6944E-8164-49DC-9C61-C0EDCF442ED0}"/>
          </ac:cxnSpMkLst>
        </pc:cxnChg>
        <pc:cxnChg chg="mod">
          <ac:chgData name="Vivian G" userId="217fb073e6d8a319" providerId="LiveId" clId="{8E3709A0-E622-4B04-9B32-A053A99266A8}" dt="2020-01-06T16:18:43.805" v="248" actId="1076"/>
          <ac:cxnSpMkLst>
            <pc:docMk/>
            <pc:sldMk cId="592735644" sldId="256"/>
            <ac:cxnSpMk id="58" creationId="{B987C74E-32AE-4807-A479-780B0A7353A0}"/>
          </ac:cxnSpMkLst>
        </pc:cxnChg>
        <pc:cxnChg chg="del mod">
          <ac:chgData name="Vivian G" userId="217fb073e6d8a319" providerId="LiveId" clId="{8E3709A0-E622-4B04-9B32-A053A99266A8}" dt="2020-01-06T16:17:25.073" v="93" actId="478"/>
          <ac:cxnSpMkLst>
            <pc:docMk/>
            <pc:sldMk cId="592735644" sldId="256"/>
            <ac:cxnSpMk id="60" creationId="{7636C0CC-A803-40F4-9646-D047A9BCE7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B3F76B-1C04-425E-89DC-640398C1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1ED48D3-D042-41D2-A6A2-13A2AE89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465CAC2-2C4F-43E7-B626-BA4E5D15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5B26FE3-895B-4E92-93DA-EE85FCCF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84C158F-34E7-450F-9B63-E4E5FDDA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4881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363B958-AC0B-4C7E-A49F-2E0A66D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1E840996-C959-47F9-8D1C-7E582857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40B9444-6396-4C19-85F6-33DC27B3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5E84480-4037-46EB-96A4-7E0FE5C7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CF8ABF4-D2DC-4E89-BD81-9206C9D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3520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EA81ECAF-ED19-4B4A-80F1-B8A854BE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C60B0C2-E3EA-44B3-BD04-A3DD252D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C70B139-0D20-4369-A77C-473C300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35E3881-13F4-4523-A137-A2E72A83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CD97F49-7C96-4C4F-A7DF-7EF5B07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540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F7095F-BDD9-4ACF-8EB7-A6BA798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4D1FFD8-A376-4D81-8FF7-736741AA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C558963-F1F3-4ED3-B20A-0BA9A8E6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AEBC8B4-3A4D-4BFF-8B48-BEC4B033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C49CAB4-EBE1-4CD2-A8A1-087699EA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225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9512D-48AF-4E81-860F-3E8DB1DF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DBE0524-3576-4A6F-A5FD-A3EC3A3A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472ACC2-1D96-4AB9-941F-FD15C677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A17F80F-8B50-47F7-A135-5236928D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3BC1FF3-507D-43D9-B45F-72B4D45E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266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BD3FCE3-B844-4210-99C6-EF709C5D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02F2262-A4CA-44C7-873A-40ED38D00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6F8BE1C-1CC5-4F6A-8EAC-F4845D4F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194F32C-40C8-4BAD-91D0-3BCD0DFE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6F12EC4-FD9E-4DE1-B529-168A455C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83E64CE-9968-4CF0-A2ED-D6CC7FE7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089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ED78DD-DEE8-424C-B2BE-209E68C6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93D7CD5-127A-475F-9B0F-A9ECCBE4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8F09DF4-D873-42C0-807E-41D6C323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8B575513-E5BA-4A33-BF5C-57DAB03EA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1D4EE83-C51A-4A7F-94FB-881C7FC50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B54AE42-0A19-4912-87E5-915F80F3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81E674AA-F8AA-4D8A-9839-16BDF72D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96C2E3CE-140E-4CED-B817-453D965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606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CDEC3F-BF47-4DBE-971F-C3549315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099F907-47B3-4303-83BB-17838629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1DC9BAEF-3646-4574-9B81-961CB51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25D7E61-EA11-4F42-84FC-DCA04E3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348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0A4D7524-FED3-487E-A7BA-2BFB0FB4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C4057FB6-6547-41CA-8A02-3F84CFBE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FC69D59-41B9-4A21-BDFB-9862602B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855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B82E220-7C92-467A-9FED-9896149E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C0CE006-A179-44EB-A431-C19998EC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886537A-EA8F-4115-B357-AD958058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20400DF-7A6F-4058-8DEB-049FCB16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D27D1AD-4C9A-4FDD-9B99-7D963131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7E730AF-65F6-4177-B424-4D36E5E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703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1C48B99-9499-4DBB-B8F0-1B7ABA91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8C0FD8F1-0563-4D00-BC00-BD71B1716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D8565D7-E308-4D99-80BD-4994336C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81C1BEE-7552-48B9-B772-43C64FAB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C114FE2-992C-436D-BBCA-2DBC7E3F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401A0B4-EA9C-4BC7-BEA3-E8734937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37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DE39C522-50E4-4D13-A669-3D85F768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D4F010F-1C90-40F5-B2A2-1ED5D2AF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F0B592D-78E9-4D38-BC0A-36DBF5EE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E808-2280-47D8-B66B-238F58F10961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BAE3707-4DA0-4061-8D19-65771E8C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D23F9E3-1CB9-4A2E-982F-F4FFB6DB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449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xmlns="" id="{E4DDC066-8ECE-477D-94D2-FC34B21EC2C1}"/>
              </a:ext>
            </a:extLst>
          </p:cNvPr>
          <p:cNvCxnSpPr/>
          <p:nvPr/>
        </p:nvCxnSpPr>
        <p:spPr>
          <a:xfrm>
            <a:off x="443158" y="2742698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xmlns="" id="{9F41C57E-9025-4754-A594-24117680F845}"/>
              </a:ext>
            </a:extLst>
          </p:cNvPr>
          <p:cNvCxnSpPr/>
          <p:nvPr/>
        </p:nvCxnSpPr>
        <p:spPr>
          <a:xfrm>
            <a:off x="385854" y="3845910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2539634-B25C-4AC1-99AC-7DA9BB56BCAC}"/>
              </a:ext>
            </a:extLst>
          </p:cNvPr>
          <p:cNvSpPr txBox="1"/>
          <p:nvPr/>
        </p:nvSpPr>
        <p:spPr>
          <a:xfrm>
            <a:off x="4513868" y="2002888"/>
            <a:ext cx="3932549" cy="3405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Fenêtre d’authentification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360F008-0350-40A1-A1FC-8BD25D46955C}"/>
              </a:ext>
            </a:extLst>
          </p:cNvPr>
          <p:cNvSpPr txBox="1"/>
          <p:nvPr/>
        </p:nvSpPr>
        <p:spPr>
          <a:xfrm>
            <a:off x="311085" y="2002888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31CF34C-AB3B-46B0-AB87-C9C8DC32DD3D}"/>
              </a:ext>
            </a:extLst>
          </p:cNvPr>
          <p:cNvSpPr txBox="1"/>
          <p:nvPr/>
        </p:nvSpPr>
        <p:spPr>
          <a:xfrm>
            <a:off x="311084" y="3198187"/>
            <a:ext cx="197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Séparation des droits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9768C9B-9E81-4FD2-8E18-385B5449E62C}"/>
              </a:ext>
            </a:extLst>
          </p:cNvPr>
          <p:cNvSpPr txBox="1"/>
          <p:nvPr/>
        </p:nvSpPr>
        <p:spPr>
          <a:xfrm>
            <a:off x="311084" y="4401263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04E1DB3F-66B1-4FB1-87E8-C191BAC64DA7}"/>
              </a:ext>
            </a:extLst>
          </p:cNvPr>
          <p:cNvSpPr txBox="1"/>
          <p:nvPr/>
        </p:nvSpPr>
        <p:spPr>
          <a:xfrm>
            <a:off x="1911505" y="3178892"/>
            <a:ext cx="1979630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Interface utilisateur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F7F91496-761D-4F7A-8C79-7CA9ECE3725C}"/>
              </a:ext>
            </a:extLst>
          </p:cNvPr>
          <p:cNvSpPr txBox="1"/>
          <p:nvPr/>
        </p:nvSpPr>
        <p:spPr>
          <a:xfrm>
            <a:off x="5198883" y="3185795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Interface directeur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400C930-441B-4EDA-ADA2-ED1B1167E279}"/>
              </a:ext>
            </a:extLst>
          </p:cNvPr>
          <p:cNvSpPr txBox="1"/>
          <p:nvPr/>
        </p:nvSpPr>
        <p:spPr>
          <a:xfrm>
            <a:off x="9069151" y="3180135"/>
            <a:ext cx="2033047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Interface administrateur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1CE377E-1547-4572-B6C1-FEE809D4A90E}"/>
              </a:ext>
            </a:extLst>
          </p:cNvPr>
          <p:cNvSpPr txBox="1"/>
          <p:nvPr/>
        </p:nvSpPr>
        <p:spPr>
          <a:xfrm>
            <a:off x="3161832" y="4417139"/>
            <a:ext cx="1437588" cy="3405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Profil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7CCAB0B-CC30-418A-B24E-4CFBC62E1DB7}"/>
              </a:ext>
            </a:extLst>
          </p:cNvPr>
          <p:cNvSpPr txBox="1"/>
          <p:nvPr/>
        </p:nvSpPr>
        <p:spPr>
          <a:xfrm>
            <a:off x="1407312" y="4283844"/>
            <a:ext cx="1437588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/ ajout note de frais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BC27DBA4-A2DE-4BB7-8402-791F0E0A1591}"/>
              </a:ext>
            </a:extLst>
          </p:cNvPr>
          <p:cNvSpPr txBox="1"/>
          <p:nvPr/>
        </p:nvSpPr>
        <p:spPr>
          <a:xfrm>
            <a:off x="6982009" y="4283061"/>
            <a:ext cx="1585275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Validation des notes de frais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C5114D2-DD4D-49BB-A8B7-7A6F2427FE63}"/>
              </a:ext>
            </a:extLst>
          </p:cNvPr>
          <p:cNvSpPr txBox="1"/>
          <p:nvPr/>
        </p:nvSpPr>
        <p:spPr>
          <a:xfrm>
            <a:off x="4963494" y="4283481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des comptes salarié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F9C8E049-9709-4609-B97C-B9BFB62B324F}"/>
              </a:ext>
            </a:extLst>
          </p:cNvPr>
          <p:cNvSpPr txBox="1"/>
          <p:nvPr/>
        </p:nvSpPr>
        <p:spPr>
          <a:xfrm>
            <a:off x="8774610" y="4270438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comptes directeurs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E2E8D214-A5D7-42E8-97C6-682A64D2866E}"/>
              </a:ext>
            </a:extLst>
          </p:cNvPr>
          <p:cNvSpPr txBox="1"/>
          <p:nvPr/>
        </p:nvSpPr>
        <p:spPr>
          <a:xfrm>
            <a:off x="3678417" y="496473"/>
            <a:ext cx="483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Arborescence de l’application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xmlns="" id="{84C1FE27-4209-44D1-9460-9210E7B73371}"/>
              </a:ext>
            </a:extLst>
          </p:cNvPr>
          <p:cNvCxnSpPr/>
          <p:nvPr/>
        </p:nvCxnSpPr>
        <p:spPr>
          <a:xfrm>
            <a:off x="443157" y="5592050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xmlns="" id="{DA46EE5B-B7AD-446E-8202-F4203C70AA67}"/>
              </a:ext>
            </a:extLst>
          </p:cNvPr>
          <p:cNvCxnSpPr/>
          <p:nvPr/>
        </p:nvCxnSpPr>
        <p:spPr>
          <a:xfrm>
            <a:off x="443158" y="1613908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xmlns="" id="{A0DA4ECA-02CA-4398-AB33-7CD51F1871B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2942109" y="3478622"/>
            <a:ext cx="897728" cy="979306"/>
          </a:xfrm>
          <a:prstGeom prst="bentConnector3">
            <a:avLst>
              <a:gd name="adj1" fmla="val 361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xmlns="" id="{9859E110-C259-48A3-B9A2-E0CCFFFE421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2131497" y="3514020"/>
            <a:ext cx="764433" cy="775214"/>
          </a:xfrm>
          <a:prstGeom prst="bentConnector3">
            <a:avLst>
              <a:gd name="adj1" fmla="val 43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xmlns="" id="{69C62E22-5761-41C1-B8E1-DC3E5D0532B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5781189" y="3584527"/>
            <a:ext cx="757167" cy="640741"/>
          </a:xfrm>
          <a:prstGeom prst="bentConnector3">
            <a:avLst>
              <a:gd name="adj1" fmla="val 4296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xmlns="" id="{1CBDFC55-0794-48E5-9B54-0B4FD6E3D19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6749021" y="3257434"/>
            <a:ext cx="756747" cy="1294505"/>
          </a:xfrm>
          <a:prstGeom prst="bentConnector3">
            <a:avLst>
              <a:gd name="adj1" fmla="val 4296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xmlns="" id="{99AA1EBE-8791-4424-A504-38E02A16204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4272990" y="971738"/>
            <a:ext cx="835485" cy="3578823"/>
          </a:xfrm>
          <a:prstGeom prst="bentConnector3">
            <a:avLst>
              <a:gd name="adj1" fmla="val 478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xmlns="" id="{CEB6944E-8164-49DC-9C61-C0EDCF442ED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6058949" y="2764601"/>
            <a:ext cx="842388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xmlns="" id="{B987C74E-32AE-4807-A479-780B0A7353A0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7864545" y="959005"/>
            <a:ext cx="836728" cy="3605532"/>
          </a:xfrm>
          <a:prstGeom prst="bentConnector3">
            <a:avLst>
              <a:gd name="adj1" fmla="val 478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xmlns="" id="{D863ACD5-98FF-4C8E-93C9-ED08269FE3B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4734972" y="2671968"/>
            <a:ext cx="890825" cy="2599516"/>
          </a:xfrm>
          <a:prstGeom prst="bentConnector3">
            <a:avLst>
              <a:gd name="adj1" fmla="val 161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B1B2619E-19B0-4E1D-A91C-258B4A083830}"/>
              </a:ext>
            </a:extLst>
          </p:cNvPr>
          <p:cNvSpPr txBox="1"/>
          <p:nvPr/>
        </p:nvSpPr>
        <p:spPr>
          <a:xfrm>
            <a:off x="10626586" y="4270438"/>
            <a:ext cx="1254330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ligues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xmlns="" id="{064855A0-6418-46EE-8FFD-48A1385B71FA}"/>
              </a:ext>
            </a:extLst>
          </p:cNvPr>
          <p:cNvCxnSpPr>
            <a:stCxn id="11" idx="2"/>
            <a:endCxn id="33" idx="0"/>
          </p:cNvCxnSpPr>
          <p:nvPr/>
        </p:nvCxnSpPr>
        <p:spPr>
          <a:xfrm rot="16200000" flipH="1">
            <a:off x="10294821" y="3311508"/>
            <a:ext cx="749784" cy="1168076"/>
          </a:xfrm>
          <a:prstGeom prst="bentConnector3">
            <a:avLst>
              <a:gd name="adj1" fmla="val 44971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xmlns="" id="{288D28DB-3D5D-4BFF-A694-AD6F054EEF4E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9493204" y="3677967"/>
            <a:ext cx="749784" cy="435158"/>
          </a:xfrm>
          <a:prstGeom prst="bentConnector3">
            <a:avLst>
              <a:gd name="adj1" fmla="val 44971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B1B2619E-19B0-4E1D-A91C-258B4A083830}"/>
              </a:ext>
            </a:extLst>
          </p:cNvPr>
          <p:cNvSpPr txBox="1"/>
          <p:nvPr/>
        </p:nvSpPr>
        <p:spPr>
          <a:xfrm>
            <a:off x="9980938" y="4921618"/>
            <a:ext cx="1254330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</a:t>
            </a:r>
            <a:r>
              <a:rPr lang="fr-FR" sz="1400" dirty="0" smtClean="0"/>
              <a:t>types de NDF</a:t>
            </a:r>
            <a:endParaRPr lang="fr-FR" sz="1400" dirty="0"/>
          </a:p>
        </p:txBody>
      </p:sp>
      <p:cxnSp>
        <p:nvCxnSpPr>
          <p:cNvPr id="51" name="Connecteur en angle 50"/>
          <p:cNvCxnSpPr>
            <a:stCxn id="11" idx="2"/>
            <a:endCxn id="31" idx="0"/>
          </p:cNvCxnSpPr>
          <p:nvPr/>
        </p:nvCxnSpPr>
        <p:spPr>
          <a:xfrm rot="16200000" flipH="1">
            <a:off x="9646407" y="3959922"/>
            <a:ext cx="1400964" cy="5224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92735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47</Words>
  <Application>Microsoft Office PowerPoint</Application>
  <PresentationFormat>Personnalisé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Gabranth. xßlueSky</cp:lastModifiedBy>
  <cp:revision>3</cp:revision>
  <dcterms:created xsi:type="dcterms:W3CDTF">2019-12-13T12:20:44Z</dcterms:created>
  <dcterms:modified xsi:type="dcterms:W3CDTF">2020-03-06T11:51:42Z</dcterms:modified>
</cp:coreProperties>
</file>