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98183-BC50-4A8D-9146-3960005D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BB4C58-A108-4474-9F09-3BA47AB5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05342-F40D-4D2A-8A90-B16DE784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B2A54-3476-47A8-867F-45AC10A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C6205-675B-4E67-99BE-FA8DE59A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0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35B7E-C3D3-4CC1-B58D-B93F4425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FA7C30-5FB9-4164-9F5D-06520210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7B816-EE22-49CE-98C3-BC92FB98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F62C-C5C5-4FE8-9D14-709BEAF5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39113-24CB-455A-8584-BD71944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1D7BDE-28FF-41C1-9D15-A90FBAD4A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A099E4-BD6D-4945-8660-67C7EA66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60289-7E2B-4AC9-9372-D873F7E1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F006F-7ED0-4FAA-A4E8-223201C5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9AF5F-7015-4651-A0FC-017F9B0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1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DBEF0-4BF0-42FA-A1A6-18856F8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03D7E-CC33-48AE-9A61-A4CC4AA1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38FBD-2EC4-415F-B0EC-63095BE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CD67B-50F3-43A5-9488-628BCC08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BAD01-3DBF-45A6-B824-091ECBC2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7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51E07-5689-49DB-AB0D-255151A9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8B216-AA23-4D1A-846B-CA10D77C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685B1-D307-4DC6-A665-F6E90FB0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18E20-0E66-4C62-A9B5-1E95530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64FFB-6789-4D40-AF7F-880E3731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EA65B-517F-4356-AEBF-F17FF95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317AC-E283-4ECB-8906-080A94A0C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4D77EF-6ADD-4C4A-AD3E-5F5872A0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993A8-1EB1-4888-AA60-83E24AC8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C2479-B511-402F-ACCC-BE0B9E1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FE7F5-060E-425A-B790-1838D27E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8DF9F-7ADF-49CB-A056-AA08CC5A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45480-A7C5-4AA1-9EC2-03D90568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6FB35-9E46-4D1D-8EEC-959C627C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80E012-BCCD-4541-AA0A-207AB987C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19424B-4BE7-4A14-A01A-5AD12124B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C08E7E-530C-4BAD-90FB-0FBBE6AB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83A385-886A-46CF-B3E9-38D58AE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FE00F3-4AD2-4DC1-BACC-AE911794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3071F-B239-47C9-8590-9706E832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BFEFE2-CAD1-48FE-8F21-215F4E3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7D8E6A-A187-4E49-97D7-BDD747AB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C9835-1FBC-47C7-AC0E-D2CFF5AF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271DF1-3322-441B-9B5D-33841FF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368A4D-FA4B-4FF4-BF8E-80354C9F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8891E5-5BAC-4D34-9C76-2227CDA2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3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EA81A-5B7D-4DB9-9987-99EB010F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20092-1A70-474C-A22D-71B9BA69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3E351-2E2D-4745-9867-9AED1214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40C78-E96B-46B9-90EF-2AB80B7F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C7DE8D-DC9D-4BE3-9F41-D64233A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CE2DB0-1F93-4BE7-8AB2-8EC8696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673B7-D6FD-4ECF-B068-8C3E5B1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05DFF8-1C5D-44D4-8E08-F82E408DD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F7D64-DA24-4107-B8F8-65823BA47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CC98A-63DA-4350-BDDB-C5240FA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A179A-F541-4C2F-85F5-FEFB658E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01E889-ED30-45CF-B414-DCC5C403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E58523-A1AE-40F9-9CCE-5C65BEAA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83BEC-FE8A-4EEF-9819-13E2CB50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A1A51-69E0-4923-BE30-F540FC64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AE86-E361-4BA7-BE91-03FEB1A336AD}" type="datetimeFigureOut">
              <a:rPr lang="fr-FR" smtClean="0"/>
              <a:t>10/02/2020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6A1AD-5987-45AD-B4A4-05184D2A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EF86F-7020-4DE9-B53C-E38DD0CA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202F-DFDA-4698-A4B6-33794C272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5090344-3488-4B32-96CD-102FF8EECB9E}"/>
              </a:ext>
            </a:extLst>
          </p:cNvPr>
          <p:cNvSpPr/>
          <p:nvPr/>
        </p:nvSpPr>
        <p:spPr>
          <a:xfrm>
            <a:off x="1090863" y="2037344"/>
            <a:ext cx="449179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9421F9-44C3-40CA-92FF-E18DF2135502}"/>
              </a:ext>
            </a:extLst>
          </p:cNvPr>
          <p:cNvSpPr txBox="1"/>
          <p:nvPr/>
        </p:nvSpPr>
        <p:spPr>
          <a:xfrm>
            <a:off x="2951747" y="1751154"/>
            <a:ext cx="1957137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Salarié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Création note de frais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DA766A-DB3B-46B8-83E4-AFBABCA022D8}"/>
              </a:ext>
            </a:extLst>
          </p:cNvPr>
          <p:cNvSpPr txBox="1"/>
          <p:nvPr/>
        </p:nvSpPr>
        <p:spPr>
          <a:xfrm>
            <a:off x="2951747" y="3822479"/>
            <a:ext cx="1957137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Note de frais en attente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732BCB-56C2-4895-93E1-480897C0E63F}"/>
              </a:ext>
            </a:extLst>
          </p:cNvPr>
          <p:cNvSpPr txBox="1"/>
          <p:nvPr/>
        </p:nvSpPr>
        <p:spPr>
          <a:xfrm>
            <a:off x="6304548" y="1904387"/>
            <a:ext cx="1957137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Note de frais validée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B4E3FF3-155E-4F19-9AD3-B8DE74D3B28C}"/>
              </a:ext>
            </a:extLst>
          </p:cNvPr>
          <p:cNvSpPr/>
          <p:nvPr/>
        </p:nvSpPr>
        <p:spPr>
          <a:xfrm>
            <a:off x="10018294" y="2037344"/>
            <a:ext cx="449179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021EE3-0A3C-4738-8E6D-C8EC1EB859B1}"/>
              </a:ext>
            </a:extLst>
          </p:cNvPr>
          <p:cNvSpPr txBox="1"/>
          <p:nvPr/>
        </p:nvSpPr>
        <p:spPr>
          <a:xfrm>
            <a:off x="6304548" y="5249166"/>
            <a:ext cx="1957137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Note de frais refusée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567B8B4-A4EE-499F-A0C0-C3E62FAE4123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601745" y="3866139"/>
            <a:ext cx="1069143" cy="2412000"/>
          </a:xfrm>
          <a:prstGeom prst="bentConnector2">
            <a:avLst/>
          </a:prstGeom>
          <a:ln w="25400" cap="flat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D14888-5614-45DC-9324-CC62599A7D33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1540042" y="2261932"/>
            <a:ext cx="1411705" cy="2"/>
          </a:xfrm>
          <a:prstGeom prst="straightConnector1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B48B7C-3074-405C-AF9A-BB79E3362AA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30316" y="2772710"/>
            <a:ext cx="0" cy="1049769"/>
          </a:xfrm>
          <a:prstGeom prst="straightConnector1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0EE36DB3-D8F6-4AA2-82A4-EEBCB85BD8B6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4908884" y="2619476"/>
            <a:ext cx="2374233" cy="1560548"/>
          </a:xfrm>
          <a:prstGeom prst="bentConnector2">
            <a:avLst/>
          </a:prstGeom>
          <a:ln w="25400" cap="flat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CE8D758-C53A-4FE8-B2A2-B1E1E8DF92FA}"/>
              </a:ext>
            </a:extLst>
          </p:cNvPr>
          <p:cNvCxnSpPr>
            <a:stCxn id="9" idx="3"/>
            <a:endCxn id="8" idx="6"/>
          </p:cNvCxnSpPr>
          <p:nvPr/>
        </p:nvCxnSpPr>
        <p:spPr>
          <a:xfrm flipV="1">
            <a:off x="8261685" y="2261934"/>
            <a:ext cx="2205788" cy="3344777"/>
          </a:xfrm>
          <a:prstGeom prst="bentConnector3">
            <a:avLst>
              <a:gd name="adj1" fmla="val 110364"/>
            </a:avLst>
          </a:prstGeom>
          <a:ln w="25400" cap="flat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EAA553-F097-4A7D-812D-1DF1117B4514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261685" y="2261932"/>
            <a:ext cx="1756609" cy="2"/>
          </a:xfrm>
          <a:prstGeom prst="straightConnector1">
            <a:avLst/>
          </a:prstGeom>
          <a:ln w="25400" cap="flat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7B95979-0B5D-4479-8BEA-1788DD1C52B4}"/>
              </a:ext>
            </a:extLst>
          </p:cNvPr>
          <p:cNvSpPr txBox="1"/>
          <p:nvPr/>
        </p:nvSpPr>
        <p:spPr>
          <a:xfrm>
            <a:off x="5197642" y="3761687"/>
            <a:ext cx="166837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[Validation]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2365D4A-00A2-403A-8DCE-EA382901AB8B}"/>
              </a:ext>
            </a:extLst>
          </p:cNvPr>
          <p:cNvSpPr txBox="1"/>
          <p:nvPr/>
        </p:nvSpPr>
        <p:spPr>
          <a:xfrm>
            <a:off x="9408693" y="1555717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Fin traitement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F7A450-0839-4E07-AACC-4D49CC5085F2}"/>
              </a:ext>
            </a:extLst>
          </p:cNvPr>
          <p:cNvSpPr txBox="1"/>
          <p:nvPr/>
        </p:nvSpPr>
        <p:spPr>
          <a:xfrm>
            <a:off x="481262" y="1417217"/>
            <a:ext cx="16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Début traitement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9A78D6-9DCC-4A63-9E9E-BE2B04EAC80B}"/>
              </a:ext>
            </a:extLst>
          </p:cNvPr>
          <p:cNvSpPr txBox="1"/>
          <p:nvPr/>
        </p:nvSpPr>
        <p:spPr>
          <a:xfrm>
            <a:off x="4563977" y="5663192"/>
            <a:ext cx="1050758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[Refus]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28FC669-E3E6-4E74-9733-FEC43CE4DDA0}"/>
              </a:ext>
            </a:extLst>
          </p:cNvPr>
          <p:cNvSpPr txBox="1"/>
          <p:nvPr/>
        </p:nvSpPr>
        <p:spPr>
          <a:xfrm>
            <a:off x="4066673" y="339285"/>
            <a:ext cx="405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Cycle de vie note de frais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0FF1A3-6ADC-4912-8C53-41225528C938}"/>
              </a:ext>
            </a:extLst>
          </p:cNvPr>
          <p:cNvSpPr txBox="1"/>
          <p:nvPr/>
        </p:nvSpPr>
        <p:spPr>
          <a:xfrm rot="16200000">
            <a:off x="9633283" y="3946353"/>
            <a:ext cx="166837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[Commentaire]</a:t>
            </a:r>
          </a:p>
        </p:txBody>
      </p:sp>
    </p:spTree>
    <p:extLst>
      <p:ext uri="{BB962C8B-B14F-4D97-AF65-F5344CB8AC3E}">
        <p14:creationId xmlns:p14="http://schemas.microsoft.com/office/powerpoint/2010/main" val="36150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5090344-3488-4B32-96CD-102FF8EECB9E}"/>
              </a:ext>
            </a:extLst>
          </p:cNvPr>
          <p:cNvSpPr/>
          <p:nvPr/>
        </p:nvSpPr>
        <p:spPr>
          <a:xfrm>
            <a:off x="1524002" y="2053386"/>
            <a:ext cx="449179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9421F9-44C3-40CA-92FF-E18DF2135502}"/>
              </a:ext>
            </a:extLst>
          </p:cNvPr>
          <p:cNvSpPr txBox="1"/>
          <p:nvPr/>
        </p:nvSpPr>
        <p:spPr>
          <a:xfrm>
            <a:off x="3384886" y="1767197"/>
            <a:ext cx="1957137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Administrateur </a:t>
            </a:r>
            <a:r>
              <a:rPr lang="fr-FR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fr-FR" dirty="0"/>
              <a:t>Création ligue</a:t>
            </a:r>
          </a:p>
          <a:p>
            <a:pPr algn="ctr"/>
            <a:r>
              <a:rPr lang="fr-FR" dirty="0"/>
              <a:t>Modif. / Suppr.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DA766A-DB3B-46B8-83E4-AFBABCA022D8}"/>
              </a:ext>
            </a:extLst>
          </p:cNvPr>
          <p:cNvSpPr txBox="1"/>
          <p:nvPr/>
        </p:nvSpPr>
        <p:spPr>
          <a:xfrm>
            <a:off x="2899612" y="3838521"/>
            <a:ext cx="292768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pPr algn="ctr"/>
            <a:r>
              <a:rPr lang="fr-FR" dirty="0"/>
              <a:t>Création compte directeur</a:t>
            </a:r>
          </a:p>
          <a:p>
            <a:pPr algn="ctr"/>
            <a:r>
              <a:rPr lang="fr-FR" dirty="0"/>
              <a:t>Modif. / Suppr.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B4E3FF3-155E-4F19-9AD3-B8DE74D3B28C}"/>
              </a:ext>
            </a:extLst>
          </p:cNvPr>
          <p:cNvSpPr/>
          <p:nvPr/>
        </p:nvSpPr>
        <p:spPr>
          <a:xfrm>
            <a:off x="8975560" y="2053386"/>
            <a:ext cx="449179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021EE3-0A3C-4738-8E6D-C8EC1EB859B1}"/>
              </a:ext>
            </a:extLst>
          </p:cNvPr>
          <p:cNvSpPr txBox="1"/>
          <p:nvPr/>
        </p:nvSpPr>
        <p:spPr>
          <a:xfrm>
            <a:off x="6384760" y="4911031"/>
            <a:ext cx="1957137" cy="13280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Directeur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pPr algn="ctr"/>
            <a:r>
              <a:rPr lang="fr-FR" dirty="0"/>
              <a:t>Création compte salarié</a:t>
            </a:r>
          </a:p>
          <a:p>
            <a:pPr algn="ctr"/>
            <a:r>
              <a:rPr lang="fr-FR" dirty="0"/>
              <a:t>Modif. / Suppr.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D14888-5614-45DC-9324-CC62599A7D33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1973181" y="2277975"/>
            <a:ext cx="1411705" cy="1"/>
          </a:xfrm>
          <a:prstGeom prst="straightConnector1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B48B7C-3074-405C-AF9A-BB79E3362AA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363454" y="2788753"/>
            <a:ext cx="1" cy="1049768"/>
          </a:xfrm>
          <a:prstGeom prst="straightConnector1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2365D4A-00A2-403A-8DCE-EA382901AB8B}"/>
              </a:ext>
            </a:extLst>
          </p:cNvPr>
          <p:cNvSpPr txBox="1"/>
          <p:nvPr/>
        </p:nvSpPr>
        <p:spPr>
          <a:xfrm>
            <a:off x="8365959" y="1571759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Fin traitement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F7A450-0839-4E07-AACC-4D49CC5085F2}"/>
              </a:ext>
            </a:extLst>
          </p:cNvPr>
          <p:cNvSpPr txBox="1"/>
          <p:nvPr/>
        </p:nvSpPr>
        <p:spPr>
          <a:xfrm>
            <a:off x="914401" y="1433259"/>
            <a:ext cx="16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Début traitement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28FC669-E3E6-4E74-9733-FEC43CE4DDA0}"/>
              </a:ext>
            </a:extLst>
          </p:cNvPr>
          <p:cNvSpPr txBox="1"/>
          <p:nvPr/>
        </p:nvSpPr>
        <p:spPr>
          <a:xfrm>
            <a:off x="3424990" y="343839"/>
            <a:ext cx="534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Cycle de vie compte administrateur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E7B423B-4963-47FF-BD7F-885E0A57480F}"/>
              </a:ext>
            </a:extLst>
          </p:cNvPr>
          <p:cNvSpPr txBox="1"/>
          <p:nvPr/>
        </p:nvSpPr>
        <p:spPr>
          <a:xfrm>
            <a:off x="3894220" y="5685255"/>
            <a:ext cx="2430381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[Affectation directeur]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C0506B29-DC86-4356-A06A-8DBB3F376ECE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5016624" y="4206907"/>
            <a:ext cx="714966" cy="2021306"/>
          </a:xfrm>
          <a:prstGeom prst="bentConnector2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5920E6FD-C906-4BFB-882D-0FF420E8CE92}"/>
              </a:ext>
            </a:extLst>
          </p:cNvPr>
          <p:cNvCxnSpPr>
            <a:stCxn id="9" idx="3"/>
            <a:endCxn id="8" idx="6"/>
          </p:cNvCxnSpPr>
          <p:nvPr/>
        </p:nvCxnSpPr>
        <p:spPr>
          <a:xfrm flipV="1">
            <a:off x="8341897" y="2277976"/>
            <a:ext cx="1082842" cy="3297067"/>
          </a:xfrm>
          <a:prstGeom prst="bentConnector3">
            <a:avLst>
              <a:gd name="adj1" fmla="val 121111"/>
            </a:avLst>
          </a:prstGeom>
          <a:ln w="25400" cap="flat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489DA7D5-77CE-4B81-B528-B0BFEE5923CD}"/>
              </a:ext>
            </a:extLst>
          </p:cNvPr>
          <p:cNvCxnSpPr>
            <a:cxnSpLocks/>
            <a:stCxn id="6" idx="3"/>
            <a:endCxn id="8" idx="4"/>
          </p:cNvCxnSpPr>
          <p:nvPr/>
        </p:nvCxnSpPr>
        <p:spPr>
          <a:xfrm flipV="1">
            <a:off x="5827296" y="2502565"/>
            <a:ext cx="3372854" cy="1846734"/>
          </a:xfrm>
          <a:prstGeom prst="bentConnector2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C824C6F-A1B4-4E6B-AA83-711699C5C83B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5342023" y="2277975"/>
            <a:ext cx="3633537" cy="1"/>
          </a:xfrm>
          <a:prstGeom prst="straightConnector1">
            <a:avLst/>
          </a:prstGeom>
          <a:ln w="25400" cap="flat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44E420EF-8134-4421-9AD7-98D329596B3F}"/>
              </a:ext>
            </a:extLst>
          </p:cNvPr>
          <p:cNvSpPr txBox="1"/>
          <p:nvPr/>
        </p:nvSpPr>
        <p:spPr>
          <a:xfrm>
            <a:off x="6426874" y="3943872"/>
            <a:ext cx="198119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[Suppression]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AD6AC01-8F2A-464E-B169-3545B346DCB9}"/>
              </a:ext>
            </a:extLst>
          </p:cNvPr>
          <p:cNvSpPr txBox="1"/>
          <p:nvPr/>
        </p:nvSpPr>
        <p:spPr>
          <a:xfrm>
            <a:off x="6324601" y="1893418"/>
            <a:ext cx="1668379" cy="372343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[Suppression]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3684E15-52AF-46AB-8BBE-8F74D84EE387}"/>
              </a:ext>
            </a:extLst>
          </p:cNvPr>
          <p:cNvSpPr txBox="1"/>
          <p:nvPr/>
        </p:nvSpPr>
        <p:spPr>
          <a:xfrm rot="16200000">
            <a:off x="9082027" y="3788844"/>
            <a:ext cx="1668379" cy="36933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[Suppression]</a:t>
            </a:r>
          </a:p>
        </p:txBody>
      </p:sp>
    </p:spTree>
    <p:extLst>
      <p:ext uri="{BB962C8B-B14F-4D97-AF65-F5344CB8AC3E}">
        <p14:creationId xmlns:p14="http://schemas.microsoft.com/office/powerpoint/2010/main" val="3848662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89</Words>
  <Application>Microsoft Office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22</cp:revision>
  <dcterms:created xsi:type="dcterms:W3CDTF">2020-02-10T09:21:05Z</dcterms:created>
  <dcterms:modified xsi:type="dcterms:W3CDTF">2020-02-10T14:10:55Z</dcterms:modified>
</cp:coreProperties>
</file>