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5DAC6-C16F-4C9A-B484-1E0606054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0D9DF9-DA33-445A-9386-5FEBA6752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ABE043-2862-4BC0-8229-EC8778CE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CB8-2D18-40DF-8F76-7B16E6A527F6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538723-ED0A-4A75-BB8A-FCA39EF3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9D79B5-9B92-4C2E-B793-D6DD343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B93-28DE-4B98-A460-2B053DB12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21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7508B-09C0-4565-9A14-BCA083B2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DB6F2-1F20-421F-A881-FE52A32A9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086FA0-CF03-4EB5-8396-E4C6654C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CB8-2D18-40DF-8F76-7B16E6A527F6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E6B4A9-7F12-41B7-8C3A-FDBA9320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BEE579-6405-4880-AB43-D41119FA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B93-28DE-4B98-A460-2B053DB12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91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3BEC98-8742-47F9-A4CF-888EDBB85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5D1D8F-6F90-478B-8D22-1F1C72EC4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B43C26-0059-4D99-9443-FF08F42D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CB8-2D18-40DF-8F76-7B16E6A527F6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C76511-A049-4480-BD44-E93F5235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E2FD41-EE69-4281-A1AE-738451C2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B93-28DE-4B98-A460-2B053DB12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5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F7D0B-909E-4317-8EA0-88D07C45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19C51-7B8E-4367-BEC9-1F5CC361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D153A0-1E33-455F-88FE-7D5BC7E8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CB8-2D18-40DF-8F76-7B16E6A527F6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FF9DB4-45C3-4D97-8F99-5D3F4800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5A478-A72C-4B7D-8762-D0E5AF56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B93-28DE-4B98-A460-2B053DB12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79F5E-9397-405F-8FF0-DAC0E7FC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6CF5F0-86C4-415A-9BC8-020A3599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F6C527-B33C-43E6-8281-0E5464B4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CB8-2D18-40DF-8F76-7B16E6A527F6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B35B9E-DD4A-48D4-9C83-04316928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653155-4B01-487F-90FB-D6354A5E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B93-28DE-4B98-A460-2B053DB12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56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A29C6-6F7F-4962-8FF5-E54CD994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02644-40B5-4EEE-BC91-A7DD70858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8E63F6-A174-4365-9A97-9D3605FDA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466B6D-0668-466F-91D1-E2F40870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CB8-2D18-40DF-8F76-7B16E6A527F6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DA6CC4-DCDC-4994-955A-03BC29C9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30D005-21B5-4E5B-A9FA-B06D2A55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B93-28DE-4B98-A460-2B053DB12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80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FA6EC-2ECC-41DA-BB8D-5CDE49EA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02386F-DB4C-4012-B909-BF46893FE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C2E28B-8488-4F3C-94ED-FCDA821EC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0DE8C5-9BCD-42E5-8F77-73C3AF9C6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E8FE18-203B-40C3-A574-0A5B179B7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158CFE-6372-4774-94FE-7C2E44A5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CB8-2D18-40DF-8F76-7B16E6A527F6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99314D-2576-487E-AE15-122A2A34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F9ACA0-CBCA-4E85-AE47-21F6E7B6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B93-28DE-4B98-A460-2B053DB12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9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706DB-4825-40D7-8FA4-684BE4D8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F3B5B2-8C39-4DC3-BE71-4B42DC08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CB8-2D18-40DF-8F76-7B16E6A527F6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136DEE-067F-488B-9368-8ECE2423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2116EC-41A1-4226-BBA4-F50114B6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B93-28DE-4B98-A460-2B053DB12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1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072D14-CA27-4F2E-931B-164FE18E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CB8-2D18-40DF-8F76-7B16E6A527F6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73E1C4-3283-4390-8662-BD33FBE4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CD92AC-4ADB-4F1C-9C5C-4DBE440C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B93-28DE-4B98-A460-2B053DB12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78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4F17B-474B-4BCA-812B-049FC61E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776E3C-114A-499D-81B8-A671DA0C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8EA8FC-6B11-4A85-99EB-ADBDD54A9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C478F0-43AF-4A81-8641-EDF2EC9A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CB8-2D18-40DF-8F76-7B16E6A527F6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1B2011-3CB8-4954-8541-E1F06C07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89B89-BA75-4E79-B210-D7995FC2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B93-28DE-4B98-A460-2B053DB12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30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D3BF2-7593-4B06-89B7-14328C7E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27A2C9-605B-4660-A22E-70899A900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DD4CC3-AF8B-4940-986C-17E911148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F3F9CC-9C11-44CF-8062-C1128908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CB8-2D18-40DF-8F76-7B16E6A527F6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915EF5-8B1F-450F-8D64-716CC355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E943E-63A5-4D9F-9365-10BB58C4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B93-28DE-4B98-A460-2B053DB12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29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34D0C1-3E9D-4EC8-86FD-9E4BBD0C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E61F83-D833-4881-9533-D038BE09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9A7B76-78E0-41B5-B3B8-4C0F3038A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ECB8-2D18-40DF-8F76-7B16E6A527F6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2DCD09-91C8-41AD-87D4-9186A9723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63F29-CFA8-454B-BD6B-9FCB394FD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06B93-28DE-4B98-A460-2B053DB12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52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pplications-database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mmons.wikimedia.org/wiki/File:Crystal_Clear_app_Login_Manager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2B0528D-8FCB-401E-88F7-EE64FDB1490A}"/>
              </a:ext>
            </a:extLst>
          </p:cNvPr>
          <p:cNvSpPr txBox="1"/>
          <p:nvPr/>
        </p:nvSpPr>
        <p:spPr>
          <a:xfrm>
            <a:off x="5812833" y="2164566"/>
            <a:ext cx="56633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713A66-96A4-4AFD-AB77-E956D84DBE12}"/>
              </a:ext>
            </a:extLst>
          </p:cNvPr>
          <p:cNvSpPr txBox="1"/>
          <p:nvPr/>
        </p:nvSpPr>
        <p:spPr>
          <a:xfrm>
            <a:off x="3047359" y="5157972"/>
            <a:ext cx="12899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D6B314-F6B3-45D6-8FA9-9CC3A8165111}"/>
              </a:ext>
            </a:extLst>
          </p:cNvPr>
          <p:cNvSpPr txBox="1"/>
          <p:nvPr/>
        </p:nvSpPr>
        <p:spPr>
          <a:xfrm>
            <a:off x="7854743" y="5157972"/>
            <a:ext cx="93953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Modèle</a:t>
            </a:r>
          </a:p>
        </p:txBody>
      </p:sp>
      <p:pic>
        <p:nvPicPr>
          <p:cNvPr id="9" name="Image 8" descr="Une image contenant pièce, scène&#10;&#10;Description générée automatiquement">
            <a:extLst>
              <a:ext uri="{FF2B5EF4-FFF2-40B4-BE49-F238E27FC236}">
                <a16:creationId xmlns:a16="http://schemas.microsoft.com/office/drawing/2014/main" id="{D31688D0-563E-41C7-9B66-F99063EB8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40241" y="4680044"/>
            <a:ext cx="1196563" cy="1196563"/>
          </a:xfrm>
          <a:prstGeom prst="rect">
            <a:avLst/>
          </a:prstGeom>
        </p:spPr>
      </p:pic>
      <p:sp>
        <p:nvSpPr>
          <p:cNvPr id="13" name="Flèche : courbe vers le bas 12">
            <a:extLst>
              <a:ext uri="{FF2B5EF4-FFF2-40B4-BE49-F238E27FC236}">
                <a16:creationId xmlns:a16="http://schemas.microsoft.com/office/drawing/2014/main" id="{BFB24ED5-6237-4855-A7C8-7CE5D9A62B1C}"/>
              </a:ext>
            </a:extLst>
          </p:cNvPr>
          <p:cNvSpPr/>
          <p:nvPr/>
        </p:nvSpPr>
        <p:spPr>
          <a:xfrm>
            <a:off x="8428555" y="4470306"/>
            <a:ext cx="1857582" cy="601309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 : courbe vers le bas 13">
            <a:extLst>
              <a:ext uri="{FF2B5EF4-FFF2-40B4-BE49-F238E27FC236}">
                <a16:creationId xmlns:a16="http://schemas.microsoft.com/office/drawing/2014/main" id="{3D1B3D72-7333-4AA6-8562-F063D2DCD90E}"/>
              </a:ext>
            </a:extLst>
          </p:cNvPr>
          <p:cNvSpPr/>
          <p:nvPr/>
        </p:nvSpPr>
        <p:spPr>
          <a:xfrm rot="10800000">
            <a:off x="8361553" y="5575952"/>
            <a:ext cx="1857582" cy="601309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8C81A49-1CE7-4434-82DC-80828D4ED76B}"/>
              </a:ext>
            </a:extLst>
          </p:cNvPr>
          <p:cNvSpPr txBox="1"/>
          <p:nvPr/>
        </p:nvSpPr>
        <p:spPr>
          <a:xfrm>
            <a:off x="3121201" y="631595"/>
            <a:ext cx="537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/>
              <a:t>Présentation générale d’un module</a:t>
            </a:r>
          </a:p>
        </p:txBody>
      </p:sp>
      <p:pic>
        <p:nvPicPr>
          <p:cNvPr id="20" name="Image 19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25B682FF-B871-40BC-A891-04D37F625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9124" y="1183785"/>
            <a:ext cx="1961561" cy="1961561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53106B2-979B-4162-93DA-D6A5707BC338}"/>
              </a:ext>
            </a:extLst>
          </p:cNvPr>
          <p:cNvSpPr txBox="1"/>
          <p:nvPr/>
        </p:nvSpPr>
        <p:spPr>
          <a:xfrm rot="18177130">
            <a:off x="3744479" y="3649738"/>
            <a:ext cx="18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Met a jour la vue</a:t>
            </a: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EF6B4C0E-693C-4710-81DA-489D94368E93}"/>
              </a:ext>
            </a:extLst>
          </p:cNvPr>
          <p:cNvSpPr/>
          <p:nvPr/>
        </p:nvSpPr>
        <p:spPr>
          <a:xfrm rot="12783473">
            <a:off x="4886568" y="2345942"/>
            <a:ext cx="278853" cy="297692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5C044D4-2460-4F58-BBE8-CA8F214F673F}"/>
              </a:ext>
            </a:extLst>
          </p:cNvPr>
          <p:cNvSpPr txBox="1"/>
          <p:nvPr/>
        </p:nvSpPr>
        <p:spPr>
          <a:xfrm>
            <a:off x="5137380" y="4659519"/>
            <a:ext cx="195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Données</a:t>
            </a:r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B0B9FF33-DB6D-46E5-809D-9333726FF8B3}"/>
              </a:ext>
            </a:extLst>
          </p:cNvPr>
          <p:cNvSpPr/>
          <p:nvPr/>
        </p:nvSpPr>
        <p:spPr>
          <a:xfrm rot="19645386">
            <a:off x="2233207" y="2921465"/>
            <a:ext cx="341413" cy="232770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9573E615-8657-4DF2-9CD8-5D91BFC00A71}"/>
              </a:ext>
            </a:extLst>
          </p:cNvPr>
          <p:cNvSpPr/>
          <p:nvPr/>
        </p:nvSpPr>
        <p:spPr>
          <a:xfrm rot="5400000">
            <a:off x="4068018" y="935151"/>
            <a:ext cx="341413" cy="285608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791E221-5AFB-4F65-8C12-F51929DA3DB8}"/>
              </a:ext>
            </a:extLst>
          </p:cNvPr>
          <p:cNvSpPr txBox="1"/>
          <p:nvPr/>
        </p:nvSpPr>
        <p:spPr>
          <a:xfrm>
            <a:off x="3174416" y="1654165"/>
            <a:ext cx="233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Affichage dynamique pour l’utilisateur</a:t>
            </a:r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5D7F0991-44C3-4561-9BE5-DD9209FFBF9A}"/>
              </a:ext>
            </a:extLst>
          </p:cNvPr>
          <p:cNvSpPr/>
          <p:nvPr/>
        </p:nvSpPr>
        <p:spPr>
          <a:xfrm rot="16200000">
            <a:off x="5945740" y="3962418"/>
            <a:ext cx="341413" cy="32270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5E393DE8-543B-4735-A269-9B09520F52FD}"/>
              </a:ext>
            </a:extLst>
          </p:cNvPr>
          <p:cNvSpPr/>
          <p:nvPr/>
        </p:nvSpPr>
        <p:spPr>
          <a:xfrm rot="5400000">
            <a:off x="5914921" y="3521377"/>
            <a:ext cx="341413" cy="322706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00F43E-2221-483C-8349-D2AEBA4FD306}"/>
              </a:ext>
            </a:extLst>
          </p:cNvPr>
          <p:cNvSpPr txBox="1"/>
          <p:nvPr/>
        </p:nvSpPr>
        <p:spPr>
          <a:xfrm rot="3470300">
            <a:off x="1163163" y="4046179"/>
            <a:ext cx="195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Actions utilisateur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30FC79F-05C5-4043-8F61-09A30089F701}"/>
              </a:ext>
            </a:extLst>
          </p:cNvPr>
          <p:cNvSpPr txBox="1"/>
          <p:nvPr/>
        </p:nvSpPr>
        <p:spPr>
          <a:xfrm>
            <a:off x="5116933" y="5669270"/>
            <a:ext cx="195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Demande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1C809C4-114D-45D8-B6A7-C0D7C6BD7B9B}"/>
              </a:ext>
            </a:extLst>
          </p:cNvPr>
          <p:cNvSpPr txBox="1"/>
          <p:nvPr/>
        </p:nvSpPr>
        <p:spPr>
          <a:xfrm>
            <a:off x="8134624" y="4052326"/>
            <a:ext cx="231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Requête formatée SQL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63F19E7-F255-43E6-B142-1D730293A147}"/>
              </a:ext>
            </a:extLst>
          </p:cNvPr>
          <p:cNvSpPr txBox="1"/>
          <p:nvPr/>
        </p:nvSpPr>
        <p:spPr>
          <a:xfrm>
            <a:off x="8201626" y="6206692"/>
            <a:ext cx="231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Retour de la requête</a:t>
            </a:r>
          </a:p>
        </p:txBody>
      </p:sp>
    </p:spTree>
    <p:extLst>
      <p:ext uri="{BB962C8B-B14F-4D97-AF65-F5344CB8AC3E}">
        <p14:creationId xmlns:p14="http://schemas.microsoft.com/office/powerpoint/2010/main" val="39594526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Vivian G</cp:lastModifiedBy>
  <cp:revision>6</cp:revision>
  <dcterms:created xsi:type="dcterms:W3CDTF">2020-02-05T12:33:15Z</dcterms:created>
  <dcterms:modified xsi:type="dcterms:W3CDTF">2020-02-05T13:18:08Z</dcterms:modified>
</cp:coreProperties>
</file>