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BA756-5996-424B-B13D-5B4E06E73E5C}" v="129" dt="2020-01-10T10:57:4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3" d="100"/>
          <a:sy n="83" d="100"/>
        </p:scale>
        <p:origin x="30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5C1BA756-5996-424B-B13D-5B4E06E73E5C}"/>
    <pc:docChg chg="undo redo custSel addSld delSld modSld">
      <pc:chgData name="Vivian G" userId="217fb073e6d8a319" providerId="LiveId" clId="{5C1BA756-5996-424B-B13D-5B4E06E73E5C}" dt="2020-01-10T10:58:23.827" v="4004" actId="1076"/>
      <pc:docMkLst>
        <pc:docMk/>
      </pc:docMkLst>
      <pc:sldChg chg="modSp">
        <pc:chgData name="Vivian G" userId="217fb073e6d8a319" providerId="LiveId" clId="{5C1BA756-5996-424B-B13D-5B4E06E73E5C}" dt="2020-01-10T10:11:42.999" v="2323" actId="12"/>
        <pc:sldMkLst>
          <pc:docMk/>
          <pc:sldMk cId="720690687" sldId="256"/>
        </pc:sldMkLst>
        <pc:spChg chg="mod">
          <ac:chgData name="Vivian G" userId="217fb073e6d8a319" providerId="LiveId" clId="{5C1BA756-5996-424B-B13D-5B4E06E73E5C}" dt="2020-01-10T10:11:42.999" v="2323" actId="12"/>
          <ac:spMkLst>
            <pc:docMk/>
            <pc:sldMk cId="720690687" sldId="256"/>
            <ac:spMk id="5" creationId="{D0A8C99A-F90F-4BF1-B719-F5431DFA54E5}"/>
          </ac:spMkLst>
        </pc:spChg>
      </pc:sldChg>
      <pc:sldChg chg="addSp delSp modSp">
        <pc:chgData name="Vivian G" userId="217fb073e6d8a319" providerId="LiveId" clId="{5C1BA756-5996-424B-B13D-5B4E06E73E5C}" dt="2020-01-10T10:47:14.765" v="3508" actId="20577"/>
        <pc:sldMkLst>
          <pc:docMk/>
          <pc:sldMk cId="3146145556" sldId="257"/>
        </pc:sldMkLst>
        <pc:spChg chg="mod">
          <ac:chgData name="Vivian G" userId="217fb073e6d8a319" providerId="LiveId" clId="{5C1BA756-5996-424B-B13D-5B4E06E73E5C}" dt="2020-01-10T10:40:51.338" v="3426" actId="20577"/>
          <ac:spMkLst>
            <pc:docMk/>
            <pc:sldMk cId="3146145556" sldId="257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47:14.765" v="3508" actId="20577"/>
          <ac:spMkLst>
            <pc:docMk/>
            <pc:sldMk cId="3146145556" sldId="257"/>
            <ac:spMk id="5" creationId="{0EA65AA0-8E97-4227-A1BB-B9E51646FAED}"/>
          </ac:spMkLst>
        </pc:spChg>
        <pc:spChg chg="del mod">
          <ac:chgData name="Vivian G" userId="217fb073e6d8a319" providerId="LiveId" clId="{5C1BA756-5996-424B-B13D-5B4E06E73E5C}" dt="2020-01-10T10:21:10.327" v="2568" actId="478"/>
          <ac:spMkLst>
            <pc:docMk/>
            <pc:sldMk cId="3146145556" sldId="257"/>
            <ac:spMk id="9" creationId="{17C4B94A-B30C-4B9C-AA11-E59EABC9BFA6}"/>
          </ac:spMkLst>
        </pc:spChg>
        <pc:spChg chg="del">
          <ac:chgData name="Vivian G" userId="217fb073e6d8a319" providerId="LiveId" clId="{5C1BA756-5996-424B-B13D-5B4E06E73E5C}" dt="2020-01-10T08:57:19.957" v="458" actId="478"/>
          <ac:spMkLst>
            <pc:docMk/>
            <pc:sldMk cId="3146145556" sldId="257"/>
            <ac:spMk id="11" creationId="{7C386FFC-49B7-456D-B201-E740B5A864EE}"/>
          </ac:spMkLst>
        </pc:spChg>
        <pc:spChg chg="mod">
          <ac:chgData name="Vivian G" userId="217fb073e6d8a319" providerId="LiveId" clId="{5C1BA756-5996-424B-B13D-5B4E06E73E5C}" dt="2020-01-10T08:50:14.695" v="298" actId="20577"/>
          <ac:spMkLst>
            <pc:docMk/>
            <pc:sldMk cId="3146145556" sldId="257"/>
            <ac:spMk id="12" creationId="{8168AD42-D373-4EB9-AAAF-1B249A93145D}"/>
          </ac:spMkLst>
        </pc:spChg>
        <pc:spChg chg="mod">
          <ac:chgData name="Vivian G" userId="217fb073e6d8a319" providerId="LiveId" clId="{5C1BA756-5996-424B-B13D-5B4E06E73E5C}" dt="2020-01-10T08:57:14.070" v="456" actId="1076"/>
          <ac:spMkLst>
            <pc:docMk/>
            <pc:sldMk cId="3146145556" sldId="257"/>
            <ac:spMk id="13" creationId="{5B975348-4335-4E7A-AEC6-2618ACFF82D7}"/>
          </ac:spMkLst>
        </pc:spChg>
        <pc:spChg chg="del">
          <ac:chgData name="Vivian G" userId="217fb073e6d8a319" providerId="LiveId" clId="{5C1BA756-5996-424B-B13D-5B4E06E73E5C}" dt="2020-01-10T08:57:18.819" v="457" actId="478"/>
          <ac:spMkLst>
            <pc:docMk/>
            <pc:sldMk cId="3146145556" sldId="257"/>
            <ac:spMk id="14" creationId="{288B0330-40C1-414E-A522-88C759FC14B1}"/>
          </ac:spMkLst>
        </pc:spChg>
        <pc:spChg chg="add mod">
          <ac:chgData name="Vivian G" userId="217fb073e6d8a319" providerId="LiveId" clId="{5C1BA756-5996-424B-B13D-5B4E06E73E5C}" dt="2020-01-10T10:37:45.107" v="3380" actId="1076"/>
          <ac:spMkLst>
            <pc:docMk/>
            <pc:sldMk cId="3146145556" sldId="257"/>
            <ac:spMk id="20" creationId="{40E39214-C82D-4DE1-9181-F417A9041ABA}"/>
          </ac:spMkLst>
        </pc:spChg>
        <pc:picChg chg="add mod ord">
          <ac:chgData name="Vivian G" userId="217fb073e6d8a319" providerId="LiveId" clId="{5C1BA756-5996-424B-B13D-5B4E06E73E5C}" dt="2020-01-10T10:21:17.482" v="2569" actId="14100"/>
          <ac:picMkLst>
            <pc:docMk/>
            <pc:sldMk cId="3146145556" sldId="257"/>
            <ac:picMk id="19" creationId="{1100D4DC-0B0B-4EF7-8EFC-503DC3EB437C}"/>
          </ac:picMkLst>
        </pc:picChg>
      </pc:sldChg>
      <pc:sldChg chg="del">
        <pc:chgData name="Vivian G" userId="217fb073e6d8a319" providerId="LiveId" clId="{5C1BA756-5996-424B-B13D-5B4E06E73E5C}" dt="2020-01-10T08:25:03.831" v="0" actId="47"/>
        <pc:sldMkLst>
          <pc:docMk/>
          <pc:sldMk cId="89683092" sldId="258"/>
        </pc:sldMkLst>
      </pc:sldChg>
      <pc:sldChg chg="addSp delSp modSp add">
        <pc:chgData name="Vivian G" userId="217fb073e6d8a319" providerId="LiveId" clId="{5C1BA756-5996-424B-B13D-5B4E06E73E5C}" dt="2020-01-10T10:39:50.909" v="3399" actId="1035"/>
        <pc:sldMkLst>
          <pc:docMk/>
          <pc:sldMk cId="499622125" sldId="258"/>
        </pc:sldMkLst>
        <pc:spChg chg="add mod">
          <ac:chgData name="Vivian G" userId="217fb073e6d8a319" providerId="LiveId" clId="{5C1BA756-5996-424B-B13D-5B4E06E73E5C}" dt="2020-01-10T08:28:39.243" v="98" actId="1036"/>
          <ac:spMkLst>
            <pc:docMk/>
            <pc:sldMk cId="499622125" sldId="258"/>
            <ac:spMk id="2" creationId="{EF683BD7-1F5C-4275-9CA1-C33019E1A224}"/>
          </ac:spMkLst>
        </pc:spChg>
        <pc:spChg chg="mod">
          <ac:chgData name="Vivian G" userId="217fb073e6d8a319" providerId="LiveId" clId="{5C1BA756-5996-424B-B13D-5B4E06E73E5C}" dt="2020-01-10T08:26:27.602" v="56" actId="27636"/>
          <ac:spMkLst>
            <pc:docMk/>
            <pc:sldMk cId="499622125" sldId="258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8:28:34.837" v="88" actId="1076"/>
          <ac:spMkLst>
            <pc:docMk/>
            <pc:sldMk cId="499622125" sldId="258"/>
            <ac:spMk id="5" creationId="{0EA65AA0-8E97-4227-A1BB-B9E51646FAED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6" creationId="{E42A551A-00B6-47CE-8751-F6DDE8DC65C7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7" creationId="{09ECCED7-22EC-40CD-93B9-9EB4295C7EE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8" creationId="{525AF67C-B3B6-4410-9299-EE1D2F85F8D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9" creationId="{17C4B94A-B30C-4B9C-AA11-E59EABC9BFA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0" creationId="{F0003E3F-BDBC-4E9B-8535-643AD3468976}"/>
          </ac:spMkLst>
        </pc:spChg>
        <pc:spChg chg="del">
          <ac:chgData name="Vivian G" userId="217fb073e6d8a319" providerId="LiveId" clId="{5C1BA756-5996-424B-B13D-5B4E06E73E5C}" dt="2020-01-10T08:48:35.124" v="140" actId="478"/>
          <ac:spMkLst>
            <pc:docMk/>
            <pc:sldMk cId="499622125" sldId="258"/>
            <ac:spMk id="11" creationId="{7C386FFC-49B7-456D-B201-E740B5A864EE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2" creationId="{8168AD42-D373-4EB9-AAAF-1B249A93145D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3" creationId="{5B975348-4335-4E7A-AEC6-2618ACFF82D7}"/>
          </ac:spMkLst>
        </pc:spChg>
        <pc:spChg chg="del">
          <ac:chgData name="Vivian G" userId="217fb073e6d8a319" providerId="LiveId" clId="{5C1BA756-5996-424B-B13D-5B4E06E73E5C}" dt="2020-01-10T08:48:35.124" v="140" actId="478"/>
          <ac:spMkLst>
            <pc:docMk/>
            <pc:sldMk cId="499622125" sldId="258"/>
            <ac:spMk id="14" creationId="{288B0330-40C1-414E-A522-88C759FC14B1}"/>
          </ac:spMkLst>
        </pc:spChg>
        <pc:spChg chg="add mod">
          <ac:chgData name="Vivian G" userId="217fb073e6d8a319" providerId="LiveId" clId="{5C1BA756-5996-424B-B13D-5B4E06E73E5C}" dt="2020-01-10T08:29:12.251" v="138" actId="115"/>
          <ac:spMkLst>
            <pc:docMk/>
            <pc:sldMk cId="499622125" sldId="258"/>
            <ac:spMk id="15" creationId="{5FDA8EF2-35C4-4AC5-995C-CB0864214319}"/>
          </ac:spMkLst>
        </pc:spChg>
        <pc:spChg chg="add mod">
          <ac:chgData name="Vivian G" userId="217fb073e6d8a319" providerId="LiveId" clId="{5C1BA756-5996-424B-B13D-5B4E06E73E5C}" dt="2020-01-10T08:29:09.844" v="137" actId="115"/>
          <ac:spMkLst>
            <pc:docMk/>
            <pc:sldMk cId="499622125" sldId="258"/>
            <ac:spMk id="16" creationId="{DFB8B30B-C465-482B-9A0E-DD9D265CE197}"/>
          </ac:spMkLst>
        </pc:spChg>
        <pc:spChg chg="add del mod">
          <ac:chgData name="Vivian G" userId="217fb073e6d8a319" providerId="LiveId" clId="{5C1BA756-5996-424B-B13D-5B4E06E73E5C}" dt="2020-01-10T08:27:34.280" v="59" actId="478"/>
          <ac:spMkLst>
            <pc:docMk/>
            <pc:sldMk cId="499622125" sldId="258"/>
            <ac:spMk id="19" creationId="{1909729D-E2E6-4810-AA98-39051716B0A3}"/>
          </ac:spMkLst>
        </pc:spChg>
        <pc:spChg chg="add del mod">
          <ac:chgData name="Vivian G" userId="217fb073e6d8a319" providerId="LiveId" clId="{5C1BA756-5996-424B-B13D-5B4E06E73E5C}" dt="2020-01-10T08:27:34.959" v="60" actId="478"/>
          <ac:spMkLst>
            <pc:docMk/>
            <pc:sldMk cId="499622125" sldId="258"/>
            <ac:spMk id="20" creationId="{AE0745E8-D966-42CA-8B06-9EF969E07721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1" creationId="{634C9271-2DBE-4848-AA57-112444D8D83D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2" creationId="{191E5B84-30F3-40B7-B744-308357825F85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3" creationId="{F6A67D66-4A83-4015-BFDC-565FE6348205}"/>
          </ac:spMkLst>
        </pc:spChg>
        <pc:spChg chg="add mod">
          <ac:chgData name="Vivian G" userId="217fb073e6d8a319" providerId="LiveId" clId="{5C1BA756-5996-424B-B13D-5B4E06E73E5C}" dt="2020-01-10T08:49:12.204" v="199" actId="20577"/>
          <ac:spMkLst>
            <pc:docMk/>
            <pc:sldMk cId="499622125" sldId="258"/>
            <ac:spMk id="24" creationId="{CCD48D09-BBBD-44E4-A9FA-CA489B632BC0}"/>
          </ac:spMkLst>
        </pc:spChg>
        <pc:spChg chg="add mod">
          <ac:chgData name="Vivian G" userId="217fb073e6d8a319" providerId="LiveId" clId="{5C1BA756-5996-424B-B13D-5B4E06E73E5C}" dt="2020-01-10T08:49:18.391" v="213" actId="20577"/>
          <ac:spMkLst>
            <pc:docMk/>
            <pc:sldMk cId="499622125" sldId="258"/>
            <ac:spMk id="25" creationId="{D3301797-91CD-4376-9C9B-90E0177A7AAE}"/>
          </ac:spMkLst>
        </pc:spChg>
        <pc:spChg chg="add mod">
          <ac:chgData name="Vivian G" userId="217fb073e6d8a319" providerId="LiveId" clId="{5C1BA756-5996-424B-B13D-5B4E06E73E5C}" dt="2020-01-10T08:49:23.682" v="224" actId="20577"/>
          <ac:spMkLst>
            <pc:docMk/>
            <pc:sldMk cId="499622125" sldId="258"/>
            <ac:spMk id="26" creationId="{A875A246-B98C-4958-961C-74C09A367C37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7" creationId="{387AEEA4-0FFA-47C2-906C-5DE122415880}"/>
          </ac:spMkLst>
        </pc:spChg>
        <pc:spChg chg="add mod">
          <ac:chgData name="Vivian G" userId="217fb073e6d8a319" providerId="LiveId" clId="{5C1BA756-5996-424B-B13D-5B4E06E73E5C}" dt="2020-01-10T08:50:21.482" v="305" actId="20577"/>
          <ac:spMkLst>
            <pc:docMk/>
            <pc:sldMk cId="499622125" sldId="258"/>
            <ac:spMk id="28" creationId="{F45CDE38-18B0-4C71-88FA-8CC9FD07E85D}"/>
          </ac:spMkLst>
        </pc:spChg>
        <pc:spChg chg="add mod">
          <ac:chgData name="Vivian G" userId="217fb073e6d8a319" providerId="LiveId" clId="{5C1BA756-5996-424B-B13D-5B4E06E73E5C}" dt="2020-01-10T08:50:04.521" v="285" actId="20577"/>
          <ac:spMkLst>
            <pc:docMk/>
            <pc:sldMk cId="499622125" sldId="258"/>
            <ac:spMk id="29" creationId="{7C990DD3-CFE0-4890-BC63-A8A05245F51B}"/>
          </ac:spMkLst>
        </pc:spChg>
        <pc:spChg chg="add mod">
          <ac:chgData name="Vivian G" userId="217fb073e6d8a319" providerId="LiveId" clId="{5C1BA756-5996-424B-B13D-5B4E06E73E5C}" dt="2020-01-10T08:49:58.084" v="273" actId="20577"/>
          <ac:spMkLst>
            <pc:docMk/>
            <pc:sldMk cId="499622125" sldId="258"/>
            <ac:spMk id="30" creationId="{70A7737D-62D7-4FE7-9571-33B56C59393D}"/>
          </ac:spMkLst>
        </pc:spChg>
        <pc:spChg chg="add mod">
          <ac:chgData name="Vivian G" userId="217fb073e6d8a319" providerId="LiveId" clId="{5C1BA756-5996-424B-B13D-5B4E06E73E5C}" dt="2020-01-10T08:48:54.932" v="159" actId="1038"/>
          <ac:spMkLst>
            <pc:docMk/>
            <pc:sldMk cId="499622125" sldId="258"/>
            <ac:spMk id="31" creationId="{E9D0040E-3525-48E5-B15C-D84ECF3E4134}"/>
          </ac:spMkLst>
        </pc:spChg>
        <pc:spChg chg="add mod">
          <ac:chgData name="Vivian G" userId="217fb073e6d8a319" providerId="LiveId" clId="{5C1BA756-5996-424B-B13D-5B4E06E73E5C}" dt="2020-01-10T09:31:35.919" v="1208" actId="208"/>
          <ac:spMkLst>
            <pc:docMk/>
            <pc:sldMk cId="499622125" sldId="258"/>
            <ac:spMk id="32" creationId="{4E0E73B7-A0A8-4905-98E4-6C3EA31A3439}"/>
          </ac:spMkLst>
        </pc:spChg>
        <pc:spChg chg="add mod">
          <ac:chgData name="Vivian G" userId="217fb073e6d8a319" providerId="LiveId" clId="{5C1BA756-5996-424B-B13D-5B4E06E73E5C}" dt="2020-01-10T08:49:53.973" v="270" actId="1037"/>
          <ac:spMkLst>
            <pc:docMk/>
            <pc:sldMk cId="499622125" sldId="258"/>
            <ac:spMk id="33" creationId="{186092EB-A573-46F2-AE64-414932BBAD9E}"/>
          </ac:spMkLst>
        </pc:spChg>
        <pc:spChg chg="add mod">
          <ac:chgData name="Vivian G" userId="217fb073e6d8a319" providerId="LiveId" clId="{5C1BA756-5996-424B-B13D-5B4E06E73E5C}" dt="2020-01-10T08:49:53.973" v="270" actId="1037"/>
          <ac:spMkLst>
            <pc:docMk/>
            <pc:sldMk cId="499622125" sldId="258"/>
            <ac:spMk id="34" creationId="{E4E47C4F-73CF-48CF-96F1-BA7B846F736C}"/>
          </ac:spMkLst>
        </pc:spChg>
        <pc:spChg chg="add mod">
          <ac:chgData name="Vivian G" userId="217fb073e6d8a319" providerId="LiveId" clId="{5C1BA756-5996-424B-B13D-5B4E06E73E5C}" dt="2020-01-10T10:39:50.909" v="3399" actId="1035"/>
          <ac:spMkLst>
            <pc:docMk/>
            <pc:sldMk cId="499622125" sldId="258"/>
            <ac:spMk id="35" creationId="{888AE708-0ADB-43D5-86A6-31E33C634DA4}"/>
          </ac:spMkLst>
        </pc:spChg>
        <pc:spChg chg="add mod">
          <ac:chgData name="Vivian G" userId="217fb073e6d8a319" providerId="LiveId" clId="{5C1BA756-5996-424B-B13D-5B4E06E73E5C}" dt="2020-01-10T08:53:29.145" v="397" actId="1076"/>
          <ac:spMkLst>
            <pc:docMk/>
            <pc:sldMk cId="499622125" sldId="258"/>
            <ac:spMk id="36" creationId="{F8531858-2200-414C-9468-053FCF9610CE}"/>
          </ac:spMkLst>
        </pc:spChg>
        <pc:spChg chg="add mod">
          <ac:chgData name="Vivian G" userId="217fb073e6d8a319" providerId="LiveId" clId="{5C1BA756-5996-424B-B13D-5B4E06E73E5C}" dt="2020-01-10T09:47:09.630" v="1406" actId="14100"/>
          <ac:spMkLst>
            <pc:docMk/>
            <pc:sldMk cId="499622125" sldId="258"/>
            <ac:spMk id="39" creationId="{0D46A931-5E09-4EF7-B9B9-850E61FD5E29}"/>
          </ac:spMkLst>
        </pc:spChg>
        <pc:picChg chg="add mod">
          <ac:chgData name="Vivian G" userId="217fb073e6d8a319" providerId="LiveId" clId="{5C1BA756-5996-424B-B13D-5B4E06E73E5C}" dt="2020-01-10T10:21:26.242" v="2572" actId="1035"/>
          <ac:picMkLst>
            <pc:docMk/>
            <pc:sldMk cId="499622125" sldId="258"/>
            <ac:picMk id="46" creationId="{216A388F-3A9F-4692-B255-CD92041D198A}"/>
          </ac:picMkLst>
        </pc:picChg>
        <pc:cxnChg chg="add mod">
          <ac:chgData name="Vivian G" userId="217fb073e6d8a319" providerId="LiveId" clId="{5C1BA756-5996-424B-B13D-5B4E06E73E5C}" dt="2020-01-10T08:53:37.660" v="400" actId="14100"/>
          <ac:cxnSpMkLst>
            <pc:docMk/>
            <pc:sldMk cId="499622125" sldId="258"/>
            <ac:cxnSpMk id="37" creationId="{90F90BD8-F3A6-4613-AD49-5AC5E1B89160}"/>
          </ac:cxnSpMkLst>
        </pc:cxnChg>
        <pc:cxnChg chg="add del mod">
          <ac:chgData name="Vivian G" userId="217fb073e6d8a319" providerId="LiveId" clId="{5C1BA756-5996-424B-B13D-5B4E06E73E5C}" dt="2020-01-10T08:53:45.710" v="404"/>
          <ac:cxnSpMkLst>
            <pc:docMk/>
            <pc:sldMk cId="499622125" sldId="258"/>
            <ac:cxnSpMk id="38" creationId="{99DAAA90-04C5-4437-AB24-6C2455D2C136}"/>
          </ac:cxnSpMkLst>
        </pc:cxnChg>
        <pc:cxnChg chg="add mod">
          <ac:chgData name="Vivian G" userId="217fb073e6d8a319" providerId="LiveId" clId="{5C1BA756-5996-424B-B13D-5B4E06E73E5C}" dt="2020-01-10T09:47:09.630" v="1406" actId="14100"/>
          <ac:cxnSpMkLst>
            <pc:docMk/>
            <pc:sldMk cId="499622125" sldId="258"/>
            <ac:cxnSpMk id="40" creationId="{923597B8-8BDF-4852-8B9F-31B544155E64}"/>
          </ac:cxnSpMkLst>
        </pc:cxnChg>
      </pc:sldChg>
      <pc:sldChg chg="addSp delSp modSp add">
        <pc:chgData name="Vivian G" userId="217fb073e6d8a319" providerId="LiveId" clId="{5C1BA756-5996-424B-B13D-5B4E06E73E5C}" dt="2020-01-10T10:39:46.458" v="3395" actId="1037"/>
        <pc:sldMkLst>
          <pc:docMk/>
          <pc:sldMk cId="423027719" sldId="259"/>
        </pc:sldMkLst>
        <pc:spChg chg="mod">
          <ac:chgData name="Vivian G" userId="217fb073e6d8a319" providerId="LiveId" clId="{5C1BA756-5996-424B-B13D-5B4E06E73E5C}" dt="2020-01-10T08:52:44.321" v="346" actId="20577"/>
          <ac:spMkLst>
            <pc:docMk/>
            <pc:sldMk cId="423027719" sldId="259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9:24:43.604" v="1109" actId="1076"/>
          <ac:spMkLst>
            <pc:docMk/>
            <pc:sldMk cId="423027719" sldId="259"/>
            <ac:spMk id="16" creationId="{DFB8B30B-C465-482B-9A0E-DD9D265CE197}"/>
          </ac:spMkLst>
        </pc:spChg>
        <pc:spChg chg="mod">
          <ac:chgData name="Vivian G" userId="217fb073e6d8a319" providerId="LiveId" clId="{5C1BA756-5996-424B-B13D-5B4E06E73E5C}" dt="2020-01-10T08:52:51.913" v="351" actId="20577"/>
          <ac:spMkLst>
            <pc:docMk/>
            <pc:sldMk cId="423027719" sldId="259"/>
            <ac:spMk id="22" creationId="{191E5B84-30F3-40B7-B744-308357825F85}"/>
          </ac:spMkLst>
        </pc:spChg>
        <pc:spChg chg="mod">
          <ac:chgData name="Vivian G" userId="217fb073e6d8a319" providerId="LiveId" clId="{5C1BA756-5996-424B-B13D-5B4E06E73E5C}" dt="2020-01-10T08:52:56.010" v="360" actId="20577"/>
          <ac:spMkLst>
            <pc:docMk/>
            <pc:sldMk cId="423027719" sldId="259"/>
            <ac:spMk id="27" creationId="{387AEEA4-0FFA-47C2-906C-5DE122415880}"/>
          </ac:spMkLst>
        </pc:spChg>
        <pc:spChg chg="mod">
          <ac:chgData name="Vivian G" userId="217fb073e6d8a319" providerId="LiveId" clId="{5C1BA756-5996-424B-B13D-5B4E06E73E5C}" dt="2020-01-10T08:53:00.587" v="367" actId="20577"/>
          <ac:spMkLst>
            <pc:docMk/>
            <pc:sldMk cId="423027719" sldId="259"/>
            <ac:spMk id="28" creationId="{F45CDE38-18B0-4C71-88FA-8CC9FD07E85D}"/>
          </ac:spMkLst>
        </pc:spChg>
        <pc:spChg chg="mod">
          <ac:chgData name="Vivian G" userId="217fb073e6d8a319" providerId="LiveId" clId="{5C1BA756-5996-424B-B13D-5B4E06E73E5C}" dt="2020-01-10T08:53:03.812" v="370" actId="20577"/>
          <ac:spMkLst>
            <pc:docMk/>
            <pc:sldMk cId="423027719" sldId="259"/>
            <ac:spMk id="30" creationId="{70A7737D-62D7-4FE7-9571-33B56C59393D}"/>
          </ac:spMkLst>
        </pc:spChg>
        <pc:spChg chg="mod">
          <ac:chgData name="Vivian G" userId="217fb073e6d8a319" providerId="LiveId" clId="{5C1BA756-5996-424B-B13D-5B4E06E73E5C}" dt="2020-01-10T09:57:21.031" v="1812" actId="14826"/>
          <ac:spMkLst>
            <pc:docMk/>
            <pc:sldMk cId="423027719" sldId="259"/>
            <ac:spMk id="32" creationId="{4E0E73B7-A0A8-4905-98E4-6C3EA31A3439}"/>
          </ac:spMkLst>
        </pc:spChg>
        <pc:spChg chg="del">
          <ac:chgData name="Vivian G" userId="217fb073e6d8a319" providerId="LiveId" clId="{5C1BA756-5996-424B-B13D-5B4E06E73E5C}" dt="2020-01-10T08:53:07.726" v="371" actId="478"/>
          <ac:spMkLst>
            <pc:docMk/>
            <pc:sldMk cId="423027719" sldId="259"/>
            <ac:spMk id="33" creationId="{186092EB-A573-46F2-AE64-414932BBAD9E}"/>
          </ac:spMkLst>
        </pc:spChg>
        <pc:spChg chg="del">
          <ac:chgData name="Vivian G" userId="217fb073e6d8a319" providerId="LiveId" clId="{5C1BA756-5996-424B-B13D-5B4E06E73E5C}" dt="2020-01-10T08:53:07.726" v="371" actId="478"/>
          <ac:spMkLst>
            <pc:docMk/>
            <pc:sldMk cId="423027719" sldId="259"/>
            <ac:spMk id="34" creationId="{E4E47C4F-73CF-48CF-96F1-BA7B846F736C}"/>
          </ac:spMkLst>
        </pc:spChg>
        <pc:spChg chg="del">
          <ac:chgData name="Vivian G" userId="217fb073e6d8a319" providerId="LiveId" clId="{5C1BA756-5996-424B-B13D-5B4E06E73E5C}" dt="2020-01-10T10:39:41.935" v="3389" actId="478"/>
          <ac:spMkLst>
            <pc:docMk/>
            <pc:sldMk cId="423027719" sldId="259"/>
            <ac:spMk id="35" creationId="{888AE708-0ADB-43D5-86A6-31E33C634DA4}"/>
          </ac:spMkLst>
        </pc:spChg>
        <pc:spChg chg="add">
          <ac:chgData name="Vivian G" userId="217fb073e6d8a319" providerId="LiveId" clId="{5C1BA756-5996-424B-B13D-5B4E06E73E5C}" dt="2020-01-10T09:06:09.557" v="840"/>
          <ac:spMkLst>
            <pc:docMk/>
            <pc:sldMk cId="423027719" sldId="259"/>
            <ac:spMk id="36" creationId="{090AB460-F8B7-4475-835E-ECC639FAB5E4}"/>
          </ac:spMkLst>
        </pc:spChg>
        <pc:spChg chg="add mod">
          <ac:chgData name="Vivian G" userId="217fb073e6d8a319" providerId="LiveId" clId="{5C1BA756-5996-424B-B13D-5B4E06E73E5C}" dt="2020-01-10T09:25:45.437" v="1121" actId="1076"/>
          <ac:spMkLst>
            <pc:docMk/>
            <pc:sldMk cId="423027719" sldId="259"/>
            <ac:spMk id="38" creationId="{A484BA90-EF0A-423A-8F69-88FC7C622B35}"/>
          </ac:spMkLst>
        </pc:spChg>
        <pc:spChg chg="add mod">
          <ac:chgData name="Vivian G" userId="217fb073e6d8a319" providerId="LiveId" clId="{5C1BA756-5996-424B-B13D-5B4E06E73E5C}" dt="2020-01-10T10:39:46.458" v="3395" actId="1037"/>
          <ac:spMkLst>
            <pc:docMk/>
            <pc:sldMk cId="423027719" sldId="259"/>
            <ac:spMk id="40" creationId="{50394D29-5B24-4BC3-BD69-407477F025F0}"/>
          </ac:spMkLst>
        </pc:spChg>
        <pc:picChg chg="add">
          <ac:chgData name="Vivian G" userId="217fb073e6d8a319" providerId="LiveId" clId="{5C1BA756-5996-424B-B13D-5B4E06E73E5C}" dt="2020-01-10T10:21:29.059" v="2574"/>
          <ac:picMkLst>
            <pc:docMk/>
            <pc:sldMk cId="423027719" sldId="259"/>
            <ac:picMk id="39" creationId="{957E70D5-7687-4EC6-B3B7-AA9010DF292F}"/>
          </ac:picMkLst>
        </pc:picChg>
        <pc:cxnChg chg="add">
          <ac:chgData name="Vivian G" userId="217fb073e6d8a319" providerId="LiveId" clId="{5C1BA756-5996-424B-B13D-5B4E06E73E5C}" dt="2020-01-10T09:06:09.557" v="840"/>
          <ac:cxnSpMkLst>
            <pc:docMk/>
            <pc:sldMk cId="423027719" sldId="259"/>
            <ac:cxnSpMk id="37" creationId="{3040A22C-C26B-4AA9-9E8D-AA5D915686E9}"/>
          </ac:cxnSpMkLst>
        </pc:cxnChg>
      </pc:sldChg>
      <pc:sldChg chg="addSp delSp modSp add">
        <pc:chgData name="Vivian G" userId="217fb073e6d8a319" providerId="LiveId" clId="{5C1BA756-5996-424B-B13D-5B4E06E73E5C}" dt="2020-01-10T10:47:08.419" v="3507" actId="20577"/>
        <pc:sldMkLst>
          <pc:docMk/>
          <pc:sldMk cId="1798883002" sldId="260"/>
        </pc:sldMkLst>
        <pc:spChg chg="mod">
          <ac:chgData name="Vivian G" userId="217fb073e6d8a319" providerId="LiveId" clId="{5C1BA756-5996-424B-B13D-5B4E06E73E5C}" dt="2020-01-10T10:47:08.419" v="3507" actId="20577"/>
          <ac:spMkLst>
            <pc:docMk/>
            <pc:sldMk cId="1798883002" sldId="260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8:56:29.815" v="451" actId="2085"/>
          <ac:spMkLst>
            <pc:docMk/>
            <pc:sldMk cId="1798883002" sldId="260"/>
            <ac:spMk id="15" creationId="{5FDA8EF2-35C4-4AC5-995C-CB0864214319}"/>
          </ac:spMkLst>
        </pc:spChg>
        <pc:spChg chg="mod">
          <ac:chgData name="Vivian G" userId="217fb073e6d8a319" providerId="LiveId" clId="{5C1BA756-5996-424B-B13D-5B4E06E73E5C}" dt="2020-01-10T08:56:41.361" v="453" actId="208"/>
          <ac:spMkLst>
            <pc:docMk/>
            <pc:sldMk cId="1798883002" sldId="260"/>
            <ac:spMk id="16" creationId="{DFB8B30B-C465-482B-9A0E-DD9D265CE197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1" creationId="{634C9271-2DBE-4848-AA57-112444D8D83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2" creationId="{191E5B84-30F3-40B7-B744-308357825F85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3" creationId="{F6A67D66-4A83-4015-BFDC-565FE6348205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4" creationId="{CCD48D09-BBBD-44E4-A9FA-CA489B632BC0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5" creationId="{D3301797-91CD-4376-9C9B-90E0177A7AAE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6" creationId="{A875A246-B98C-4958-961C-74C09A367C37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7" creationId="{387AEEA4-0FFA-47C2-906C-5DE122415880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8" creationId="{F45CDE38-18B0-4C71-88FA-8CC9FD07E85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9" creationId="{7C990DD3-CFE0-4890-BC63-A8A05245F51B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0" creationId="{70A7737D-62D7-4FE7-9571-33B56C59393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1" creationId="{E9D0040E-3525-48E5-B15C-D84ECF3E4134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2" creationId="{4E0E73B7-A0A8-4905-98E4-6C3EA31A3439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3" creationId="{186092EB-A573-46F2-AE64-414932BBAD9E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4" creationId="{E4E47C4F-73CF-48CF-96F1-BA7B846F736C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5" creationId="{888AE708-0ADB-43D5-86A6-31E33C634DA4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6" creationId="{F8531858-2200-414C-9468-053FCF9610CE}"/>
          </ac:spMkLst>
        </pc:spChg>
        <pc:spChg chg="add mod ord">
          <ac:chgData name="Vivian G" userId="217fb073e6d8a319" providerId="LiveId" clId="{5C1BA756-5996-424B-B13D-5B4E06E73E5C}" dt="2020-01-10T08:59:36.864" v="592" actId="20577"/>
          <ac:spMkLst>
            <pc:docMk/>
            <pc:sldMk cId="1798883002" sldId="260"/>
            <ac:spMk id="38" creationId="{FAEADA7C-E754-43EE-9BEA-1899D8C0E86A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9" creationId="{0D46A931-5E09-4EF7-B9B9-850E61FD5E29}"/>
          </ac:spMkLst>
        </pc:spChg>
        <pc:spChg chg="add mod">
          <ac:chgData name="Vivian G" userId="217fb073e6d8a319" providerId="LiveId" clId="{5C1BA756-5996-424B-B13D-5B4E06E73E5C}" dt="2020-01-10T09:02:01.515" v="742" actId="14100"/>
          <ac:spMkLst>
            <pc:docMk/>
            <pc:sldMk cId="1798883002" sldId="260"/>
            <ac:spMk id="41" creationId="{370532FD-3236-4A54-B749-15534435D53D}"/>
          </ac:spMkLst>
        </pc:spChg>
        <pc:spChg chg="add mod">
          <ac:chgData name="Vivian G" userId="217fb073e6d8a319" providerId="LiveId" clId="{5C1BA756-5996-424B-B13D-5B4E06E73E5C}" dt="2020-01-10T09:48:33.783" v="1445" actId="20577"/>
          <ac:spMkLst>
            <pc:docMk/>
            <pc:sldMk cId="1798883002" sldId="260"/>
            <ac:spMk id="42" creationId="{C954A366-5F0B-45E8-8CF0-AAD06A562F90}"/>
          </ac:spMkLst>
        </pc:spChg>
        <pc:spChg chg="add mod">
          <ac:chgData name="Vivian G" userId="217fb073e6d8a319" providerId="LiveId" clId="{5C1BA756-5996-424B-B13D-5B4E06E73E5C}" dt="2020-01-10T09:00:14.036" v="652" actId="1036"/>
          <ac:spMkLst>
            <pc:docMk/>
            <pc:sldMk cId="1798883002" sldId="260"/>
            <ac:spMk id="43" creationId="{A956EFD7-8F02-4DE7-9BEA-435C0D5BAC31}"/>
          </ac:spMkLst>
        </pc:spChg>
        <pc:spChg chg="add del mod">
          <ac:chgData name="Vivian G" userId="217fb073e6d8a319" providerId="LiveId" clId="{5C1BA756-5996-424B-B13D-5B4E06E73E5C}" dt="2020-01-10T09:00:42.721" v="658" actId="478"/>
          <ac:spMkLst>
            <pc:docMk/>
            <pc:sldMk cId="1798883002" sldId="260"/>
            <ac:spMk id="44" creationId="{4CAD53FB-943F-467A-A4E5-9B67AE7B6A3E}"/>
          </ac:spMkLst>
        </pc:spChg>
        <pc:spChg chg="add del mod">
          <ac:chgData name="Vivian G" userId="217fb073e6d8a319" providerId="LiveId" clId="{5C1BA756-5996-424B-B13D-5B4E06E73E5C}" dt="2020-01-10T09:00:42.721" v="658" actId="478"/>
          <ac:spMkLst>
            <pc:docMk/>
            <pc:sldMk cId="1798883002" sldId="260"/>
            <ac:spMk id="45" creationId="{5D876DFC-BFC9-47D2-A693-963332FEA3E7}"/>
          </ac:spMkLst>
        </pc:spChg>
        <pc:spChg chg="add mod">
          <ac:chgData name="Vivian G" userId="217fb073e6d8a319" providerId="LiveId" clId="{5C1BA756-5996-424B-B13D-5B4E06E73E5C}" dt="2020-01-10T09:48:41.059" v="1452" actId="20577"/>
          <ac:spMkLst>
            <pc:docMk/>
            <pc:sldMk cId="1798883002" sldId="260"/>
            <ac:spMk id="47" creationId="{072DF948-D659-4B3D-9E01-36BD4595E107}"/>
          </ac:spMkLst>
        </pc:spChg>
        <pc:spChg chg="add mod">
          <ac:chgData name="Vivian G" userId="217fb073e6d8a319" providerId="LiveId" clId="{5C1BA756-5996-424B-B13D-5B4E06E73E5C}" dt="2020-01-10T09:01:35.159" v="696" actId="1037"/>
          <ac:spMkLst>
            <pc:docMk/>
            <pc:sldMk cId="1798883002" sldId="260"/>
            <ac:spMk id="48" creationId="{B64436E0-288F-4079-88A8-821E686F0E6D}"/>
          </ac:spMkLst>
        </pc:spChg>
        <pc:spChg chg="add mod">
          <ac:chgData name="Vivian G" userId="217fb073e6d8a319" providerId="LiveId" clId="{5C1BA756-5996-424B-B13D-5B4E06E73E5C}" dt="2020-01-10T09:02:35.022" v="768" actId="1076"/>
          <ac:spMkLst>
            <pc:docMk/>
            <pc:sldMk cId="1798883002" sldId="260"/>
            <ac:spMk id="49" creationId="{FB4742FA-93BC-4AF0-84D4-6DAF92F14F23}"/>
          </ac:spMkLst>
        </pc:spChg>
        <pc:spChg chg="add mod">
          <ac:chgData name="Vivian G" userId="217fb073e6d8a319" providerId="LiveId" clId="{5C1BA756-5996-424B-B13D-5B4E06E73E5C}" dt="2020-01-10T09:49:07.926" v="1461" actId="20577"/>
          <ac:spMkLst>
            <pc:docMk/>
            <pc:sldMk cId="1798883002" sldId="260"/>
            <ac:spMk id="51" creationId="{1F14A56F-9E3B-42FE-B01E-EE778E1270B4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2" creationId="{B415625C-4AB6-4892-AB20-D47082226756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3" creationId="{2400B412-FA96-467D-88C1-A06371F5F8E1}"/>
          </ac:spMkLst>
        </pc:spChg>
        <pc:spChg chg="add del mod">
          <ac:chgData name="Vivian G" userId="217fb073e6d8a319" providerId="LiveId" clId="{5C1BA756-5996-424B-B13D-5B4E06E73E5C}" dt="2020-01-10T09:06:31.434" v="843" actId="478"/>
          <ac:spMkLst>
            <pc:docMk/>
            <pc:sldMk cId="1798883002" sldId="260"/>
            <ac:spMk id="54" creationId="{4B0B74C3-8741-41E1-8BC6-8D60B73C67D4}"/>
          </ac:spMkLst>
        </pc:spChg>
        <pc:spChg chg="add mod">
          <ac:chgData name="Vivian G" userId="217fb073e6d8a319" providerId="LiveId" clId="{5C1BA756-5996-424B-B13D-5B4E06E73E5C}" dt="2020-01-10T10:39:01.562" v="3387" actId="20577"/>
          <ac:spMkLst>
            <pc:docMk/>
            <pc:sldMk cId="1798883002" sldId="260"/>
            <ac:spMk id="55" creationId="{FF945EF6-97DD-4551-8840-AB6DD41F44F7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7" creationId="{6B1E3F74-CAF4-42DF-869F-F46F0CE59EEE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8" creationId="{C0B3B126-E822-4A74-8877-1970B05D3C9D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9" creationId="{7031AAA1-0830-4141-AA1C-03D161E8EBE9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60" creationId="{B3D11440-0AB6-415C-B1EB-70B5F87AE8FF}"/>
          </ac:spMkLst>
        </pc:spChg>
        <pc:spChg chg="add del mod">
          <ac:chgData name="Vivian G" userId="217fb073e6d8a319" providerId="LiveId" clId="{5C1BA756-5996-424B-B13D-5B4E06E73E5C}" dt="2020-01-10T09:50:15.464" v="1464" actId="478"/>
          <ac:spMkLst>
            <pc:docMk/>
            <pc:sldMk cId="1798883002" sldId="260"/>
            <ac:spMk id="61" creationId="{80CA8246-E2F7-4092-ABCF-AB89C228E6AE}"/>
          </ac:spMkLst>
        </pc:spChg>
        <pc:spChg chg="add mod">
          <ac:chgData name="Vivian G" userId="217fb073e6d8a319" providerId="LiveId" clId="{5C1BA756-5996-424B-B13D-5B4E06E73E5C}" dt="2020-01-10T09:54:07.753" v="1573" actId="14100"/>
          <ac:spMkLst>
            <pc:docMk/>
            <pc:sldMk cId="1798883002" sldId="260"/>
            <ac:spMk id="62" creationId="{FA16A437-D71F-4E06-88A5-50A69D902BF2}"/>
          </ac:spMkLst>
        </pc:spChg>
        <pc:spChg chg="add mod">
          <ac:chgData name="Vivian G" userId="217fb073e6d8a319" providerId="LiveId" clId="{5C1BA756-5996-424B-B13D-5B4E06E73E5C}" dt="2020-01-10T09:54:14.385" v="1602" actId="14100"/>
          <ac:spMkLst>
            <pc:docMk/>
            <pc:sldMk cId="1798883002" sldId="260"/>
            <ac:spMk id="63" creationId="{B97F8AA2-4602-4FC5-840D-764038DB0E99}"/>
          </ac:spMkLst>
        </pc:spChg>
        <pc:spChg chg="add mod">
          <ac:chgData name="Vivian G" userId="217fb073e6d8a319" providerId="LiveId" clId="{5C1BA756-5996-424B-B13D-5B4E06E73E5C}" dt="2020-01-10T09:54:21.207" v="1640" actId="1038"/>
          <ac:spMkLst>
            <pc:docMk/>
            <pc:sldMk cId="1798883002" sldId="260"/>
            <ac:spMk id="64" creationId="{29AEED31-2127-4BC5-BB31-52AE56655CAA}"/>
          </ac:spMkLst>
        </pc:spChg>
        <pc:spChg chg="add mod">
          <ac:chgData name="Vivian G" userId="217fb073e6d8a319" providerId="LiveId" clId="{5C1BA756-5996-424B-B13D-5B4E06E73E5C}" dt="2020-01-10T09:54:21.207" v="1640" actId="1038"/>
          <ac:spMkLst>
            <pc:docMk/>
            <pc:sldMk cId="1798883002" sldId="260"/>
            <ac:spMk id="65" creationId="{1078C756-AB9E-43FC-9EB3-47DC0236FF30}"/>
          </ac:spMkLst>
        </pc:spChg>
        <pc:spChg chg="add mod">
          <ac:chgData name="Vivian G" userId="217fb073e6d8a319" providerId="LiveId" clId="{5C1BA756-5996-424B-B13D-5B4E06E73E5C}" dt="2020-01-10T09:54:02.863" v="1558" actId="14100"/>
          <ac:spMkLst>
            <pc:docMk/>
            <pc:sldMk cId="1798883002" sldId="260"/>
            <ac:spMk id="66" creationId="{0DF6A149-3CFA-46B7-B50A-1F9FBCC086A4}"/>
          </ac:spMkLst>
        </pc:spChg>
        <pc:spChg chg="add mod">
          <ac:chgData name="Vivian G" userId="217fb073e6d8a319" providerId="LiveId" clId="{5C1BA756-5996-424B-B13D-5B4E06E73E5C}" dt="2020-01-10T09:54:25.081" v="1641" actId="14100"/>
          <ac:spMkLst>
            <pc:docMk/>
            <pc:sldMk cId="1798883002" sldId="260"/>
            <ac:spMk id="67" creationId="{77C4544B-8EF4-46EB-8B29-DF82B7AE6F99}"/>
          </ac:spMkLst>
        </pc:spChg>
        <pc:picChg chg="add mod">
          <ac:chgData name="Vivian G" userId="217fb073e6d8a319" providerId="LiveId" clId="{5C1BA756-5996-424B-B13D-5B4E06E73E5C}" dt="2020-01-10T09:01:27.285" v="681" actId="1076"/>
          <ac:picMkLst>
            <pc:docMk/>
            <pc:sldMk cId="1798883002" sldId="260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27.997" v="2573"/>
          <ac:picMkLst>
            <pc:docMk/>
            <pc:sldMk cId="1798883002" sldId="260"/>
            <ac:picMk id="68" creationId="{01C86ACA-98F5-4EE4-A006-D4A630DA1089}"/>
          </ac:picMkLst>
        </pc:picChg>
        <pc:cxnChg chg="add mod">
          <ac:chgData name="Vivian G" userId="217fb073e6d8a319" providerId="LiveId" clId="{5C1BA756-5996-424B-B13D-5B4E06E73E5C}" dt="2020-01-10T08:58:10.095" v="485" actId="208"/>
          <ac:cxnSpMkLst>
            <pc:docMk/>
            <pc:sldMk cId="1798883002" sldId="260"/>
            <ac:cxnSpMk id="6" creationId="{9342C638-595A-4353-9C96-B7F0C218D7BE}"/>
          </ac:cxnSpMkLst>
        </pc:cxnChg>
        <pc:cxnChg chg="add mod">
          <ac:chgData name="Vivian G" userId="217fb073e6d8a319" providerId="LiveId" clId="{5C1BA756-5996-424B-B13D-5B4E06E73E5C}" dt="2020-01-10T09:52:03.029" v="1509" actId="14100"/>
          <ac:cxnSpMkLst>
            <pc:docMk/>
            <pc:sldMk cId="1798883002" sldId="260"/>
            <ac:cxnSpMk id="8" creationId="{45F8D243-81E1-4702-B9A4-11DDE8FA6446}"/>
          </ac:cxnSpMkLst>
        </pc:cxnChg>
        <pc:cxnChg chg="add mod">
          <ac:chgData name="Vivian G" userId="217fb073e6d8a319" providerId="LiveId" clId="{5C1BA756-5996-424B-B13D-5B4E06E73E5C}" dt="2020-01-10T09:52:07.294" v="1510" actId="14100"/>
          <ac:cxnSpMkLst>
            <pc:docMk/>
            <pc:sldMk cId="1798883002" sldId="260"/>
            <ac:cxnSpMk id="10" creationId="{E1DE0542-F446-4283-A055-1601EC96DABD}"/>
          </ac:cxnSpMkLst>
        </pc:cxnChg>
        <pc:cxnChg chg="del mod">
          <ac:chgData name="Vivian G" userId="217fb073e6d8a319" providerId="LiveId" clId="{5C1BA756-5996-424B-B13D-5B4E06E73E5C}" dt="2020-01-10T08:56:47.380" v="454" actId="478"/>
          <ac:cxnSpMkLst>
            <pc:docMk/>
            <pc:sldMk cId="1798883002" sldId="260"/>
            <ac:cxnSpMk id="37" creationId="{90F90BD8-F3A6-4613-AD49-5AC5E1B89160}"/>
          </ac:cxnSpMkLst>
        </pc:cxnChg>
        <pc:cxnChg chg="del mod">
          <ac:chgData name="Vivian G" userId="217fb073e6d8a319" providerId="LiveId" clId="{5C1BA756-5996-424B-B13D-5B4E06E73E5C}" dt="2020-01-10T08:56:47.380" v="454" actId="478"/>
          <ac:cxnSpMkLst>
            <pc:docMk/>
            <pc:sldMk cId="1798883002" sldId="260"/>
            <ac:cxnSpMk id="40" creationId="{923597B8-8BDF-4852-8B9F-31B544155E64}"/>
          </ac:cxnSpMkLst>
        </pc:cxnChg>
        <pc:cxnChg chg="add mod">
          <ac:chgData name="Vivian G" userId="217fb073e6d8a319" providerId="LiveId" clId="{5C1BA756-5996-424B-B13D-5B4E06E73E5C}" dt="2020-01-10T09:02:30.251" v="767" actId="1076"/>
          <ac:cxnSpMkLst>
            <pc:docMk/>
            <pc:sldMk cId="1798883002" sldId="260"/>
            <ac:cxnSpMk id="50" creationId="{85E58128-E072-4DBD-A5CE-3BC1E80B9C85}"/>
          </ac:cxnSpMkLst>
        </pc:cxnChg>
        <pc:cxnChg chg="add mod">
          <ac:chgData name="Vivian G" userId="217fb073e6d8a319" providerId="LiveId" clId="{5C1BA756-5996-424B-B13D-5B4E06E73E5C}" dt="2020-01-10T09:17:14.609" v="1069" actId="14100"/>
          <ac:cxnSpMkLst>
            <pc:docMk/>
            <pc:sldMk cId="1798883002" sldId="260"/>
            <ac:cxnSpMk id="56" creationId="{9A1A2B81-F214-49E3-96E7-43D03F3E062E}"/>
          </ac:cxnSpMkLst>
        </pc:cxnChg>
      </pc:sldChg>
      <pc:sldChg chg="addSp delSp modSp add del">
        <pc:chgData name="Vivian G" userId="217fb073e6d8a319" providerId="LiveId" clId="{5C1BA756-5996-424B-B13D-5B4E06E73E5C}" dt="2020-01-10T10:47:03.217" v="3506" actId="20577"/>
        <pc:sldMkLst>
          <pc:docMk/>
          <pc:sldMk cId="1535561754" sldId="261"/>
        </pc:sldMkLst>
        <pc:spChg chg="mod">
          <ac:chgData name="Vivian G" userId="217fb073e6d8a319" providerId="LiveId" clId="{5C1BA756-5996-424B-B13D-5B4E06E73E5C}" dt="2020-01-10T10:47:03.217" v="3506" actId="20577"/>
          <ac:spMkLst>
            <pc:docMk/>
            <pc:sldMk cId="1535561754" sldId="261"/>
            <ac:spMk id="4" creationId="{146533F9-99CD-4344-BBFD-ED3FA063BC91}"/>
          </ac:spMkLst>
        </pc:spChg>
        <pc:spChg chg="del mod">
          <ac:chgData name="Vivian G" userId="217fb073e6d8a319" providerId="LiveId" clId="{5C1BA756-5996-424B-B13D-5B4E06E73E5C}" dt="2020-01-10T09:25:12.874" v="1115" actId="478"/>
          <ac:spMkLst>
            <pc:docMk/>
            <pc:sldMk cId="1535561754" sldId="261"/>
            <ac:spMk id="15" creationId="{5FDA8EF2-35C4-4AC5-995C-CB0864214319}"/>
          </ac:spMkLst>
        </pc:spChg>
        <pc:spChg chg="del">
          <ac:chgData name="Vivian G" userId="217fb073e6d8a319" providerId="LiveId" clId="{5C1BA756-5996-424B-B13D-5B4E06E73E5C}" dt="2020-01-10T09:25:12.874" v="1115" actId="478"/>
          <ac:spMkLst>
            <pc:docMk/>
            <pc:sldMk cId="1535561754" sldId="261"/>
            <ac:spMk id="16" creationId="{DFB8B30B-C465-482B-9A0E-DD9D265CE197}"/>
          </ac:spMkLst>
        </pc:spChg>
        <pc:spChg chg="add del mod">
          <ac:chgData name="Vivian G" userId="217fb073e6d8a319" providerId="LiveId" clId="{5C1BA756-5996-424B-B13D-5B4E06E73E5C}" dt="2020-01-10T09:31:07.895" v="1205"/>
          <ac:spMkLst>
            <pc:docMk/>
            <pc:sldMk cId="1535561754" sldId="261"/>
            <ac:spMk id="20" creationId="{382A4252-652A-4FFC-9BB6-5F4AF912F3E8}"/>
          </ac:spMkLst>
        </pc:spChg>
        <pc:spChg chg="add mod">
          <ac:chgData name="Vivian G" userId="217fb073e6d8a319" providerId="LiveId" clId="{5C1BA756-5996-424B-B13D-5B4E06E73E5C}" dt="2020-01-10T09:32:39.416" v="1278" actId="1076"/>
          <ac:spMkLst>
            <pc:docMk/>
            <pc:sldMk cId="1535561754" sldId="261"/>
            <ac:spMk id="30" creationId="{9851C859-155C-4CEA-AB10-5AC24575C485}"/>
          </ac:spMkLst>
        </pc:spChg>
        <pc:spChg chg="add mod">
          <ac:chgData name="Vivian G" userId="217fb073e6d8a319" providerId="LiveId" clId="{5C1BA756-5996-424B-B13D-5B4E06E73E5C}" dt="2020-01-10T09:25:55.252" v="1122" actId="1582"/>
          <ac:spMkLst>
            <pc:docMk/>
            <pc:sldMk cId="1535561754" sldId="261"/>
            <ac:spMk id="31" creationId="{2F960CBD-7F3E-480A-9038-46870180FEE1}"/>
          </ac:spMkLst>
        </pc:spChg>
        <pc:spChg chg="add mod">
          <ac:chgData name="Vivian G" userId="217fb073e6d8a319" providerId="LiveId" clId="{5C1BA756-5996-424B-B13D-5B4E06E73E5C}" dt="2020-01-10T09:25:33.204" v="1119" actId="1076"/>
          <ac:spMkLst>
            <pc:docMk/>
            <pc:sldMk cId="1535561754" sldId="261"/>
            <ac:spMk id="32" creationId="{0955E5A3-4119-4A29-B1D7-E0262C51484A}"/>
          </ac:spMkLst>
        </pc:spChg>
        <pc:spChg chg="mod">
          <ac:chgData name="Vivian G" userId="217fb073e6d8a319" providerId="LiveId" clId="{5C1BA756-5996-424B-B13D-5B4E06E73E5C}" dt="2020-01-10T09:27:08.616" v="1164" actId="1076"/>
          <ac:spMkLst>
            <pc:docMk/>
            <pc:sldMk cId="1535561754" sldId="261"/>
            <ac:spMk id="38" creationId="{FAEADA7C-E754-43EE-9BEA-1899D8C0E86A}"/>
          </ac:spMkLst>
        </pc:spChg>
        <pc:spChg chg="add mod">
          <ac:chgData name="Vivian G" userId="217fb073e6d8a319" providerId="LiveId" clId="{5C1BA756-5996-424B-B13D-5B4E06E73E5C}" dt="2020-01-10T09:37:47.613" v="1372" actId="1076"/>
          <ac:spMkLst>
            <pc:docMk/>
            <pc:sldMk cId="1535561754" sldId="261"/>
            <ac:spMk id="39" creationId="{D26360A6-4F2C-438B-977C-F500437E4FD0}"/>
          </ac:spMkLst>
        </pc:spChg>
        <pc:spChg chg="mod">
          <ac:chgData name="Vivian G" userId="217fb073e6d8a319" providerId="LiveId" clId="{5C1BA756-5996-424B-B13D-5B4E06E73E5C}" dt="2020-01-10T09:28:23.122" v="1170" actId="1076"/>
          <ac:spMkLst>
            <pc:docMk/>
            <pc:sldMk cId="1535561754" sldId="261"/>
            <ac:spMk id="41" creationId="{370532FD-3236-4A54-B749-15534435D53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2" creationId="{C954A366-5F0B-45E8-8CF0-AAD06A562F90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3" creationId="{A956EFD7-8F02-4DE7-9BEA-435C0D5BAC31}"/>
          </ac:spMkLst>
        </pc:spChg>
        <pc:spChg chg="add del mod">
          <ac:chgData name="Vivian G" userId="217fb073e6d8a319" providerId="LiveId" clId="{5C1BA756-5996-424B-B13D-5B4E06E73E5C}" dt="2020-01-10T09:52:40.293" v="1515" actId="478"/>
          <ac:spMkLst>
            <pc:docMk/>
            <pc:sldMk cId="1535561754" sldId="261"/>
            <ac:spMk id="44" creationId="{1D7CBB75-1E51-4607-9EED-11845CEBB009}"/>
          </ac:spMkLst>
        </pc:spChg>
        <pc:spChg chg="add mod">
          <ac:chgData name="Vivian G" userId="217fb073e6d8a319" providerId="LiveId" clId="{5C1BA756-5996-424B-B13D-5B4E06E73E5C}" dt="2020-01-10T09:55:47.062" v="1768" actId="14100"/>
          <ac:spMkLst>
            <pc:docMk/>
            <pc:sldMk cId="1535561754" sldId="261"/>
            <ac:spMk id="45" creationId="{B29EECF2-50B3-42E2-91D3-98019810E139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7" creationId="{072DF948-D659-4B3D-9E01-36BD4595E107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8" creationId="{B64436E0-288F-4079-88A8-821E686F0E6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9" creationId="{FB4742FA-93BC-4AF0-84D4-6DAF92F14F23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1" creationId="{1F14A56F-9E3B-42FE-B01E-EE778E1270B4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2" creationId="{B415625C-4AB6-4892-AB20-D47082226756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3" creationId="{2400B412-FA96-467D-88C1-A06371F5F8E1}"/>
          </ac:spMkLst>
        </pc:spChg>
        <pc:spChg chg="add mod">
          <ac:chgData name="Vivian G" userId="217fb073e6d8a319" providerId="LiveId" clId="{5C1BA756-5996-424B-B13D-5B4E06E73E5C}" dt="2020-01-10T09:55:48.874" v="1771" actId="1037"/>
          <ac:spMkLst>
            <pc:docMk/>
            <pc:sldMk cId="1535561754" sldId="261"/>
            <ac:spMk id="54" creationId="{D0A99FE1-DF17-4E21-A14F-5950E1C4E4E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5" creationId="{FF945EF6-97DD-4551-8840-AB6DD41F44F7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7" creationId="{6B1E3F74-CAF4-42DF-869F-F46F0CE59EEE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8" creationId="{C0B3B126-E822-4A74-8877-1970B05D3C9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9" creationId="{7031AAA1-0830-4141-AA1C-03D161E8EBE9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60" creationId="{B3D11440-0AB6-415C-B1EB-70B5F87AE8FF}"/>
          </ac:spMkLst>
        </pc:spChg>
        <pc:spChg chg="add mod">
          <ac:chgData name="Vivian G" userId="217fb073e6d8a319" providerId="LiveId" clId="{5C1BA756-5996-424B-B13D-5B4E06E73E5C}" dt="2020-01-10T10:41:39.131" v="3429" actId="20577"/>
          <ac:spMkLst>
            <pc:docMk/>
            <pc:sldMk cId="1535561754" sldId="261"/>
            <ac:spMk id="61" creationId="{8F7973A5-6544-4993-A5D1-5D7EE1464700}"/>
          </ac:spMkLst>
        </pc:spChg>
        <pc:spChg chg="add mod">
          <ac:chgData name="Vivian G" userId="217fb073e6d8a319" providerId="LiveId" clId="{5C1BA756-5996-424B-B13D-5B4E06E73E5C}" dt="2020-01-10T09:55:52.740" v="1788" actId="1037"/>
          <ac:spMkLst>
            <pc:docMk/>
            <pc:sldMk cId="1535561754" sldId="261"/>
            <ac:spMk id="63" creationId="{1BEDCD9B-AF36-4A8D-9645-9503D5CD32BE}"/>
          </ac:spMkLst>
        </pc:spChg>
        <pc:spChg chg="add mod">
          <ac:chgData name="Vivian G" userId="217fb073e6d8a319" providerId="LiveId" clId="{5C1BA756-5996-424B-B13D-5B4E06E73E5C}" dt="2020-01-10T09:56:00.181" v="1809" actId="14100"/>
          <ac:spMkLst>
            <pc:docMk/>
            <pc:sldMk cId="1535561754" sldId="261"/>
            <ac:spMk id="64" creationId="{9AB3355E-11DE-44F9-A8F1-BBC7B22B9715}"/>
          </ac:spMkLst>
        </pc:spChg>
        <pc:spChg chg="add del">
          <ac:chgData name="Vivian G" userId="217fb073e6d8a319" providerId="LiveId" clId="{5C1BA756-5996-424B-B13D-5B4E06E73E5C}" dt="2020-01-10T09:50:36.270" v="1466"/>
          <ac:spMkLst>
            <pc:docMk/>
            <pc:sldMk cId="1535561754" sldId="261"/>
            <ac:spMk id="65" creationId="{55F3E75E-9973-4E78-87EE-3D1A387B7F90}"/>
          </ac:spMkLst>
        </pc:spChg>
        <pc:spChg chg="add mod">
          <ac:chgData name="Vivian G" userId="217fb073e6d8a319" providerId="LiveId" clId="{5C1BA756-5996-424B-B13D-5B4E06E73E5C}" dt="2020-01-10T09:55:30.769" v="1735" actId="1038"/>
          <ac:spMkLst>
            <pc:docMk/>
            <pc:sldMk cId="1535561754" sldId="261"/>
            <ac:spMk id="66" creationId="{7B2E1DCA-2B3E-488E-B010-A230F58125F5}"/>
          </ac:spMkLst>
        </pc:spChg>
        <pc:spChg chg="add mod">
          <ac:chgData name="Vivian G" userId="217fb073e6d8a319" providerId="LiveId" clId="{5C1BA756-5996-424B-B13D-5B4E06E73E5C}" dt="2020-01-10T09:55:25.910" v="1724" actId="14100"/>
          <ac:spMkLst>
            <pc:docMk/>
            <pc:sldMk cId="1535561754" sldId="261"/>
            <ac:spMk id="67" creationId="{F1713101-B9CE-4886-811F-08E2086EB98C}"/>
          </ac:spMkLst>
        </pc:spChg>
        <pc:spChg chg="add mod">
          <ac:chgData name="Vivian G" userId="217fb073e6d8a319" providerId="LiveId" clId="{5C1BA756-5996-424B-B13D-5B4E06E73E5C}" dt="2020-01-10T09:55:54.972" v="1798" actId="1037"/>
          <ac:spMkLst>
            <pc:docMk/>
            <pc:sldMk cId="1535561754" sldId="261"/>
            <ac:spMk id="68" creationId="{0F890AEF-B253-4764-BBA8-40F48407F1A9}"/>
          </ac:spMkLst>
        </pc:spChg>
        <pc:spChg chg="add mod">
          <ac:chgData name="Vivian G" userId="217fb073e6d8a319" providerId="LiveId" clId="{5C1BA756-5996-424B-B13D-5B4E06E73E5C}" dt="2020-01-10T10:45:11.360" v="3504" actId="207"/>
          <ac:spMkLst>
            <pc:docMk/>
            <pc:sldMk cId="1535561754" sldId="261"/>
            <ac:spMk id="70" creationId="{CA13879F-900E-46A4-94A3-F6019D7C4F2D}"/>
          </ac:spMkLst>
        </pc:spChg>
        <pc:picChg chg="add mod">
          <ac:chgData name="Vivian G" userId="217fb073e6d8a319" providerId="LiveId" clId="{5C1BA756-5996-424B-B13D-5B4E06E73E5C}" dt="2020-01-10T09:29:16.666" v="1176" actId="1076"/>
          <ac:picMkLst>
            <pc:docMk/>
            <pc:sldMk cId="1535561754" sldId="261"/>
            <ac:picMk id="12" creationId="{D80255CF-F65F-49A0-AD68-921ED4F279CF}"/>
          </ac:picMkLst>
        </pc:picChg>
        <pc:picChg chg="add mod">
          <ac:chgData name="Vivian G" userId="217fb073e6d8a319" providerId="LiveId" clId="{5C1BA756-5996-424B-B13D-5B4E06E73E5C}" dt="2020-01-10T09:36:28.858" v="1340" actId="1076"/>
          <ac:picMkLst>
            <pc:docMk/>
            <pc:sldMk cId="1535561754" sldId="261"/>
            <ac:picMk id="25" creationId="{5064B179-BE1D-4A17-8A0A-EB4BC8D58FC6}"/>
          </ac:picMkLst>
        </pc:picChg>
        <pc:picChg chg="del">
          <ac:chgData name="Vivian G" userId="217fb073e6d8a319" providerId="LiveId" clId="{5C1BA756-5996-424B-B13D-5B4E06E73E5C}" dt="2020-01-10T09:26:22.968" v="1157" actId="478"/>
          <ac:picMkLst>
            <pc:docMk/>
            <pc:sldMk cId="1535561754" sldId="261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29.949" v="2575"/>
          <ac:picMkLst>
            <pc:docMk/>
            <pc:sldMk cId="1535561754" sldId="261"/>
            <ac:picMk id="69" creationId="{6047352E-91FF-4EA2-87CA-BFC3148FF618}"/>
          </ac:picMkLst>
        </pc:picChg>
        <pc:cxnChg chg="mod">
          <ac:chgData name="Vivian G" userId="217fb073e6d8a319" providerId="LiveId" clId="{5C1BA756-5996-424B-B13D-5B4E06E73E5C}" dt="2020-01-10T09:26:30.015" v="1159" actId="1076"/>
          <ac:cxnSpMkLst>
            <pc:docMk/>
            <pc:sldMk cId="1535561754" sldId="261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44:52.683" v="3502" actId="14100"/>
          <ac:cxnSpMkLst>
            <pc:docMk/>
            <pc:sldMk cId="1535561754" sldId="261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44:56.963" v="3503" actId="14100"/>
          <ac:cxnSpMkLst>
            <pc:docMk/>
            <pc:sldMk cId="1535561754" sldId="261"/>
            <ac:cxnSpMk id="10" creationId="{E1DE0542-F446-4283-A055-1601EC96DABD}"/>
          </ac:cxnSpMkLst>
        </pc:cxnChg>
        <pc:cxnChg chg="add del mod">
          <ac:chgData name="Vivian G" userId="217fb073e6d8a319" providerId="LiveId" clId="{5C1BA756-5996-424B-B13D-5B4E06E73E5C}" dt="2020-01-10T09:28:50.681" v="1172" actId="11529"/>
          <ac:cxnSpMkLst>
            <pc:docMk/>
            <pc:sldMk cId="1535561754" sldId="261"/>
            <ac:cxnSpMk id="11" creationId="{ADAD88E8-BE5C-4A44-9C50-3C7EBE8D3F22}"/>
          </ac:cxnSpMkLst>
        </pc:cxnChg>
        <pc:cxnChg chg="add mod">
          <ac:chgData name="Vivian G" userId="217fb073e6d8a319" providerId="LiveId" clId="{5C1BA756-5996-424B-B13D-5B4E06E73E5C}" dt="2020-01-10T10:44:25.002" v="3472" actId="1582"/>
          <ac:cxnSpMkLst>
            <pc:docMk/>
            <pc:sldMk cId="1535561754" sldId="261"/>
            <ac:cxnSpMk id="36" creationId="{88E541C6-B30B-44D4-B515-F5ED69BB8137}"/>
          </ac:cxnSpMkLst>
        </pc:cxnChg>
        <pc:cxnChg chg="add mod">
          <ac:chgData name="Vivian G" userId="217fb073e6d8a319" providerId="LiveId" clId="{5C1BA756-5996-424B-B13D-5B4E06E73E5C}" dt="2020-01-10T09:37:50.356" v="1373" actId="14100"/>
          <ac:cxnSpMkLst>
            <pc:docMk/>
            <pc:sldMk cId="1535561754" sldId="261"/>
            <ac:cxnSpMk id="40" creationId="{E4728B64-BBBA-45D5-85B5-E49A865C16FD}"/>
          </ac:cxnSpMkLst>
        </pc:cxnChg>
        <pc:cxnChg chg="del">
          <ac:chgData name="Vivian G" userId="217fb073e6d8a319" providerId="LiveId" clId="{5C1BA756-5996-424B-B13D-5B4E06E73E5C}" dt="2020-01-10T09:26:25.251" v="1158" actId="478"/>
          <ac:cxnSpMkLst>
            <pc:docMk/>
            <pc:sldMk cId="1535561754" sldId="261"/>
            <ac:cxnSpMk id="50" creationId="{85E58128-E072-4DBD-A5CE-3BC1E80B9C85}"/>
          </ac:cxnSpMkLst>
        </pc:cxnChg>
        <pc:cxnChg chg="del mod">
          <ac:chgData name="Vivian G" userId="217fb073e6d8a319" providerId="LiveId" clId="{5C1BA756-5996-424B-B13D-5B4E06E73E5C}" dt="2020-01-10T09:26:21.297" v="1156" actId="478"/>
          <ac:cxnSpMkLst>
            <pc:docMk/>
            <pc:sldMk cId="1535561754" sldId="261"/>
            <ac:cxnSpMk id="56" creationId="{9A1A2B81-F214-49E3-96E7-43D03F3E062E}"/>
          </ac:cxnSpMkLst>
        </pc:cxnChg>
        <pc:cxnChg chg="add mod">
          <ac:chgData name="Vivian G" userId="217fb073e6d8a319" providerId="LiveId" clId="{5C1BA756-5996-424B-B13D-5B4E06E73E5C}" dt="2020-01-10T10:41:39.131" v="3429" actId="20577"/>
          <ac:cxnSpMkLst>
            <pc:docMk/>
            <pc:sldMk cId="1535561754" sldId="261"/>
            <ac:cxnSpMk id="62" creationId="{78701657-61B5-40BD-B79A-9CCBB2B6D6BB}"/>
          </ac:cxnSpMkLst>
        </pc:cxnChg>
      </pc:sldChg>
      <pc:sldChg chg="add del">
        <pc:chgData name="Vivian G" userId="217fb073e6d8a319" providerId="LiveId" clId="{5C1BA756-5996-424B-B13D-5B4E06E73E5C}" dt="2020-01-10T09:25:02.283" v="1112"/>
        <pc:sldMkLst>
          <pc:docMk/>
          <pc:sldMk cId="4277672170" sldId="261"/>
        </pc:sldMkLst>
      </pc:sldChg>
      <pc:sldChg chg="addSp delSp modSp add">
        <pc:chgData name="Vivian G" userId="217fb073e6d8a319" providerId="LiveId" clId="{5C1BA756-5996-424B-B13D-5B4E06E73E5C}" dt="2020-01-10T10:46:58.953" v="3505" actId="20577"/>
        <pc:sldMkLst>
          <pc:docMk/>
          <pc:sldMk cId="196332541" sldId="262"/>
        </pc:sldMkLst>
        <pc:spChg chg="mod">
          <ac:chgData name="Vivian G" userId="217fb073e6d8a319" providerId="LiveId" clId="{5C1BA756-5996-424B-B13D-5B4E06E73E5C}" dt="2020-01-10T10:46:58.953" v="3505" actId="20577"/>
          <ac:spMkLst>
            <pc:docMk/>
            <pc:sldMk cId="196332541" sldId="262"/>
            <ac:spMk id="4" creationId="{146533F9-99CD-4344-BBFD-ED3FA063BC91}"/>
          </ac:spMkLst>
        </pc:spChg>
        <pc:spChg chg="del">
          <ac:chgData name="Vivian G" userId="217fb073e6d8a319" providerId="LiveId" clId="{5C1BA756-5996-424B-B13D-5B4E06E73E5C}" dt="2020-01-10T10:00:59.996" v="1814" actId="478"/>
          <ac:spMkLst>
            <pc:docMk/>
            <pc:sldMk cId="196332541" sldId="262"/>
            <ac:spMk id="15" creationId="{5FDA8EF2-35C4-4AC5-995C-CB0864214319}"/>
          </ac:spMkLst>
        </pc:spChg>
        <pc:spChg chg="del">
          <ac:chgData name="Vivian G" userId="217fb073e6d8a319" providerId="LiveId" clId="{5C1BA756-5996-424B-B13D-5B4E06E73E5C}" dt="2020-01-10T10:00:59.996" v="1814" actId="478"/>
          <ac:spMkLst>
            <pc:docMk/>
            <pc:sldMk cId="196332541" sldId="262"/>
            <ac:spMk id="16" creationId="{DFB8B30B-C465-482B-9A0E-DD9D265CE197}"/>
          </ac:spMkLst>
        </pc:spChg>
        <pc:spChg chg="add">
          <ac:chgData name="Vivian G" userId="217fb073e6d8a319" providerId="LiveId" clId="{5C1BA756-5996-424B-B13D-5B4E06E73E5C}" dt="2020-01-10T10:01:00.842" v="1815"/>
          <ac:spMkLst>
            <pc:docMk/>
            <pc:sldMk cId="196332541" sldId="262"/>
            <ac:spMk id="36" creationId="{535B7A90-8746-4A07-9B1D-C5B3B9795D68}"/>
          </ac:spMkLst>
        </pc:spChg>
        <pc:spChg chg="add mod">
          <ac:chgData name="Vivian G" userId="217fb073e6d8a319" providerId="LiveId" clId="{5C1BA756-5996-424B-B13D-5B4E06E73E5C}" dt="2020-01-10T10:01:06.812" v="1816" actId="2085"/>
          <ac:spMkLst>
            <pc:docMk/>
            <pc:sldMk cId="196332541" sldId="262"/>
            <ac:spMk id="37" creationId="{D79EA7A3-1232-42BE-ABA7-20DD6BDDD4AA}"/>
          </ac:spMkLst>
        </pc:spChg>
        <pc:spChg chg="mod">
          <ac:chgData name="Vivian G" userId="217fb073e6d8a319" providerId="LiveId" clId="{5C1BA756-5996-424B-B13D-5B4E06E73E5C}" dt="2020-01-10T10:16:06.081" v="2535" actId="20577"/>
          <ac:spMkLst>
            <pc:docMk/>
            <pc:sldMk cId="196332541" sldId="262"/>
            <ac:spMk id="38" creationId="{FAEADA7C-E754-43EE-9BEA-1899D8C0E86A}"/>
          </ac:spMkLst>
        </pc:spChg>
        <pc:spChg chg="add mod">
          <ac:chgData name="Vivian G" userId="217fb073e6d8a319" providerId="LiveId" clId="{5C1BA756-5996-424B-B13D-5B4E06E73E5C}" dt="2020-01-10T10:01:32.049" v="1861" actId="20577"/>
          <ac:spMkLst>
            <pc:docMk/>
            <pc:sldMk cId="196332541" sldId="262"/>
            <ac:spMk id="39" creationId="{6B1413AE-187D-49A4-AE94-EAB08F18AB29}"/>
          </ac:spMkLst>
        </pc:spChg>
        <pc:spChg chg="add mod">
          <ac:chgData name="Vivian G" userId="217fb073e6d8a319" providerId="LiveId" clId="{5C1BA756-5996-424B-B13D-5B4E06E73E5C}" dt="2020-01-10T10:08:45.734" v="2224" actId="1076"/>
          <ac:spMkLst>
            <pc:docMk/>
            <pc:sldMk cId="196332541" sldId="262"/>
            <ac:spMk id="40" creationId="{8DE6463D-73BE-4865-9523-18CC387BCD5C}"/>
          </ac:spMkLst>
        </pc:spChg>
        <pc:spChg chg="mod">
          <ac:chgData name="Vivian G" userId="217fb073e6d8a319" providerId="LiveId" clId="{5C1BA756-5996-424B-B13D-5B4E06E73E5C}" dt="2020-01-10T10:02:28.768" v="1897" actId="20577"/>
          <ac:spMkLst>
            <pc:docMk/>
            <pc:sldMk cId="196332541" sldId="262"/>
            <ac:spMk id="41" creationId="{370532FD-3236-4A54-B749-15534435D53D}"/>
          </ac:spMkLst>
        </pc:spChg>
        <pc:spChg chg="mod">
          <ac:chgData name="Vivian G" userId="217fb073e6d8a319" providerId="LiveId" clId="{5C1BA756-5996-424B-B13D-5B4E06E73E5C}" dt="2020-01-10T10:06:44.685" v="2090" actId="20577"/>
          <ac:spMkLst>
            <pc:docMk/>
            <pc:sldMk cId="196332541" sldId="262"/>
            <ac:spMk id="42" creationId="{C954A366-5F0B-45E8-8CF0-AAD06A562F90}"/>
          </ac:spMkLst>
        </pc:spChg>
        <pc:spChg chg="mod">
          <ac:chgData name="Vivian G" userId="217fb073e6d8a319" providerId="LiveId" clId="{5C1BA756-5996-424B-B13D-5B4E06E73E5C}" dt="2020-01-10T10:06:31.392" v="2077" actId="1037"/>
          <ac:spMkLst>
            <pc:docMk/>
            <pc:sldMk cId="196332541" sldId="262"/>
            <ac:spMk id="43" creationId="{A956EFD7-8F02-4DE7-9BEA-435C0D5BAC31}"/>
          </ac:spMkLst>
        </pc:spChg>
        <pc:spChg chg="add mod">
          <ac:chgData name="Vivian G" userId="217fb073e6d8a319" providerId="LiveId" clId="{5C1BA756-5996-424B-B13D-5B4E06E73E5C}" dt="2020-01-10T10:06:08.662" v="2047" actId="1076"/>
          <ac:spMkLst>
            <pc:docMk/>
            <pc:sldMk cId="196332541" sldId="262"/>
            <ac:spMk id="44" creationId="{A84464AC-77B4-40B9-9CAD-74688C7D0A9D}"/>
          </ac:spMkLst>
        </pc:spChg>
        <pc:spChg chg="add mod">
          <ac:chgData name="Vivian G" userId="217fb073e6d8a319" providerId="LiveId" clId="{5C1BA756-5996-424B-B13D-5B4E06E73E5C}" dt="2020-01-10T10:04:32.342" v="1980" actId="20577"/>
          <ac:spMkLst>
            <pc:docMk/>
            <pc:sldMk cId="196332541" sldId="262"/>
            <ac:spMk id="45" creationId="{CFE73952-75ED-451F-AF01-3C2730A13312}"/>
          </ac:spMkLst>
        </pc:spChg>
        <pc:spChg chg="del">
          <ac:chgData name="Vivian G" userId="217fb073e6d8a319" providerId="LiveId" clId="{5C1BA756-5996-424B-B13D-5B4E06E73E5C}" dt="2020-01-10T10:03:51.588" v="1949" actId="478"/>
          <ac:spMkLst>
            <pc:docMk/>
            <pc:sldMk cId="196332541" sldId="262"/>
            <ac:spMk id="47" creationId="{072DF948-D659-4B3D-9E01-36BD4595E107}"/>
          </ac:spMkLst>
        </pc:spChg>
        <pc:spChg chg="mod">
          <ac:chgData name="Vivian G" userId="217fb073e6d8a319" providerId="LiveId" clId="{5C1BA756-5996-424B-B13D-5B4E06E73E5C}" dt="2020-01-10T10:09:32.387" v="2253" actId="1076"/>
          <ac:spMkLst>
            <pc:docMk/>
            <pc:sldMk cId="196332541" sldId="262"/>
            <ac:spMk id="48" creationId="{B64436E0-288F-4079-88A8-821E686F0E6D}"/>
          </ac:spMkLst>
        </pc:spChg>
        <pc:spChg chg="mod">
          <ac:chgData name="Vivian G" userId="217fb073e6d8a319" providerId="LiveId" clId="{5C1BA756-5996-424B-B13D-5B4E06E73E5C}" dt="2020-01-10T10:13:43.748" v="2433" actId="1036"/>
          <ac:spMkLst>
            <pc:docMk/>
            <pc:sldMk cId="196332541" sldId="262"/>
            <ac:spMk id="49" creationId="{FB4742FA-93BC-4AF0-84D4-6DAF92F14F23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1" creationId="{1F14A56F-9E3B-42FE-B01E-EE778E1270B4}"/>
          </ac:spMkLst>
        </pc:spChg>
        <pc:spChg chg="mod">
          <ac:chgData name="Vivian G" userId="217fb073e6d8a319" providerId="LiveId" clId="{5C1BA756-5996-424B-B13D-5B4E06E73E5C}" dt="2020-01-10T10:06:26.800" v="2068" actId="1037"/>
          <ac:spMkLst>
            <pc:docMk/>
            <pc:sldMk cId="196332541" sldId="262"/>
            <ac:spMk id="52" creationId="{B415625C-4AB6-4892-AB20-D47082226756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3" creationId="{2400B412-FA96-467D-88C1-A06371F5F8E1}"/>
          </ac:spMkLst>
        </pc:spChg>
        <pc:spChg chg="add mod">
          <ac:chgData name="Vivian G" userId="217fb073e6d8a319" providerId="LiveId" clId="{5C1BA756-5996-424B-B13D-5B4E06E73E5C}" dt="2020-01-10T10:06:48.796" v="2097" actId="20577"/>
          <ac:spMkLst>
            <pc:docMk/>
            <pc:sldMk cId="196332541" sldId="262"/>
            <ac:spMk id="54" creationId="{8DA81351-E832-46B6-9F0A-A0CCF1A69DD5}"/>
          </ac:spMkLst>
        </pc:spChg>
        <pc:spChg chg="mod">
          <ac:chgData name="Vivian G" userId="217fb073e6d8a319" providerId="LiveId" clId="{5C1BA756-5996-424B-B13D-5B4E06E73E5C}" dt="2020-01-10T10:13:34.310" v="2420" actId="1036"/>
          <ac:spMkLst>
            <pc:docMk/>
            <pc:sldMk cId="196332541" sldId="262"/>
            <ac:spMk id="55" creationId="{FF945EF6-97DD-4551-8840-AB6DD41F44F7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7" creationId="{6B1E3F74-CAF4-42DF-869F-F46F0CE59EEE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8" creationId="{C0B3B126-E822-4A74-8877-1970B05D3C9D}"/>
          </ac:spMkLst>
        </pc:spChg>
        <pc:spChg chg="mod">
          <ac:chgData name="Vivian G" userId="217fb073e6d8a319" providerId="LiveId" clId="{5C1BA756-5996-424B-B13D-5B4E06E73E5C}" dt="2020-01-10T10:06:28.627" v="2071" actId="1037"/>
          <ac:spMkLst>
            <pc:docMk/>
            <pc:sldMk cId="196332541" sldId="262"/>
            <ac:spMk id="59" creationId="{7031AAA1-0830-4141-AA1C-03D161E8EBE9}"/>
          </ac:spMkLst>
        </pc:spChg>
        <pc:spChg chg="del">
          <ac:chgData name="Vivian G" userId="217fb073e6d8a319" providerId="LiveId" clId="{5C1BA756-5996-424B-B13D-5B4E06E73E5C}" dt="2020-01-10T10:03:55.872" v="1951" actId="478"/>
          <ac:spMkLst>
            <pc:docMk/>
            <pc:sldMk cId="196332541" sldId="262"/>
            <ac:spMk id="60" creationId="{B3D11440-0AB6-415C-B1EB-70B5F87AE8FF}"/>
          </ac:spMkLst>
        </pc:spChg>
        <pc:spChg chg="add mod">
          <ac:chgData name="Vivian G" userId="217fb073e6d8a319" providerId="LiveId" clId="{5C1BA756-5996-424B-B13D-5B4E06E73E5C}" dt="2020-01-10T10:06:54.380" v="2105" actId="20577"/>
          <ac:spMkLst>
            <pc:docMk/>
            <pc:sldMk cId="196332541" sldId="262"/>
            <ac:spMk id="61" creationId="{D20F873D-B45A-4E28-8CA8-31670F502FAE}"/>
          </ac:spMkLst>
        </pc:spChg>
        <pc:spChg chg="mod">
          <ac:chgData name="Vivian G" userId="217fb073e6d8a319" providerId="LiveId" clId="{5C1BA756-5996-424B-B13D-5B4E06E73E5C}" dt="2020-01-10T10:14:05.744" v="2444" actId="20577"/>
          <ac:spMkLst>
            <pc:docMk/>
            <pc:sldMk cId="196332541" sldId="262"/>
            <ac:spMk id="62" creationId="{FA16A437-D71F-4E06-88A5-50A69D902BF2}"/>
          </ac:spMkLst>
        </pc:spChg>
        <pc:spChg chg="mod">
          <ac:chgData name="Vivian G" userId="217fb073e6d8a319" providerId="LiveId" clId="{5C1BA756-5996-424B-B13D-5B4E06E73E5C}" dt="2020-01-10T10:15:46.147" v="2499" actId="14100"/>
          <ac:spMkLst>
            <pc:docMk/>
            <pc:sldMk cId="196332541" sldId="262"/>
            <ac:spMk id="63" creationId="{B97F8AA2-4602-4FC5-840D-764038DB0E99}"/>
          </ac:spMkLst>
        </pc:spChg>
        <pc:spChg chg="del mod">
          <ac:chgData name="Vivian G" userId="217fb073e6d8a319" providerId="LiveId" clId="{5C1BA756-5996-424B-B13D-5B4E06E73E5C}" dt="2020-01-10T10:15:15.926" v="2479" actId="478"/>
          <ac:spMkLst>
            <pc:docMk/>
            <pc:sldMk cId="196332541" sldId="262"/>
            <ac:spMk id="64" creationId="{29AEED31-2127-4BC5-BB31-52AE56655CAA}"/>
          </ac:spMkLst>
        </pc:spChg>
        <pc:spChg chg="mod">
          <ac:chgData name="Vivian G" userId="217fb073e6d8a319" providerId="LiveId" clId="{5C1BA756-5996-424B-B13D-5B4E06E73E5C}" dt="2020-01-10T10:17:53.295" v="2545" actId="14100"/>
          <ac:spMkLst>
            <pc:docMk/>
            <pc:sldMk cId="196332541" sldId="262"/>
            <ac:spMk id="65" creationId="{1078C756-AB9E-43FC-9EB3-47DC0236FF30}"/>
          </ac:spMkLst>
        </pc:spChg>
        <pc:spChg chg="mod">
          <ac:chgData name="Vivian G" userId="217fb073e6d8a319" providerId="LiveId" clId="{5C1BA756-5996-424B-B13D-5B4E06E73E5C}" dt="2020-01-10T10:14:02.714" v="2438" actId="20577"/>
          <ac:spMkLst>
            <pc:docMk/>
            <pc:sldMk cId="196332541" sldId="262"/>
            <ac:spMk id="66" creationId="{0DF6A149-3CFA-46B7-B50A-1F9FBCC086A4}"/>
          </ac:spMkLst>
        </pc:spChg>
        <pc:spChg chg="mod">
          <ac:chgData name="Vivian G" userId="217fb073e6d8a319" providerId="LiveId" clId="{5C1BA756-5996-424B-B13D-5B4E06E73E5C}" dt="2020-01-10T10:17:47.515" v="2536" actId="14100"/>
          <ac:spMkLst>
            <pc:docMk/>
            <pc:sldMk cId="196332541" sldId="262"/>
            <ac:spMk id="67" creationId="{77C4544B-8EF4-46EB-8B29-DF82B7AE6F99}"/>
          </ac:spMkLst>
        </pc:spChg>
        <pc:spChg chg="add mod">
          <ac:chgData name="Vivian G" userId="217fb073e6d8a319" providerId="LiveId" clId="{5C1BA756-5996-424B-B13D-5B4E06E73E5C}" dt="2020-01-10T10:06:58.419" v="2117" actId="20577"/>
          <ac:spMkLst>
            <pc:docMk/>
            <pc:sldMk cId="196332541" sldId="262"/>
            <ac:spMk id="68" creationId="{4ECD01BD-10E6-46F2-87E5-45AAF78E799E}"/>
          </ac:spMkLst>
        </pc:spChg>
        <pc:spChg chg="add del mod">
          <ac:chgData name="Vivian G" userId="217fb073e6d8a319" providerId="LiveId" clId="{5C1BA756-5996-424B-B13D-5B4E06E73E5C}" dt="2020-01-10T10:08:06.487" v="2213" actId="478"/>
          <ac:spMkLst>
            <pc:docMk/>
            <pc:sldMk cId="196332541" sldId="262"/>
            <ac:spMk id="69" creationId="{6A6A1AA4-D30B-47E5-B285-ECEAAB40814E}"/>
          </ac:spMkLst>
        </pc:spChg>
        <pc:spChg chg="add mod">
          <ac:chgData name="Vivian G" userId="217fb073e6d8a319" providerId="LiveId" clId="{5C1BA756-5996-424B-B13D-5B4E06E73E5C}" dt="2020-01-10T10:08:00.124" v="2212" actId="20577"/>
          <ac:spMkLst>
            <pc:docMk/>
            <pc:sldMk cId="196332541" sldId="262"/>
            <ac:spMk id="70" creationId="{C6B4E8EC-44A7-42CA-9C7D-409B7DD5C8CC}"/>
          </ac:spMkLst>
        </pc:spChg>
        <pc:spChg chg="add del">
          <ac:chgData name="Vivian G" userId="217fb073e6d8a319" providerId="LiveId" clId="{5C1BA756-5996-424B-B13D-5B4E06E73E5C}" dt="2020-01-10T10:05:14.520" v="1992" actId="478"/>
          <ac:spMkLst>
            <pc:docMk/>
            <pc:sldMk cId="196332541" sldId="262"/>
            <ac:spMk id="71" creationId="{CBDEF8E0-9F82-4E75-9A11-D7936C72036A}"/>
          </ac:spMkLst>
        </pc:spChg>
        <pc:spChg chg="add mod">
          <ac:chgData name="Vivian G" userId="217fb073e6d8a319" providerId="LiveId" clId="{5C1BA756-5996-424B-B13D-5B4E06E73E5C}" dt="2020-01-10T10:11:31.176" v="2321" actId="207"/>
          <ac:spMkLst>
            <pc:docMk/>
            <pc:sldMk cId="196332541" sldId="262"/>
            <ac:spMk id="72" creationId="{94C335E1-44DD-43FE-AE29-7DE962760666}"/>
          </ac:spMkLst>
        </pc:spChg>
        <pc:spChg chg="add mod">
          <ac:chgData name="Vivian G" userId="217fb073e6d8a319" providerId="LiveId" clId="{5C1BA756-5996-424B-B13D-5B4E06E73E5C}" dt="2020-01-10T10:12:22.215" v="2326" actId="1037"/>
          <ac:spMkLst>
            <pc:docMk/>
            <pc:sldMk cId="196332541" sldId="262"/>
            <ac:spMk id="73" creationId="{CFDD0ADF-2C2B-4370-A278-B77442EFEDEE}"/>
          </ac:spMkLst>
        </pc:spChg>
        <pc:spChg chg="add mod">
          <ac:chgData name="Vivian G" userId="217fb073e6d8a319" providerId="LiveId" clId="{5C1BA756-5996-424B-B13D-5B4E06E73E5C}" dt="2020-01-10T10:13:39.418" v="2424" actId="1035"/>
          <ac:spMkLst>
            <pc:docMk/>
            <pc:sldMk cId="196332541" sldId="262"/>
            <ac:spMk id="74" creationId="{59F92638-D163-498F-9C29-650D759BBEE8}"/>
          </ac:spMkLst>
        </pc:spChg>
        <pc:spChg chg="add mod">
          <ac:chgData name="Vivian G" userId="217fb073e6d8a319" providerId="LiveId" clId="{5C1BA756-5996-424B-B13D-5B4E06E73E5C}" dt="2020-01-10T10:13:39.418" v="2424" actId="1035"/>
          <ac:spMkLst>
            <pc:docMk/>
            <pc:sldMk cId="196332541" sldId="262"/>
            <ac:spMk id="75" creationId="{2FC516BF-0521-4745-9704-689D6C82FAE6}"/>
          </ac:spMkLst>
        </pc:spChg>
        <pc:spChg chg="add mod">
          <ac:chgData name="Vivian G" userId="217fb073e6d8a319" providerId="LiveId" clId="{5C1BA756-5996-424B-B13D-5B4E06E73E5C}" dt="2020-01-10T10:15:49.615" v="2511" actId="1037"/>
          <ac:spMkLst>
            <pc:docMk/>
            <pc:sldMk cId="196332541" sldId="262"/>
            <ac:spMk id="76" creationId="{E3ED44AD-FCED-455A-908A-C6CC0E710CBA}"/>
          </ac:spMkLst>
        </pc:spChg>
        <pc:picChg chg="del">
          <ac:chgData name="Vivian G" userId="217fb073e6d8a319" providerId="LiveId" clId="{5C1BA756-5996-424B-B13D-5B4E06E73E5C}" dt="2020-01-10T10:03:53.873" v="1950" actId="478"/>
          <ac:picMkLst>
            <pc:docMk/>
            <pc:sldMk cId="196332541" sldId="262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30.949" v="2576"/>
          <ac:picMkLst>
            <pc:docMk/>
            <pc:sldMk cId="196332541" sldId="262"/>
            <ac:picMk id="77" creationId="{CE3C1F45-37E2-4F65-803C-A7B62ACAC072}"/>
          </ac:picMkLst>
        </pc:pic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10" creationId="{E1DE0542-F446-4283-A055-1601EC96DABD}"/>
          </ac:cxnSpMkLst>
        </pc:cxnChg>
        <pc:cxnChg chg="mod">
          <ac:chgData name="Vivian G" userId="217fb073e6d8a319" providerId="LiveId" clId="{5C1BA756-5996-424B-B13D-5B4E06E73E5C}" dt="2020-01-10T10:13:51.235" v="2434" actId="1582"/>
          <ac:cxnSpMkLst>
            <pc:docMk/>
            <pc:sldMk cId="196332541" sldId="262"/>
            <ac:cxnSpMk id="50" creationId="{85E58128-E072-4DBD-A5CE-3BC1E80B9C85}"/>
          </ac:cxnSpMkLst>
        </pc:cxnChg>
        <pc:cxnChg chg="mod">
          <ac:chgData name="Vivian G" userId="217fb073e6d8a319" providerId="LiveId" clId="{5C1BA756-5996-424B-B13D-5B4E06E73E5C}" dt="2020-01-10T10:13:54.335" v="2435" actId="14100"/>
          <ac:cxnSpMkLst>
            <pc:docMk/>
            <pc:sldMk cId="196332541" sldId="262"/>
            <ac:cxnSpMk id="56" creationId="{9A1A2B81-F214-49E3-96E7-43D03F3E062E}"/>
          </ac:cxnSpMkLst>
        </pc:cxnChg>
      </pc:sldChg>
      <pc:sldChg chg="addSp delSp modSp add">
        <pc:chgData name="Vivian G" userId="217fb073e6d8a319" providerId="LiveId" clId="{5C1BA756-5996-424B-B13D-5B4E06E73E5C}" dt="2020-01-10T10:43:15.295" v="3469" actId="207"/>
        <pc:sldMkLst>
          <pc:docMk/>
          <pc:sldMk cId="3594676311" sldId="263"/>
        </pc:sldMkLst>
        <pc:spChg chg="add mod">
          <ac:chgData name="Vivian G" userId="217fb073e6d8a319" providerId="LiveId" clId="{5C1BA756-5996-424B-B13D-5B4E06E73E5C}" dt="2020-01-10T10:40:19.155" v="3402" actId="208"/>
          <ac:spMkLst>
            <pc:docMk/>
            <pc:sldMk cId="3594676311" sldId="263"/>
            <ac:spMk id="3" creationId="{314BDA8E-9A32-4C9E-B04C-BF333C17553D}"/>
          </ac:spMkLst>
        </pc:spChg>
        <pc:spChg chg="mod">
          <ac:chgData name="Vivian G" userId="217fb073e6d8a319" providerId="LiveId" clId="{5C1BA756-5996-424B-B13D-5B4E06E73E5C}" dt="2020-01-10T10:42:11.437" v="3458" actId="20577"/>
          <ac:spMkLst>
            <pc:docMk/>
            <pc:sldMk cId="3594676311" sldId="263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23:15.737" v="2687" actId="1076"/>
          <ac:spMkLst>
            <pc:docMk/>
            <pc:sldMk cId="3594676311" sldId="263"/>
            <ac:spMk id="32" creationId="{0955E5A3-4119-4A29-B1D7-E0262C51484A}"/>
          </ac:spMkLst>
        </pc:spChg>
        <pc:spChg chg="add mod">
          <ac:chgData name="Vivian G" userId="217fb073e6d8a319" providerId="LiveId" clId="{5C1BA756-5996-424B-B13D-5B4E06E73E5C}" dt="2020-01-10T10:34:56.213" v="3266" actId="1035"/>
          <ac:spMkLst>
            <pc:docMk/>
            <pc:sldMk cId="3594676311" sldId="263"/>
            <ac:spMk id="33" creationId="{D32C17A7-555E-4DE5-8A5B-C1623F929D2D}"/>
          </ac:spMkLst>
        </pc:spChg>
        <pc:spChg chg="add mod">
          <ac:chgData name="Vivian G" userId="217fb073e6d8a319" providerId="LiveId" clId="{5C1BA756-5996-424B-B13D-5B4E06E73E5C}" dt="2020-01-10T10:34:56.213" v="3266" actId="1035"/>
          <ac:spMkLst>
            <pc:docMk/>
            <pc:sldMk cId="3594676311" sldId="263"/>
            <ac:spMk id="34" creationId="{908ED267-B1BE-40CA-8E92-6B1C7D24550B}"/>
          </ac:spMkLst>
        </pc:spChg>
        <pc:spChg chg="add del">
          <ac:chgData name="Vivian G" userId="217fb073e6d8a319" providerId="LiveId" clId="{5C1BA756-5996-424B-B13D-5B4E06E73E5C}" dt="2020-01-10T10:29:12.892" v="2935" actId="478"/>
          <ac:spMkLst>
            <pc:docMk/>
            <pc:sldMk cId="3594676311" sldId="263"/>
            <ac:spMk id="35" creationId="{EDA7B5E1-762F-4808-8CF9-16F363A5FE45}"/>
          </ac:spMkLst>
        </pc:spChg>
        <pc:spChg chg="add mod">
          <ac:chgData name="Vivian G" userId="217fb073e6d8a319" providerId="LiveId" clId="{5C1BA756-5996-424B-B13D-5B4E06E73E5C}" dt="2020-01-10T10:35:01.258" v="3276" actId="1036"/>
          <ac:spMkLst>
            <pc:docMk/>
            <pc:sldMk cId="3594676311" sldId="263"/>
            <ac:spMk id="36" creationId="{972C681E-F46F-47A5-A2B3-1353BBBCC667}"/>
          </ac:spMkLst>
        </pc:spChg>
        <pc:spChg chg="add mod">
          <ac:chgData name="Vivian G" userId="217fb073e6d8a319" providerId="LiveId" clId="{5C1BA756-5996-424B-B13D-5B4E06E73E5C}" dt="2020-01-10T10:35:10.977" v="3291" actId="1036"/>
          <ac:spMkLst>
            <pc:docMk/>
            <pc:sldMk cId="3594676311" sldId="263"/>
            <ac:spMk id="37" creationId="{1FD995B3-A968-40D6-B740-0C3E6E7E485C}"/>
          </ac:spMkLst>
        </pc:spChg>
        <pc:spChg chg="del">
          <ac:chgData name="Vivian G" userId="217fb073e6d8a319" providerId="LiveId" clId="{5C1BA756-5996-424B-B13D-5B4E06E73E5C}" dt="2020-01-10T10:24:55.596" v="2744" actId="478"/>
          <ac:spMkLst>
            <pc:docMk/>
            <pc:sldMk cId="3594676311" sldId="263"/>
            <ac:spMk id="38" creationId="{FAEADA7C-E754-43EE-9BEA-1899D8C0E86A}"/>
          </ac:spMkLst>
        </pc:spChg>
        <pc:spChg chg="mod">
          <ac:chgData name="Vivian G" userId="217fb073e6d8a319" providerId="LiveId" clId="{5C1BA756-5996-424B-B13D-5B4E06E73E5C}" dt="2020-01-10T10:24:21.805" v="2743" actId="1038"/>
          <ac:spMkLst>
            <pc:docMk/>
            <pc:sldMk cId="3594676311" sldId="263"/>
            <ac:spMk id="39" creationId="{D26360A6-4F2C-438B-977C-F500437E4FD0}"/>
          </ac:spMkLst>
        </pc:spChg>
        <pc:spChg chg="mod">
          <ac:chgData name="Vivian G" userId="217fb073e6d8a319" providerId="LiveId" clId="{5C1BA756-5996-424B-B13D-5B4E06E73E5C}" dt="2020-01-10T10:42:43.813" v="3468" actId="313"/>
          <ac:spMkLst>
            <pc:docMk/>
            <pc:sldMk cId="3594676311" sldId="263"/>
            <ac:spMk id="41" creationId="{370532FD-3236-4A54-B749-15534435D53D}"/>
          </ac:spMkLst>
        </pc:spChg>
        <pc:spChg chg="add mod">
          <ac:chgData name="Vivian G" userId="217fb073e6d8a319" providerId="LiveId" clId="{5C1BA756-5996-424B-B13D-5B4E06E73E5C}" dt="2020-01-10T10:35:16.492" v="3302" actId="1036"/>
          <ac:spMkLst>
            <pc:docMk/>
            <pc:sldMk cId="3594676311" sldId="263"/>
            <ac:spMk id="42" creationId="{899EA5F7-E2D3-4863-9F99-074A36DBF888}"/>
          </ac:spMkLst>
        </pc:spChg>
        <pc:spChg chg="add del">
          <ac:chgData name="Vivian G" userId="217fb073e6d8a319" providerId="LiveId" clId="{5C1BA756-5996-424B-B13D-5B4E06E73E5C}" dt="2020-01-10T10:29:12.892" v="2935" actId="478"/>
          <ac:spMkLst>
            <pc:docMk/>
            <pc:sldMk cId="3594676311" sldId="263"/>
            <ac:spMk id="43" creationId="{CE2FBCC5-8A56-4F42-98E4-809C8C161065}"/>
          </ac:spMkLst>
        </pc:spChg>
        <pc:spChg chg="add mod">
          <ac:chgData name="Vivian G" userId="217fb073e6d8a319" providerId="LiveId" clId="{5C1BA756-5996-424B-B13D-5B4E06E73E5C}" dt="2020-01-10T10:35:01.258" v="3276" actId="1036"/>
          <ac:spMkLst>
            <pc:docMk/>
            <pc:sldMk cId="3594676311" sldId="263"/>
            <ac:spMk id="44" creationId="{A1959598-2B67-493E-8D3F-D0502A0700AA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45" creationId="{B29EECF2-50B3-42E2-91D3-98019810E139}"/>
          </ac:spMkLst>
        </pc:spChg>
        <pc:spChg chg="add mod">
          <ac:chgData name="Vivian G" userId="217fb073e6d8a319" providerId="LiveId" clId="{5C1BA756-5996-424B-B13D-5B4E06E73E5C}" dt="2020-01-10T10:35:10.977" v="3291" actId="1036"/>
          <ac:spMkLst>
            <pc:docMk/>
            <pc:sldMk cId="3594676311" sldId="263"/>
            <ac:spMk id="46" creationId="{5013801A-8A36-4643-97E7-A528914DD4D7}"/>
          </ac:spMkLst>
        </pc:spChg>
        <pc:spChg chg="add mod">
          <ac:chgData name="Vivian G" userId="217fb073e6d8a319" providerId="LiveId" clId="{5C1BA756-5996-424B-B13D-5B4E06E73E5C}" dt="2020-01-10T10:35:16.492" v="3302" actId="1036"/>
          <ac:spMkLst>
            <pc:docMk/>
            <pc:sldMk cId="3594676311" sldId="263"/>
            <ac:spMk id="47" creationId="{816A2448-45FC-4799-B51A-FE654033CDA2}"/>
          </ac:spMkLst>
        </pc:spChg>
        <pc:spChg chg="add mod">
          <ac:chgData name="Vivian G" userId="217fb073e6d8a319" providerId="LiveId" clId="{5C1BA756-5996-424B-B13D-5B4E06E73E5C}" dt="2020-01-10T10:35:21.600" v="3312" actId="1036"/>
          <ac:spMkLst>
            <pc:docMk/>
            <pc:sldMk cId="3594676311" sldId="263"/>
            <ac:spMk id="48" creationId="{8CFF4CBF-4E78-4A5C-A690-0247A1CCFAE9}"/>
          </ac:spMkLst>
        </pc:spChg>
        <pc:spChg chg="add mod">
          <ac:chgData name="Vivian G" userId="217fb073e6d8a319" providerId="LiveId" clId="{5C1BA756-5996-424B-B13D-5B4E06E73E5C}" dt="2020-01-10T10:35:21.600" v="3312" actId="1036"/>
          <ac:spMkLst>
            <pc:docMk/>
            <pc:sldMk cId="3594676311" sldId="263"/>
            <ac:spMk id="49" creationId="{36BAAE31-5AB8-4B5E-A455-F7579EF46BCC}"/>
          </ac:spMkLst>
        </pc:spChg>
        <pc:spChg chg="add mod">
          <ac:chgData name="Vivian G" userId="217fb073e6d8a319" providerId="LiveId" clId="{5C1BA756-5996-424B-B13D-5B4E06E73E5C}" dt="2020-01-10T10:35:25.942" v="3323" actId="1036"/>
          <ac:spMkLst>
            <pc:docMk/>
            <pc:sldMk cId="3594676311" sldId="263"/>
            <ac:spMk id="50" creationId="{060D901F-E923-498C-A554-6AFAC669D4C2}"/>
          </ac:spMkLst>
        </pc:spChg>
        <pc:spChg chg="add mod">
          <ac:chgData name="Vivian G" userId="217fb073e6d8a319" providerId="LiveId" clId="{5C1BA756-5996-424B-B13D-5B4E06E73E5C}" dt="2020-01-10T10:36:39.088" v="3379" actId="20577"/>
          <ac:spMkLst>
            <pc:docMk/>
            <pc:sldMk cId="3594676311" sldId="263"/>
            <ac:spMk id="51" creationId="{24644EDD-750D-4DC5-B73D-63328500763C}"/>
          </ac:spMkLst>
        </pc:spChg>
        <pc:spChg chg="add del">
          <ac:chgData name="Vivian G" userId="217fb073e6d8a319" providerId="LiveId" clId="{5C1BA756-5996-424B-B13D-5B4E06E73E5C}" dt="2020-01-10T10:26:39.644" v="2827"/>
          <ac:spMkLst>
            <pc:docMk/>
            <pc:sldMk cId="3594676311" sldId="263"/>
            <ac:spMk id="52" creationId="{3C47E110-E77A-43BB-8FAF-3A2761F49100}"/>
          </ac:spMkLst>
        </pc:spChg>
        <pc:spChg chg="add del">
          <ac:chgData name="Vivian G" userId="217fb073e6d8a319" providerId="LiveId" clId="{5C1BA756-5996-424B-B13D-5B4E06E73E5C}" dt="2020-01-10T10:26:39.644" v="2827"/>
          <ac:spMkLst>
            <pc:docMk/>
            <pc:sldMk cId="3594676311" sldId="263"/>
            <ac:spMk id="53" creationId="{D62ABC73-6C47-4259-99A1-57441690A3D2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54" creationId="{D0A99FE1-DF17-4E21-A14F-5950E1C4E4ED}"/>
          </ac:spMkLst>
        </pc:spChg>
        <pc:spChg chg="add mod">
          <ac:chgData name="Vivian G" userId="217fb073e6d8a319" providerId="LiveId" clId="{5C1BA756-5996-424B-B13D-5B4E06E73E5C}" dt="2020-01-10T10:35:29.738" v="3333" actId="1036"/>
          <ac:spMkLst>
            <pc:docMk/>
            <pc:sldMk cId="3594676311" sldId="263"/>
            <ac:spMk id="55" creationId="{E28A4932-B89A-4D08-A431-4A05D0A87AC6}"/>
          </ac:spMkLst>
        </pc:spChg>
        <pc:spChg chg="add mod">
          <ac:chgData name="Vivian G" userId="217fb073e6d8a319" providerId="LiveId" clId="{5C1BA756-5996-424B-B13D-5B4E06E73E5C}" dt="2020-01-10T10:35:29.738" v="3333" actId="1036"/>
          <ac:spMkLst>
            <pc:docMk/>
            <pc:sldMk cId="3594676311" sldId="263"/>
            <ac:spMk id="56" creationId="{4553E2C4-D5DC-4172-BAE4-7CBA809FA1EE}"/>
          </ac:spMkLst>
        </pc:spChg>
        <pc:spChg chg="add mod">
          <ac:chgData name="Vivian G" userId="217fb073e6d8a319" providerId="LiveId" clId="{5C1BA756-5996-424B-B13D-5B4E06E73E5C}" dt="2020-01-10T10:43:15.295" v="3469" actId="207"/>
          <ac:spMkLst>
            <pc:docMk/>
            <pc:sldMk cId="3594676311" sldId="263"/>
            <ac:spMk id="57" creationId="{36C14738-ACB0-4E90-AD36-07CE1D0C3C35}"/>
          </ac:spMkLst>
        </pc:spChg>
        <pc:spChg chg="add mod">
          <ac:chgData name="Vivian G" userId="217fb073e6d8a319" providerId="LiveId" clId="{5C1BA756-5996-424B-B13D-5B4E06E73E5C}" dt="2020-01-10T10:43:15.295" v="3469" actId="207"/>
          <ac:spMkLst>
            <pc:docMk/>
            <pc:sldMk cId="3594676311" sldId="263"/>
            <ac:spMk id="58" creationId="{CA992748-4957-4C49-A205-1A75FDD77C80}"/>
          </ac:spMkLst>
        </pc:spChg>
        <pc:spChg chg="add mod">
          <ac:chgData name="Vivian G" userId="217fb073e6d8a319" providerId="LiveId" clId="{5C1BA756-5996-424B-B13D-5B4E06E73E5C}" dt="2020-01-10T10:32:35.608" v="3097" actId="14100"/>
          <ac:spMkLst>
            <pc:docMk/>
            <pc:sldMk cId="3594676311" sldId="263"/>
            <ac:spMk id="59" creationId="{4224A7CF-3EE1-4EDD-8934-073B38BEC2CC}"/>
          </ac:spMkLst>
        </pc:spChg>
        <pc:spChg chg="add mod">
          <ac:chgData name="Vivian G" userId="217fb073e6d8a319" providerId="LiveId" clId="{5C1BA756-5996-424B-B13D-5B4E06E73E5C}" dt="2020-01-10T10:35:43.297" v="3336" actId="1076"/>
          <ac:spMkLst>
            <pc:docMk/>
            <pc:sldMk cId="3594676311" sldId="263"/>
            <ac:spMk id="60" creationId="{84270301-656A-49C7-A6BF-23632859043A}"/>
          </ac:spMkLst>
        </pc:spChg>
        <pc:spChg chg="del mod">
          <ac:chgData name="Vivian G" userId="217fb073e6d8a319" providerId="LiveId" clId="{5C1BA756-5996-424B-B13D-5B4E06E73E5C}" dt="2020-01-10T10:23:12.625" v="2685" actId="478"/>
          <ac:spMkLst>
            <pc:docMk/>
            <pc:sldMk cId="3594676311" sldId="263"/>
            <ac:spMk id="61" creationId="{8F7973A5-6544-4993-A5D1-5D7EE1464700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3" creationId="{1BEDCD9B-AF36-4A8D-9645-9503D5CD32BE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4" creationId="{9AB3355E-11DE-44F9-A8F1-BBC7B22B9715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6" creationId="{7B2E1DCA-2B3E-488E-B010-A230F58125F5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7" creationId="{F1713101-B9CE-4886-811F-08E2086EB98C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8" creationId="{0F890AEF-B253-4764-BBA8-40F48407F1A9}"/>
          </ac:spMkLst>
        </pc:spChg>
        <pc:spChg chg="add mod">
          <ac:chgData name="Vivian G" userId="217fb073e6d8a319" providerId="LiveId" clId="{5C1BA756-5996-424B-B13D-5B4E06E73E5C}" dt="2020-01-10T10:35:48.912" v="3338" actId="1076"/>
          <ac:spMkLst>
            <pc:docMk/>
            <pc:sldMk cId="3594676311" sldId="263"/>
            <ac:spMk id="70" creationId="{A6D0B832-E32A-4761-A28C-47B3B87C2B5A}"/>
          </ac:spMkLst>
        </pc:spChg>
        <pc:picChg chg="del">
          <ac:chgData name="Vivian G" userId="217fb073e6d8a319" providerId="LiveId" clId="{5C1BA756-5996-424B-B13D-5B4E06E73E5C}" dt="2020-01-10T10:23:19.999" v="2689" actId="478"/>
          <ac:picMkLst>
            <pc:docMk/>
            <pc:sldMk cId="3594676311" sldId="263"/>
            <ac:picMk id="12" creationId="{D80255CF-F65F-49A0-AD68-921ED4F279CF}"/>
          </ac:picMkLst>
        </pc:picChg>
        <pc:picChg chg="del">
          <ac:chgData name="Vivian G" userId="217fb073e6d8a319" providerId="LiveId" clId="{5C1BA756-5996-424B-B13D-5B4E06E73E5C}" dt="2020-01-10T10:23:09.592" v="2682" actId="478"/>
          <ac:picMkLst>
            <pc:docMk/>
            <pc:sldMk cId="3594676311" sldId="263"/>
            <ac:picMk id="25" creationId="{5064B179-BE1D-4A17-8A0A-EB4BC8D58FC6}"/>
          </ac:picMkLst>
        </pc:picChg>
        <pc:cxnChg chg="del">
          <ac:chgData name="Vivian G" userId="217fb073e6d8a319" providerId="LiveId" clId="{5C1BA756-5996-424B-B13D-5B4E06E73E5C}" dt="2020-01-10T10:34:28.046" v="3242" actId="478"/>
          <ac:cxnSpMkLst>
            <pc:docMk/>
            <pc:sldMk cId="3594676311" sldId="263"/>
            <ac:cxnSpMk id="6" creationId="{9342C638-595A-4353-9C96-B7F0C218D7BE}"/>
          </ac:cxnSpMkLst>
        </pc:cxnChg>
        <pc:cxnChg chg="del">
          <ac:chgData name="Vivian G" userId="217fb073e6d8a319" providerId="LiveId" clId="{5C1BA756-5996-424B-B13D-5B4E06E73E5C}" dt="2020-01-10T10:24:55.596" v="2744" actId="478"/>
          <ac:cxnSpMkLst>
            <pc:docMk/>
            <pc:sldMk cId="3594676311" sldId="263"/>
            <ac:cxnSpMk id="8" creationId="{45F8D243-81E1-4702-B9A4-11DDE8FA6446}"/>
          </ac:cxnSpMkLst>
        </pc:cxnChg>
        <pc:cxnChg chg="del">
          <ac:chgData name="Vivian G" userId="217fb073e6d8a319" providerId="LiveId" clId="{5C1BA756-5996-424B-B13D-5B4E06E73E5C}" dt="2020-01-10T10:24:55.596" v="2744" actId="478"/>
          <ac:cxnSpMkLst>
            <pc:docMk/>
            <pc:sldMk cId="3594676311" sldId="263"/>
            <ac:cxnSpMk id="10" creationId="{E1DE0542-F446-4283-A055-1601EC96DABD}"/>
          </ac:cxnSpMkLst>
        </pc:cxnChg>
        <pc:cxnChg chg="add mod">
          <ac:chgData name="Vivian G" userId="217fb073e6d8a319" providerId="LiveId" clId="{5C1BA756-5996-424B-B13D-5B4E06E73E5C}" dt="2020-01-10T10:34:49.589" v="3245" actId="1582"/>
          <ac:cxnSpMkLst>
            <pc:docMk/>
            <pc:sldMk cId="3594676311" sldId="263"/>
            <ac:cxnSpMk id="16" creationId="{CE73A443-E9D0-4F16-A248-8B2A653DE232}"/>
          </ac:cxnSpMkLst>
        </pc:cxnChg>
        <pc:cxnChg chg="mod">
          <ac:chgData name="Vivian G" userId="217fb073e6d8a319" providerId="LiveId" clId="{5C1BA756-5996-424B-B13D-5B4E06E73E5C}" dt="2020-01-10T10:24:21.805" v="2743" actId="1038"/>
          <ac:cxnSpMkLst>
            <pc:docMk/>
            <pc:sldMk cId="3594676311" sldId="263"/>
            <ac:cxnSpMk id="40" creationId="{E4728B64-BBBA-45D5-85B5-E49A865C16FD}"/>
          </ac:cxnSpMkLst>
        </pc:cxnChg>
        <pc:cxnChg chg="del mod">
          <ac:chgData name="Vivian G" userId="217fb073e6d8a319" providerId="LiveId" clId="{5C1BA756-5996-424B-B13D-5B4E06E73E5C}" dt="2020-01-10T10:23:11.348" v="2684" actId="478"/>
          <ac:cxnSpMkLst>
            <pc:docMk/>
            <pc:sldMk cId="3594676311" sldId="263"/>
            <ac:cxnSpMk id="62" creationId="{78701657-61B5-40BD-B79A-9CCBB2B6D6BB}"/>
          </ac:cxnSpMkLst>
        </pc:cxnChg>
        <pc:cxnChg chg="add mod">
          <ac:chgData name="Vivian G" userId="217fb073e6d8a319" providerId="LiveId" clId="{5C1BA756-5996-424B-B13D-5B4E06E73E5C}" dt="2020-01-10T10:35:45.319" v="3337" actId="14100"/>
          <ac:cxnSpMkLst>
            <pc:docMk/>
            <pc:sldMk cId="3594676311" sldId="263"/>
            <ac:cxnSpMk id="65" creationId="{F966FDA7-03FF-457E-9CA0-CA8F3014BBAD}"/>
          </ac:cxnSpMkLst>
        </pc:cxnChg>
        <pc:cxnChg chg="add mod">
          <ac:chgData name="Vivian G" userId="217fb073e6d8a319" providerId="LiveId" clId="{5C1BA756-5996-424B-B13D-5B4E06E73E5C}" dt="2020-01-10T10:35:54.591" v="3340" actId="14100"/>
          <ac:cxnSpMkLst>
            <pc:docMk/>
            <pc:sldMk cId="3594676311" sldId="263"/>
            <ac:cxnSpMk id="71" creationId="{28CFDB3C-A58C-46D8-BF01-1A3F5F4EB8FF}"/>
          </ac:cxnSpMkLst>
        </pc:cxnChg>
      </pc:sldChg>
      <pc:sldChg chg="addSp delSp modSp add">
        <pc:chgData name="Vivian G" userId="217fb073e6d8a319" providerId="LiveId" clId="{5C1BA756-5996-424B-B13D-5B4E06E73E5C}" dt="2020-01-10T10:58:23.827" v="4004" actId="1076"/>
        <pc:sldMkLst>
          <pc:docMk/>
          <pc:sldMk cId="3719017064" sldId="264"/>
        </pc:sldMkLst>
        <pc:spChg chg="add mod">
          <ac:chgData name="Vivian G" userId="217fb073e6d8a319" providerId="LiveId" clId="{5C1BA756-5996-424B-B13D-5B4E06E73E5C}" dt="2020-01-10T10:54:04.835" v="3796" actId="208"/>
          <ac:spMkLst>
            <pc:docMk/>
            <pc:sldMk cId="3719017064" sldId="264"/>
            <ac:spMk id="3" creationId="{29DCC4CC-2A68-454E-A5B3-3657D5BB30CE}"/>
          </ac:spMkLst>
        </pc:spChg>
        <pc:spChg chg="mod">
          <ac:chgData name="Vivian G" userId="217fb073e6d8a319" providerId="LiveId" clId="{5C1BA756-5996-424B-B13D-5B4E06E73E5C}" dt="2020-01-10T10:48:08.054" v="3562" actId="20577"/>
          <ac:spMkLst>
            <pc:docMk/>
            <pc:sldMk cId="3719017064" sldId="264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48:35.122" v="3597" actId="208"/>
          <ac:spMkLst>
            <pc:docMk/>
            <pc:sldMk cId="3719017064" sldId="264"/>
            <ac:spMk id="36" creationId="{535B7A90-8746-4A07-9B1D-C5B3B9795D68}"/>
          </ac:spMkLst>
        </pc:spChg>
        <pc:spChg chg="del">
          <ac:chgData name="Vivian G" userId="217fb073e6d8a319" providerId="LiveId" clId="{5C1BA756-5996-424B-B13D-5B4E06E73E5C}" dt="2020-01-10T10:48:15.461" v="3563" actId="478"/>
          <ac:spMkLst>
            <pc:docMk/>
            <pc:sldMk cId="3719017064" sldId="264"/>
            <ac:spMk id="37" creationId="{D79EA7A3-1232-42BE-ABA7-20DD6BDDD4AA}"/>
          </ac:spMkLst>
        </pc:spChg>
        <pc:spChg chg="mod">
          <ac:chgData name="Vivian G" userId="217fb073e6d8a319" providerId="LiveId" clId="{5C1BA756-5996-424B-B13D-5B4E06E73E5C}" dt="2020-01-10T10:56:09.313" v="3901" actId="1076"/>
          <ac:spMkLst>
            <pc:docMk/>
            <pc:sldMk cId="3719017064" sldId="264"/>
            <ac:spMk id="38" creationId="{FAEADA7C-E754-43EE-9BEA-1899D8C0E86A}"/>
          </ac:spMkLst>
        </pc:spChg>
        <pc:spChg chg="del">
          <ac:chgData name="Vivian G" userId="217fb073e6d8a319" providerId="LiveId" clId="{5C1BA756-5996-424B-B13D-5B4E06E73E5C}" dt="2020-01-10T10:48:28.690" v="3596" actId="478"/>
          <ac:spMkLst>
            <pc:docMk/>
            <pc:sldMk cId="3719017064" sldId="264"/>
            <ac:spMk id="39" creationId="{6B1413AE-187D-49A4-AE94-EAB08F18AB29}"/>
          </ac:spMkLst>
        </pc:spChg>
        <pc:spChg chg="mod">
          <ac:chgData name="Vivian G" userId="217fb073e6d8a319" providerId="LiveId" clId="{5C1BA756-5996-424B-B13D-5B4E06E73E5C}" dt="2020-01-10T10:51:27.828" v="3669" actId="20577"/>
          <ac:spMkLst>
            <pc:docMk/>
            <pc:sldMk cId="3719017064" sldId="264"/>
            <ac:spMk id="41" creationId="{370532FD-3236-4A54-B749-15534435D53D}"/>
          </ac:spMkLst>
        </pc:spChg>
        <pc:spChg chg="mod">
          <ac:chgData name="Vivian G" userId="217fb073e6d8a319" providerId="LiveId" clId="{5C1BA756-5996-424B-B13D-5B4E06E73E5C}" dt="2020-01-10T10:53:14.182" v="3765" actId="20577"/>
          <ac:spMkLst>
            <pc:docMk/>
            <pc:sldMk cId="3719017064" sldId="264"/>
            <ac:spMk id="42" creationId="{C954A366-5F0B-45E8-8CF0-AAD06A562F90}"/>
          </ac:spMkLst>
        </pc:spChg>
        <pc:spChg chg="mod">
          <ac:chgData name="Vivian G" userId="217fb073e6d8a319" providerId="LiveId" clId="{5C1BA756-5996-424B-B13D-5B4E06E73E5C}" dt="2020-01-10T10:54:50.477" v="3869" actId="1036"/>
          <ac:spMkLst>
            <pc:docMk/>
            <pc:sldMk cId="3719017064" sldId="264"/>
            <ac:spMk id="44" creationId="{A84464AC-77B4-40B9-9CAD-74688C7D0A9D}"/>
          </ac:spMkLst>
        </pc:spChg>
        <pc:spChg chg="mod">
          <ac:chgData name="Vivian G" userId="217fb073e6d8a319" providerId="LiveId" clId="{5C1BA756-5996-424B-B13D-5B4E06E73E5C}" dt="2020-01-10T10:56:24.499" v="3904" actId="14100"/>
          <ac:spMkLst>
            <pc:docMk/>
            <pc:sldMk cId="3719017064" sldId="264"/>
            <ac:spMk id="45" creationId="{CFE73952-75ED-451F-AF01-3C2730A13312}"/>
          </ac:spMkLst>
        </pc:spChg>
        <pc:spChg chg="add mod">
          <ac:chgData name="Vivian G" userId="217fb073e6d8a319" providerId="LiveId" clId="{5C1BA756-5996-424B-B13D-5B4E06E73E5C}" dt="2020-01-10T10:55:01.531" v="3898" actId="1037"/>
          <ac:spMkLst>
            <pc:docMk/>
            <pc:sldMk cId="3719017064" sldId="264"/>
            <ac:spMk id="46" creationId="{3D6BD04D-F874-4BC2-80B3-1DF9282B2A81}"/>
          </ac:spMkLst>
        </pc:spChg>
        <pc:spChg chg="add mod">
          <ac:chgData name="Vivian G" userId="217fb073e6d8a319" providerId="LiveId" clId="{5C1BA756-5996-424B-B13D-5B4E06E73E5C}" dt="2020-01-10T10:54:56.919" v="3883" actId="1035"/>
          <ac:spMkLst>
            <pc:docMk/>
            <pc:sldMk cId="3719017064" sldId="264"/>
            <ac:spMk id="47" creationId="{F5A2A74F-3F8E-4188-8D15-82481E959129}"/>
          </ac:spMkLst>
        </pc:spChg>
        <pc:spChg chg="del mod">
          <ac:chgData name="Vivian G" userId="217fb073e6d8a319" providerId="LiveId" clId="{5C1BA756-5996-424B-B13D-5B4E06E73E5C}" dt="2020-01-10T10:53:40.138" v="3793" actId="478"/>
          <ac:spMkLst>
            <pc:docMk/>
            <pc:sldMk cId="3719017064" sldId="264"/>
            <ac:spMk id="48" creationId="{B64436E0-288F-4079-88A8-821E686F0E6D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49" creationId="{FB4742FA-93BC-4AF0-84D4-6DAF92F14F23}"/>
          </ac:spMkLst>
        </pc:spChg>
        <pc:spChg chg="add mod">
          <ac:chgData name="Vivian G" userId="217fb073e6d8a319" providerId="LiveId" clId="{5C1BA756-5996-424B-B13D-5B4E06E73E5C}" dt="2020-01-10T10:56:35.779" v="3906" actId="1076"/>
          <ac:spMkLst>
            <pc:docMk/>
            <pc:sldMk cId="3719017064" sldId="264"/>
            <ac:spMk id="53" creationId="{DED36288-A21C-4D85-BC46-AFAF995731B8}"/>
          </ac:spMkLst>
        </pc:spChg>
        <pc:spChg chg="mod">
          <ac:chgData name="Vivian G" userId="217fb073e6d8a319" providerId="LiveId" clId="{5C1BA756-5996-424B-B13D-5B4E06E73E5C}" dt="2020-01-10T10:53:19.059" v="3773" actId="20577"/>
          <ac:spMkLst>
            <pc:docMk/>
            <pc:sldMk cId="3719017064" sldId="264"/>
            <ac:spMk id="54" creationId="{8DA81351-E832-46B6-9F0A-A0CCF1A69DD5}"/>
          </ac:spMkLst>
        </pc:spChg>
        <pc:spChg chg="mod">
          <ac:chgData name="Vivian G" userId="217fb073e6d8a319" providerId="LiveId" clId="{5C1BA756-5996-424B-B13D-5B4E06E73E5C}" dt="2020-01-10T10:54:24.931" v="3802" actId="1076"/>
          <ac:spMkLst>
            <pc:docMk/>
            <pc:sldMk cId="3719017064" sldId="264"/>
            <ac:spMk id="55" creationId="{FF945EF6-97DD-4551-8840-AB6DD41F44F7}"/>
          </ac:spMkLst>
        </pc:spChg>
        <pc:spChg chg="add mod">
          <ac:chgData name="Vivian G" userId="217fb073e6d8a319" providerId="LiveId" clId="{5C1BA756-5996-424B-B13D-5B4E06E73E5C}" dt="2020-01-10T10:58:23.827" v="4004" actId="1076"/>
          <ac:spMkLst>
            <pc:docMk/>
            <pc:sldMk cId="3719017064" sldId="264"/>
            <ac:spMk id="58" creationId="{0472C402-694F-415A-A46A-C798BD1F5D88}"/>
          </ac:spMkLst>
        </pc:spChg>
        <pc:spChg chg="add mod">
          <ac:chgData name="Vivian G" userId="217fb073e6d8a319" providerId="LiveId" clId="{5C1BA756-5996-424B-B13D-5B4E06E73E5C}" dt="2020-01-10T10:58:16.954" v="4001" actId="1036"/>
          <ac:spMkLst>
            <pc:docMk/>
            <pc:sldMk cId="3719017064" sldId="264"/>
            <ac:spMk id="60" creationId="{E529B990-7943-4A77-81C7-3AE26D04058E}"/>
          </ac:spMkLst>
        </pc:spChg>
        <pc:spChg chg="mod">
          <ac:chgData name="Vivian G" userId="217fb073e6d8a319" providerId="LiveId" clId="{5C1BA756-5996-424B-B13D-5B4E06E73E5C}" dt="2020-01-10T10:53:27.856" v="3791" actId="20577"/>
          <ac:spMkLst>
            <pc:docMk/>
            <pc:sldMk cId="3719017064" sldId="264"/>
            <ac:spMk id="61" creationId="{D20F873D-B45A-4E28-8CA8-31670F502FAE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2" creationId="{FA16A437-D71F-4E06-88A5-50A69D902BF2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3" creationId="{B97F8AA2-4602-4FC5-840D-764038DB0E99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5" creationId="{1078C756-AB9E-43FC-9EB3-47DC0236FF30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6" creationId="{0DF6A149-3CFA-46B7-B50A-1F9FBCC086A4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7" creationId="{77C4544B-8EF4-46EB-8B29-DF82B7AE6F99}"/>
          </ac:spMkLst>
        </pc:spChg>
        <pc:spChg chg="add mod">
          <ac:chgData name="Vivian G" userId="217fb073e6d8a319" providerId="LiveId" clId="{5C1BA756-5996-424B-B13D-5B4E06E73E5C}" dt="2020-01-10T10:58:16.954" v="4001" actId="1036"/>
          <ac:spMkLst>
            <pc:docMk/>
            <pc:sldMk cId="3719017064" sldId="264"/>
            <ac:spMk id="69" creationId="{A739FD46-6D61-4492-87EF-078DF004CED7}"/>
          </ac:spMkLst>
        </pc:spChg>
        <pc:spChg chg="mod">
          <ac:chgData name="Vivian G" userId="217fb073e6d8a319" providerId="LiveId" clId="{5C1BA756-5996-424B-B13D-5B4E06E73E5C}" dt="2020-01-10T10:54:50.477" v="3869" actId="1036"/>
          <ac:spMkLst>
            <pc:docMk/>
            <pc:sldMk cId="3719017064" sldId="264"/>
            <ac:spMk id="70" creationId="{C6B4E8EC-44A7-42CA-9C7D-409B7DD5C8CC}"/>
          </ac:spMkLst>
        </pc:spChg>
        <pc:spChg chg="add mod">
          <ac:chgData name="Vivian G" userId="217fb073e6d8a319" providerId="LiveId" clId="{5C1BA756-5996-424B-B13D-5B4E06E73E5C}" dt="2020-01-10T10:58:01.356" v="3987" actId="20577"/>
          <ac:spMkLst>
            <pc:docMk/>
            <pc:sldMk cId="3719017064" sldId="264"/>
            <ac:spMk id="71" creationId="{79B9FFAE-5D46-4010-A48B-D8A5545EA4B2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4" creationId="{59F92638-D163-498F-9C29-650D759BBEE8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5" creationId="{2FC516BF-0521-4745-9704-689D6C82FAE6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6" creationId="{E3ED44AD-FCED-455A-908A-C6CC0E710CBA}"/>
          </ac:spMkLst>
        </pc:spChg>
        <pc:picChg chg="add mod">
          <ac:chgData name="Vivian G" userId="217fb073e6d8a319" providerId="LiveId" clId="{5C1BA756-5996-424B-B13D-5B4E06E73E5C}" dt="2020-01-10T10:54:56.919" v="3883" actId="1035"/>
          <ac:picMkLst>
            <pc:docMk/>
            <pc:sldMk cId="3719017064" sldId="264"/>
            <ac:picMk id="51" creationId="{F35A94F7-1002-4E22-8553-DF2A558D4D52}"/>
          </ac:picMkLst>
        </pc:picChg>
        <pc:picChg chg="add mod">
          <ac:chgData name="Vivian G" userId="217fb073e6d8a319" providerId="LiveId" clId="{5C1BA756-5996-424B-B13D-5B4E06E73E5C}" dt="2020-01-10T10:56:35.779" v="3906" actId="1076"/>
          <ac:picMkLst>
            <pc:docMk/>
            <pc:sldMk cId="3719017064" sldId="264"/>
            <ac:picMk id="57" creationId="{A86F18F7-B734-46E3-9CDE-32DA9CA5035A}"/>
          </ac:picMkLst>
        </pc:picChg>
        <pc:picChg chg="add del mod">
          <ac:chgData name="Vivian G" userId="217fb073e6d8a319" providerId="LiveId" clId="{5C1BA756-5996-424B-B13D-5B4E06E73E5C}" dt="2020-01-10T10:57:27.260" v="3942" actId="478"/>
          <ac:picMkLst>
            <pc:docMk/>
            <pc:sldMk cId="3719017064" sldId="264"/>
            <ac:picMk id="64" creationId="{CF559ADB-A671-4CAE-A276-34A384BC5E62}"/>
          </ac:picMkLst>
        </pc:picChg>
        <pc:cxnChg chg="mod">
          <ac:chgData name="Vivian G" userId="217fb073e6d8a319" providerId="LiveId" clId="{5C1BA756-5996-424B-B13D-5B4E06E73E5C}" dt="2020-01-10T10:52:03.915" v="3722" actId="1036"/>
          <ac:cxnSpMkLst>
            <pc:docMk/>
            <pc:sldMk cId="3719017064" sldId="264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56:02.940" v="3899" actId="14100"/>
          <ac:cxnSpMkLst>
            <pc:docMk/>
            <pc:sldMk cId="3719017064" sldId="264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56:07.096" v="3900" actId="14100"/>
          <ac:cxnSpMkLst>
            <pc:docMk/>
            <pc:sldMk cId="3719017064" sldId="264"/>
            <ac:cxnSpMk id="10" creationId="{E1DE0542-F446-4283-A055-1601EC96DABD}"/>
          </ac:cxnSpMkLst>
        </pc:cxnChg>
        <pc:cxnChg chg="add mod">
          <ac:chgData name="Vivian G" userId="217fb073e6d8a319" providerId="LiveId" clId="{5C1BA756-5996-424B-B13D-5B4E06E73E5C}" dt="2020-01-10T10:56:53.092" v="3910" actId="1076"/>
          <ac:cxnSpMkLst>
            <pc:docMk/>
            <pc:sldMk cId="3719017064" sldId="264"/>
            <ac:cxnSpMk id="15" creationId="{18BCD78D-8AE0-4FAC-B3C6-43902E1D5275}"/>
          </ac:cxnSpMkLst>
        </pc:cxnChg>
        <pc:cxnChg chg="mod">
          <ac:chgData name="Vivian G" userId="217fb073e6d8a319" providerId="LiveId" clId="{5C1BA756-5996-424B-B13D-5B4E06E73E5C}" dt="2020-01-10T10:52:03.915" v="3722" actId="1036"/>
          <ac:cxnSpMkLst>
            <pc:docMk/>
            <pc:sldMk cId="3719017064" sldId="264"/>
            <ac:cxnSpMk id="50" creationId="{85E58128-E072-4DBD-A5CE-3BC1E80B9C85}"/>
          </ac:cxnSpMkLst>
        </pc:cxnChg>
        <pc:cxnChg chg="mod">
          <ac:chgData name="Vivian G" userId="217fb073e6d8a319" providerId="LiveId" clId="{5C1BA756-5996-424B-B13D-5B4E06E73E5C}" dt="2020-01-10T10:54:27.249" v="3803" actId="14100"/>
          <ac:cxnSpMkLst>
            <pc:docMk/>
            <pc:sldMk cId="3719017064" sldId="264"/>
            <ac:cxnSpMk id="56" creationId="{9A1A2B81-F214-49E3-96E7-43D03F3E06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7610-8FD3-4BC7-987D-8ECE75EA7EA6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4445E-F480-4B04-9234-32AEBBF26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54250" y="1143000"/>
            <a:ext cx="234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4445E-F480-4B04-9234-32AEBBF26B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3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9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F654-7AD0-4089-BE10-3104CFBB44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ixabay.com/fr/chien-chiot-animal-de-compagnie-113230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questioning-answers.blogspot.com/2012/09/pets-win-prosocial-prize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00DCE41-B843-42CE-A7E2-B91FD106412E}"/>
              </a:ext>
            </a:extLst>
          </p:cNvPr>
          <p:cNvSpPr txBox="1">
            <a:spLocks/>
          </p:cNvSpPr>
          <p:nvPr/>
        </p:nvSpPr>
        <p:spPr>
          <a:xfrm>
            <a:off x="765089" y="562833"/>
            <a:ext cx="532782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Zoning de l’interface du projet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0A8C99A-F90F-4BF1-B719-F5431DFA54E5}"/>
              </a:ext>
            </a:extLst>
          </p:cNvPr>
          <p:cNvSpPr txBox="1">
            <a:spLocks/>
          </p:cNvSpPr>
          <p:nvPr/>
        </p:nvSpPr>
        <p:spPr>
          <a:xfrm>
            <a:off x="765089" y="2789446"/>
            <a:ext cx="5327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u="sng" dirty="0"/>
              <a:t>Légende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Ouvrir une nouvelle fenêtre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Sortie/retour de la fenêtre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Fonctions de la fenêtre actuelle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Encadré</a:t>
            </a:r>
            <a:r>
              <a:rPr lang="fr-FR" dirty="0"/>
              <a:t> : Onglet actuellement présenté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Formulaire </a:t>
            </a:r>
            <a:r>
              <a:rPr lang="fr-FR" dirty="0"/>
              <a:t>: Case a cocher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Texte</a:t>
            </a:r>
            <a:r>
              <a:rPr lang="fr-FR" dirty="0"/>
              <a:t> : Indication sur les éléments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Texte</a:t>
            </a:r>
            <a:r>
              <a:rPr lang="fr-FR" dirty="0"/>
              <a:t> : Exemple d’input</a:t>
            </a:r>
          </a:p>
        </p:txBody>
      </p:sp>
    </p:spTree>
    <p:extLst>
      <p:ext uri="{BB962C8B-B14F-4D97-AF65-F5344CB8AC3E}">
        <p14:creationId xmlns:p14="http://schemas.microsoft.com/office/powerpoint/2010/main" val="720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100D4DC-0B0B-4EF7-8EFC-503DC3EB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d’authentification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2867082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Notes de frais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A551A-00B6-47CE-8751-F6DDE8DC65C7}"/>
              </a:ext>
            </a:extLst>
          </p:cNvPr>
          <p:cNvSpPr/>
          <p:nvPr/>
        </p:nvSpPr>
        <p:spPr>
          <a:xfrm>
            <a:off x="2613582" y="4578855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ECCED7-22EC-40CD-93B9-9EB4295C7EE6}"/>
              </a:ext>
            </a:extLst>
          </p:cNvPr>
          <p:cNvSpPr txBox="1"/>
          <p:nvPr/>
        </p:nvSpPr>
        <p:spPr>
          <a:xfrm>
            <a:off x="2613581" y="4192862"/>
            <a:ext cx="16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de compte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AF67C-B3B6-4410-9299-EE1D2F85F8D6}"/>
              </a:ext>
            </a:extLst>
          </p:cNvPr>
          <p:cNvSpPr/>
          <p:nvPr/>
        </p:nvSpPr>
        <p:spPr>
          <a:xfrm>
            <a:off x="2613582" y="5395960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003E3F-BDBC-4E9B-8535-643AD3468976}"/>
              </a:ext>
            </a:extLst>
          </p:cNvPr>
          <p:cNvSpPr txBox="1"/>
          <p:nvPr/>
        </p:nvSpPr>
        <p:spPr>
          <a:xfrm>
            <a:off x="2815275" y="6262564"/>
            <a:ext cx="1223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68AD42-D373-4EB9-AAAF-1B249A93145D}"/>
              </a:ext>
            </a:extLst>
          </p:cNvPr>
          <p:cNvSpPr txBox="1"/>
          <p:nvPr/>
        </p:nvSpPr>
        <p:spPr>
          <a:xfrm>
            <a:off x="2613581" y="4554866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v.petit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975348-4335-4E7A-AEC6-2618ACFF82D7}"/>
              </a:ext>
            </a:extLst>
          </p:cNvPr>
          <p:cNvSpPr txBox="1"/>
          <p:nvPr/>
        </p:nvSpPr>
        <p:spPr>
          <a:xfrm>
            <a:off x="2569786" y="5373907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********************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E39214-C82D-4DE1-9181-F417A9041ABA}"/>
              </a:ext>
            </a:extLst>
          </p:cNvPr>
          <p:cNvSpPr txBox="1"/>
          <p:nvPr/>
        </p:nvSpPr>
        <p:spPr>
          <a:xfrm>
            <a:off x="2585301" y="5004574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31461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utilisateur : profil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773417" y="2745531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4C9271-2DBE-4848-AA57-112444D8D83D}"/>
              </a:ext>
            </a:extLst>
          </p:cNvPr>
          <p:cNvSpPr txBox="1"/>
          <p:nvPr/>
        </p:nvSpPr>
        <p:spPr>
          <a:xfrm>
            <a:off x="810367" y="4754016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1E5B84-30F3-40B7-B744-308357825F85}"/>
              </a:ext>
            </a:extLst>
          </p:cNvPr>
          <p:cNvSpPr txBox="1"/>
          <p:nvPr/>
        </p:nvSpPr>
        <p:spPr>
          <a:xfrm>
            <a:off x="2552055" y="475401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Petit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A67D66-4A83-4015-BFDC-565FE6348205}"/>
              </a:ext>
            </a:extLst>
          </p:cNvPr>
          <p:cNvSpPr txBox="1"/>
          <p:nvPr/>
        </p:nvSpPr>
        <p:spPr>
          <a:xfrm>
            <a:off x="815908" y="5031015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Prénom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D48D09-BBBD-44E4-A9FA-CA489B632BC0}"/>
              </a:ext>
            </a:extLst>
          </p:cNvPr>
          <p:cNvSpPr txBox="1"/>
          <p:nvPr/>
        </p:nvSpPr>
        <p:spPr>
          <a:xfrm>
            <a:off x="810367" y="531635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Login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301797-91CD-4376-9C9B-90E0177A7AAE}"/>
              </a:ext>
            </a:extLst>
          </p:cNvPr>
          <p:cNvSpPr txBox="1"/>
          <p:nvPr/>
        </p:nvSpPr>
        <p:spPr>
          <a:xfrm>
            <a:off x="810367" y="561282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75A246-B98C-4958-961C-74C09A367C37}"/>
              </a:ext>
            </a:extLst>
          </p:cNvPr>
          <p:cNvSpPr txBox="1"/>
          <p:nvPr/>
        </p:nvSpPr>
        <p:spPr>
          <a:xfrm>
            <a:off x="810366" y="592407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Vacataire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7AEEA4-0FFA-47C2-906C-5DE122415880}"/>
              </a:ext>
            </a:extLst>
          </p:cNvPr>
          <p:cNvSpPr txBox="1"/>
          <p:nvPr/>
        </p:nvSpPr>
        <p:spPr>
          <a:xfrm>
            <a:off x="2552055" y="503101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Victor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5CDE38-18B0-4C71-88FA-8CC9FD07E85D}"/>
              </a:ext>
            </a:extLst>
          </p:cNvPr>
          <p:cNvSpPr txBox="1"/>
          <p:nvPr/>
        </p:nvSpPr>
        <p:spPr>
          <a:xfrm>
            <a:off x="2552054" y="531635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v.petit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990DD3-CFE0-4890-BC63-A8A05245F51B}"/>
              </a:ext>
            </a:extLst>
          </p:cNvPr>
          <p:cNvSpPr txBox="1"/>
          <p:nvPr/>
        </p:nvSpPr>
        <p:spPr>
          <a:xfrm>
            <a:off x="2552054" y="5612841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A7737D-62D7-4FE7-9571-33B56C59393D}"/>
              </a:ext>
            </a:extLst>
          </p:cNvPr>
          <p:cNvSpPr txBox="1"/>
          <p:nvPr/>
        </p:nvSpPr>
        <p:spPr>
          <a:xfrm>
            <a:off x="2552054" y="5928822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Oui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9D0040E-3525-48E5-B15C-D84ECF3E4134}"/>
              </a:ext>
            </a:extLst>
          </p:cNvPr>
          <p:cNvSpPr txBox="1"/>
          <p:nvPr/>
        </p:nvSpPr>
        <p:spPr>
          <a:xfrm>
            <a:off x="1691588" y="3777365"/>
            <a:ext cx="19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Votre compte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E0E73B7-A0A8-4905-98E4-6C3EA31A3439}"/>
              </a:ext>
            </a:extLst>
          </p:cNvPr>
          <p:cNvSpPr/>
          <p:nvPr/>
        </p:nvSpPr>
        <p:spPr>
          <a:xfrm>
            <a:off x="839332" y="3587304"/>
            <a:ext cx="852256" cy="8128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6092EB-A573-46F2-AE64-414932BBAD9E}"/>
              </a:ext>
            </a:extLst>
          </p:cNvPr>
          <p:cNvSpPr txBox="1"/>
          <p:nvPr/>
        </p:nvSpPr>
        <p:spPr>
          <a:xfrm>
            <a:off x="800100" y="6231942"/>
            <a:ext cx="144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Date de fin de contrat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4E47C4F-73CF-48CF-96F1-BA7B846F736C}"/>
              </a:ext>
            </a:extLst>
          </p:cNvPr>
          <p:cNvSpPr txBox="1"/>
          <p:nvPr/>
        </p:nvSpPr>
        <p:spPr>
          <a:xfrm>
            <a:off x="2541788" y="623669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15/01/2020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88AE708-0ADB-43D5-86A6-31E33C634DA4}"/>
              </a:ext>
            </a:extLst>
          </p:cNvPr>
          <p:cNvSpPr txBox="1"/>
          <p:nvPr/>
        </p:nvSpPr>
        <p:spPr>
          <a:xfrm>
            <a:off x="4031569" y="7898300"/>
            <a:ext cx="21793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Appliquer modifications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8531858-2200-414C-9468-053FCF9610CE}"/>
              </a:ext>
            </a:extLst>
          </p:cNvPr>
          <p:cNvSpPr txBox="1"/>
          <p:nvPr/>
        </p:nvSpPr>
        <p:spPr>
          <a:xfrm>
            <a:off x="4714055" y="5527255"/>
            <a:ext cx="1420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Lien pour modification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0F90BD8-F3A6-4613-AD49-5AC5E1B89160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012325" y="5654213"/>
            <a:ext cx="701730" cy="42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D46A931-5E09-4EF7-B9B9-850E61FD5E29}"/>
              </a:ext>
            </a:extLst>
          </p:cNvPr>
          <p:cNvSpPr txBox="1"/>
          <p:nvPr/>
        </p:nvSpPr>
        <p:spPr>
          <a:xfrm>
            <a:off x="3429000" y="6722257"/>
            <a:ext cx="2179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Vacataire = </a:t>
            </a:r>
            <a:r>
              <a:rPr lang="fr-FR" sz="1050" dirty="0" err="1">
                <a:solidFill>
                  <a:srgbClr val="FF0000"/>
                </a:solidFill>
              </a:rPr>
              <a:t>true</a:t>
            </a:r>
            <a:r>
              <a:rPr lang="fr-FR" sz="10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23597B8-8BDF-4852-8B9F-31B544155E6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691588" y="6485858"/>
            <a:ext cx="1737412" cy="36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216A388F-3A9F-4692-B255-CD92041D1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utilisateur : gestion notes de frais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773417" y="2745531"/>
            <a:ext cx="184608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59207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205799"/>
            <a:ext cx="5853396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0" y="6205799"/>
            <a:ext cx="5851129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6815665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demandes en cours et anciennes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d’une nouvelle note de frais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352898" y="3726457"/>
            <a:ext cx="1413161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Repas client 12/02/19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60247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Intitulé :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07765D24-D92E-4D0B-A5FC-F7445156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48" y="4024726"/>
            <a:ext cx="158611" cy="13595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72DF948-D659-4B3D-9E01-36BD4595E107}"/>
              </a:ext>
            </a:extLst>
          </p:cNvPr>
          <p:cNvSpPr/>
          <p:nvPr/>
        </p:nvSpPr>
        <p:spPr>
          <a:xfrm>
            <a:off x="1800665" y="4031237"/>
            <a:ext cx="965394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Repas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4436E0-288F-4079-88A8-821E686F0E6D}"/>
              </a:ext>
            </a:extLst>
          </p:cNvPr>
          <p:cNvSpPr txBox="1"/>
          <p:nvPr/>
        </p:nvSpPr>
        <p:spPr>
          <a:xfrm>
            <a:off x="459280" y="3976282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Catégorie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41092" y="535786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note de frais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7302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4A56F-9E3B-42FE-B01E-EE778E1270B4}"/>
              </a:ext>
            </a:extLst>
          </p:cNvPr>
          <p:cNvSpPr/>
          <p:nvPr/>
        </p:nvSpPr>
        <p:spPr>
          <a:xfrm>
            <a:off x="1800665" y="4703338"/>
            <a:ext cx="965394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125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451660" y="46483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Montant 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00B412-FA96-467D-88C1-A06371F5F8E1}"/>
              </a:ext>
            </a:extLst>
          </p:cNvPr>
          <p:cNvSpPr/>
          <p:nvPr/>
        </p:nvSpPr>
        <p:spPr>
          <a:xfrm>
            <a:off x="2943935" y="4691734"/>
            <a:ext cx="151937" cy="1347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130730" y="4835315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Rajouter ou supprimer des champs « montant »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482340" y="4774983"/>
            <a:ext cx="648390" cy="26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1E3F74-CAF4-42DF-869F-F46F0CE59EEE}"/>
              </a:ext>
            </a:extLst>
          </p:cNvPr>
          <p:cNvSpPr/>
          <p:nvPr/>
        </p:nvSpPr>
        <p:spPr>
          <a:xfrm>
            <a:off x="3195394" y="4691734"/>
            <a:ext cx="151937" cy="1347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B3B126-E822-4A74-8877-1970B05D3C9D}"/>
              </a:ext>
            </a:extLst>
          </p:cNvPr>
          <p:cNvSpPr/>
          <p:nvPr/>
        </p:nvSpPr>
        <p:spPr>
          <a:xfrm>
            <a:off x="1800665" y="4376159"/>
            <a:ext cx="965394" cy="12919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Rechercher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405940" y="43212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Image :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3D11440-0AB6-415C-B1EB-70B5F87AE8FF}"/>
              </a:ext>
            </a:extLst>
          </p:cNvPr>
          <p:cNvSpPr txBox="1"/>
          <p:nvPr/>
        </p:nvSpPr>
        <p:spPr>
          <a:xfrm>
            <a:off x="2863038" y="4329560"/>
            <a:ext cx="293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>
                <a:solidFill>
                  <a:srgbClr val="002060"/>
                </a:solidFill>
              </a:rPr>
              <a:t>Image.jpg, deplacement.png, image2.jpg,…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59364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Intitulé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5936417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Montant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9AEED31-2127-4BC5-BB31-52AE56655CAA}"/>
              </a:ext>
            </a:extLst>
          </p:cNvPr>
          <p:cNvSpPr txBox="1"/>
          <p:nvPr/>
        </p:nvSpPr>
        <p:spPr>
          <a:xfrm>
            <a:off x="3248160" y="5936417"/>
            <a:ext cx="1076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Image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4333859" y="5936420"/>
            <a:ext cx="126045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Commentaire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59359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Catégorie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592050" y="5935979"/>
            <a:ext cx="7620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01C86ACA-98F5-4EE4-A006-D4A630DA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profil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4C9271-2DBE-4848-AA57-112444D8D83D}"/>
              </a:ext>
            </a:extLst>
          </p:cNvPr>
          <p:cNvSpPr txBox="1"/>
          <p:nvPr/>
        </p:nvSpPr>
        <p:spPr>
          <a:xfrm>
            <a:off x="810367" y="4754016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1E5B84-30F3-40B7-B744-308357825F85}"/>
              </a:ext>
            </a:extLst>
          </p:cNvPr>
          <p:cNvSpPr txBox="1"/>
          <p:nvPr/>
        </p:nvSpPr>
        <p:spPr>
          <a:xfrm>
            <a:off x="2552055" y="475401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Ducas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A67D66-4A83-4015-BFDC-565FE6348205}"/>
              </a:ext>
            </a:extLst>
          </p:cNvPr>
          <p:cNvSpPr txBox="1"/>
          <p:nvPr/>
        </p:nvSpPr>
        <p:spPr>
          <a:xfrm>
            <a:off x="815908" y="5031015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Prénom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D48D09-BBBD-44E4-A9FA-CA489B632BC0}"/>
              </a:ext>
            </a:extLst>
          </p:cNvPr>
          <p:cNvSpPr txBox="1"/>
          <p:nvPr/>
        </p:nvSpPr>
        <p:spPr>
          <a:xfrm>
            <a:off x="810367" y="531635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Login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301797-91CD-4376-9C9B-90E0177A7AAE}"/>
              </a:ext>
            </a:extLst>
          </p:cNvPr>
          <p:cNvSpPr txBox="1"/>
          <p:nvPr/>
        </p:nvSpPr>
        <p:spPr>
          <a:xfrm>
            <a:off x="810367" y="561282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75A246-B98C-4958-961C-74C09A367C37}"/>
              </a:ext>
            </a:extLst>
          </p:cNvPr>
          <p:cNvSpPr txBox="1"/>
          <p:nvPr/>
        </p:nvSpPr>
        <p:spPr>
          <a:xfrm>
            <a:off x="810366" y="592407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Vacataire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7AEEA4-0FFA-47C2-906C-5DE122415880}"/>
              </a:ext>
            </a:extLst>
          </p:cNvPr>
          <p:cNvSpPr txBox="1"/>
          <p:nvPr/>
        </p:nvSpPr>
        <p:spPr>
          <a:xfrm>
            <a:off x="2552055" y="503101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Quentin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5CDE38-18B0-4C71-88FA-8CC9FD07E85D}"/>
              </a:ext>
            </a:extLst>
          </p:cNvPr>
          <p:cNvSpPr txBox="1"/>
          <p:nvPr/>
        </p:nvSpPr>
        <p:spPr>
          <a:xfrm>
            <a:off x="2552054" y="531635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q.ducas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990DD3-CFE0-4890-BC63-A8A05245F51B}"/>
              </a:ext>
            </a:extLst>
          </p:cNvPr>
          <p:cNvSpPr txBox="1"/>
          <p:nvPr/>
        </p:nvSpPr>
        <p:spPr>
          <a:xfrm>
            <a:off x="2552054" y="5612841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A7737D-62D7-4FE7-9571-33B56C59393D}"/>
              </a:ext>
            </a:extLst>
          </p:cNvPr>
          <p:cNvSpPr txBox="1"/>
          <p:nvPr/>
        </p:nvSpPr>
        <p:spPr>
          <a:xfrm>
            <a:off x="2552054" y="5928822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Non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9D0040E-3525-48E5-B15C-D84ECF3E4134}"/>
              </a:ext>
            </a:extLst>
          </p:cNvPr>
          <p:cNvSpPr txBox="1"/>
          <p:nvPr/>
        </p:nvSpPr>
        <p:spPr>
          <a:xfrm>
            <a:off x="1691588" y="3777365"/>
            <a:ext cx="19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Votre compte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E0E73B7-A0A8-4905-98E4-6C3EA31A3439}"/>
              </a:ext>
            </a:extLst>
          </p:cNvPr>
          <p:cNvSpPr/>
          <p:nvPr/>
        </p:nvSpPr>
        <p:spPr>
          <a:xfrm>
            <a:off x="839332" y="3587304"/>
            <a:ext cx="852256" cy="8128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90AB460-F8B7-4475-835E-ECC639FAB5E4}"/>
              </a:ext>
            </a:extLst>
          </p:cNvPr>
          <p:cNvSpPr txBox="1"/>
          <p:nvPr/>
        </p:nvSpPr>
        <p:spPr>
          <a:xfrm>
            <a:off x="4714055" y="5527255"/>
            <a:ext cx="1420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Lien pour modification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040A22C-C26B-4AA9-9E8D-AA5D915686E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012325" y="5654213"/>
            <a:ext cx="701730" cy="42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484BA90-EF0A-423A-8F69-88FC7C622B35}"/>
              </a:ext>
            </a:extLst>
          </p:cNvPr>
          <p:cNvSpPr txBox="1"/>
          <p:nvPr/>
        </p:nvSpPr>
        <p:spPr>
          <a:xfrm>
            <a:off x="3618479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57E70D5-7687-4EC6-B3B7-AA9010DF2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50394D29-5B24-4BC3-BD69-407477F025F0}"/>
              </a:ext>
            </a:extLst>
          </p:cNvPr>
          <p:cNvSpPr txBox="1"/>
          <p:nvPr/>
        </p:nvSpPr>
        <p:spPr>
          <a:xfrm>
            <a:off x="4019212" y="7885943"/>
            <a:ext cx="21793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Appliquer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4230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validation notes de frais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373380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889" y="4026036"/>
            <a:ext cx="5852159" cy="3931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1888" y="4018418"/>
            <a:ext cx="5852161" cy="3950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5722194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demandes en cours et anciennes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02920" y="3309124"/>
            <a:ext cx="243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Validation des notes de frais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51C859-155C-4CEA-AB10-5AC24575C485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F960CBD-7F3E-480A-9038-46870180FEE1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55E5A3-4119-4A29-B1D7-E0262C51484A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0255CF-F65F-49A0-AD68-921ED4F2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3352157"/>
            <a:ext cx="243840" cy="234906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26360A6-4F2C-438B-977C-F500437E4FD0}"/>
              </a:ext>
            </a:extLst>
          </p:cNvPr>
          <p:cNvSpPr txBox="1"/>
          <p:nvPr/>
        </p:nvSpPr>
        <p:spPr>
          <a:xfrm>
            <a:off x="4456247" y="2961840"/>
            <a:ext cx="113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Recharger la liste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4728B64-BBBA-45D5-85B5-E49A865C16F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595787" y="3088798"/>
            <a:ext cx="363053" cy="23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29EECF2-50B3-42E2-91D3-98019810E139}"/>
              </a:ext>
            </a:extLst>
          </p:cNvPr>
          <p:cNvSpPr txBox="1"/>
          <p:nvPr/>
        </p:nvSpPr>
        <p:spPr>
          <a:xfrm>
            <a:off x="2297328" y="3749036"/>
            <a:ext cx="78853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Intitulé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A99FE1-DF17-4E21-A14F-5950E1C4E4ED}"/>
              </a:ext>
            </a:extLst>
          </p:cNvPr>
          <p:cNvSpPr txBox="1"/>
          <p:nvPr/>
        </p:nvSpPr>
        <p:spPr>
          <a:xfrm>
            <a:off x="3082932" y="3749036"/>
            <a:ext cx="828209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Montant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064B179-BE1D-4A17-8A0A-EB4BC8D5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27" y="3326919"/>
            <a:ext cx="228600" cy="295718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8F7973A5-6544-4993-A5D1-5D7EE1464700}"/>
              </a:ext>
            </a:extLst>
          </p:cNvPr>
          <p:cNvSpPr txBox="1"/>
          <p:nvPr/>
        </p:nvSpPr>
        <p:spPr>
          <a:xfrm>
            <a:off x="3918762" y="3322499"/>
            <a:ext cx="1022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Enlever ancien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8701657-61B5-40BD-B79A-9CCBB2B6D6B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941092" y="3449457"/>
            <a:ext cx="521427" cy="63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BEDCD9B-AF36-4A8D-9645-9503D5CD32BE}"/>
              </a:ext>
            </a:extLst>
          </p:cNvPr>
          <p:cNvSpPr txBox="1"/>
          <p:nvPr/>
        </p:nvSpPr>
        <p:spPr>
          <a:xfrm>
            <a:off x="3910743" y="3749036"/>
            <a:ext cx="66761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Image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AB3355E-11DE-44F9-A8F1-BBC7B22B9715}"/>
              </a:ext>
            </a:extLst>
          </p:cNvPr>
          <p:cNvSpPr txBox="1"/>
          <p:nvPr/>
        </p:nvSpPr>
        <p:spPr>
          <a:xfrm>
            <a:off x="4579621" y="3749039"/>
            <a:ext cx="12867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Commentaire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B2E1DCA-2B3E-488E-B010-A230F58125F5}"/>
              </a:ext>
            </a:extLst>
          </p:cNvPr>
          <p:cNvSpPr txBox="1"/>
          <p:nvPr/>
        </p:nvSpPr>
        <p:spPr>
          <a:xfrm>
            <a:off x="1476135" y="3749037"/>
            <a:ext cx="819167" cy="276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Catégorie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1713101-B9CE-4886-811F-08E2086EB98C}"/>
              </a:ext>
            </a:extLst>
          </p:cNvPr>
          <p:cNvSpPr txBox="1"/>
          <p:nvPr/>
        </p:nvSpPr>
        <p:spPr>
          <a:xfrm>
            <a:off x="505657" y="3749037"/>
            <a:ext cx="972623" cy="276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Demandeur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F890AEF-B253-4764-BBA8-40F48407F1A9}"/>
              </a:ext>
            </a:extLst>
          </p:cNvPr>
          <p:cNvSpPr txBox="1"/>
          <p:nvPr/>
        </p:nvSpPr>
        <p:spPr>
          <a:xfrm>
            <a:off x="5864663" y="3749036"/>
            <a:ext cx="49098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6047352E-91FF-4EA2-87CA-BFC3148FF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8E541C6-B30B-44D4-B515-F5ED69BB8137}"/>
              </a:ext>
            </a:extLst>
          </p:cNvPr>
          <p:cNvCxnSpPr/>
          <p:nvPr/>
        </p:nvCxnSpPr>
        <p:spPr>
          <a:xfrm>
            <a:off x="501889" y="7957751"/>
            <a:ext cx="58521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A13879F-900E-46A4-94A3-F6019D7C4F2D}"/>
              </a:ext>
            </a:extLst>
          </p:cNvPr>
          <p:cNvSpPr txBox="1"/>
          <p:nvPr/>
        </p:nvSpPr>
        <p:spPr>
          <a:xfrm>
            <a:off x="4941092" y="8056756"/>
            <a:ext cx="1285208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Voir descriptif détaillé</a:t>
            </a:r>
          </a:p>
        </p:txBody>
      </p:sp>
    </p:spTree>
    <p:extLst>
      <p:ext uri="{BB962C8B-B14F-4D97-AF65-F5344CB8AC3E}">
        <p14:creationId xmlns:p14="http://schemas.microsoft.com/office/powerpoint/2010/main" val="15355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descriptif détaillé de la demande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02919" y="3309124"/>
            <a:ext cx="279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Descriptif détaillé de la demande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51C859-155C-4CEA-AB10-5AC24575C485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F960CBD-7F3E-480A-9038-46870180FEE1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55E5A3-4119-4A29-B1D7-E0262C51484A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6360A6-4F2C-438B-977C-F500437E4FD0}"/>
              </a:ext>
            </a:extLst>
          </p:cNvPr>
          <p:cNvSpPr txBox="1"/>
          <p:nvPr/>
        </p:nvSpPr>
        <p:spPr>
          <a:xfrm>
            <a:off x="3351673" y="3352925"/>
            <a:ext cx="1889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Retour a la liste des demandes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4728B64-BBBA-45D5-85B5-E49A865C16FD}"/>
              </a:ext>
            </a:extLst>
          </p:cNvPr>
          <p:cNvCxnSpPr>
            <a:cxnSpLocks/>
          </p:cNvCxnSpPr>
          <p:nvPr/>
        </p:nvCxnSpPr>
        <p:spPr>
          <a:xfrm flipV="1">
            <a:off x="5191263" y="3474869"/>
            <a:ext cx="612589" cy="5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6047352E-91FF-4EA2-87CA-BFC3148F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314BDA8E-9A32-4C9E-B04C-BF333C17553D}"/>
              </a:ext>
            </a:extLst>
          </p:cNvPr>
          <p:cNvSpPr/>
          <p:nvPr/>
        </p:nvSpPr>
        <p:spPr>
          <a:xfrm>
            <a:off x="5864662" y="3347914"/>
            <a:ext cx="315157" cy="22470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2C17A7-555E-4DE5-8A5B-C1623F929D2D}"/>
              </a:ext>
            </a:extLst>
          </p:cNvPr>
          <p:cNvSpPr txBox="1"/>
          <p:nvPr/>
        </p:nvSpPr>
        <p:spPr>
          <a:xfrm>
            <a:off x="810366" y="4159656"/>
            <a:ext cx="2062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Nom et prénom du demandeur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ED267-B1BE-40CA-8E92-6B1C7D24550B}"/>
              </a:ext>
            </a:extLst>
          </p:cNvPr>
          <p:cNvSpPr txBox="1"/>
          <p:nvPr/>
        </p:nvSpPr>
        <p:spPr>
          <a:xfrm>
            <a:off x="3603614" y="4159656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Victor PETIT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2C681E-F46F-47A5-A2B3-1353BBBCC667}"/>
              </a:ext>
            </a:extLst>
          </p:cNvPr>
          <p:cNvSpPr txBox="1"/>
          <p:nvPr/>
        </p:nvSpPr>
        <p:spPr>
          <a:xfrm>
            <a:off x="810367" y="461531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Catégorie 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FD995B3-A968-40D6-B740-0C3E6E7E485C}"/>
              </a:ext>
            </a:extLst>
          </p:cNvPr>
          <p:cNvSpPr txBox="1"/>
          <p:nvPr/>
        </p:nvSpPr>
        <p:spPr>
          <a:xfrm>
            <a:off x="810367" y="506418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Intitulé :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99EA5F7-E2D3-4863-9F99-074A36DBF888}"/>
              </a:ext>
            </a:extLst>
          </p:cNvPr>
          <p:cNvSpPr txBox="1"/>
          <p:nvPr/>
        </p:nvSpPr>
        <p:spPr>
          <a:xfrm>
            <a:off x="810366" y="551259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Montant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59598-2B67-493E-8D3F-D0502A0700AA}"/>
              </a:ext>
            </a:extLst>
          </p:cNvPr>
          <p:cNvSpPr txBox="1"/>
          <p:nvPr/>
        </p:nvSpPr>
        <p:spPr>
          <a:xfrm>
            <a:off x="3603614" y="461531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Repas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13801A-8A36-4643-97E7-A528914DD4D7}"/>
              </a:ext>
            </a:extLst>
          </p:cNvPr>
          <p:cNvSpPr txBox="1"/>
          <p:nvPr/>
        </p:nvSpPr>
        <p:spPr>
          <a:xfrm>
            <a:off x="3603614" y="5064201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Repas client du 20 février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16A2448-45FC-4799-B51A-FE654033CDA2}"/>
              </a:ext>
            </a:extLst>
          </p:cNvPr>
          <p:cNvSpPr txBox="1"/>
          <p:nvPr/>
        </p:nvSpPr>
        <p:spPr>
          <a:xfrm>
            <a:off x="3603614" y="5517342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156 €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CFF4CBF-4E78-4A5C-A690-0247A1CCFAE9}"/>
              </a:ext>
            </a:extLst>
          </p:cNvPr>
          <p:cNvSpPr txBox="1"/>
          <p:nvPr/>
        </p:nvSpPr>
        <p:spPr>
          <a:xfrm>
            <a:off x="810366" y="596002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Image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6BAAE31-5AB8-4B5E-A455-F7579EF46BCC}"/>
              </a:ext>
            </a:extLst>
          </p:cNvPr>
          <p:cNvSpPr txBox="1"/>
          <p:nvPr/>
        </p:nvSpPr>
        <p:spPr>
          <a:xfrm>
            <a:off x="3603614" y="5964773"/>
            <a:ext cx="2544601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Image.jpg, ticket.png, image2.jpg,…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60D901F-E923-498C-A554-6AFAC669D4C2}"/>
              </a:ext>
            </a:extLst>
          </p:cNvPr>
          <p:cNvSpPr txBox="1"/>
          <p:nvPr/>
        </p:nvSpPr>
        <p:spPr>
          <a:xfrm>
            <a:off x="822438" y="641032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Commentaire :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4644EDD-750D-4DC5-B73D-63328500763C}"/>
              </a:ext>
            </a:extLst>
          </p:cNvPr>
          <p:cNvSpPr txBox="1"/>
          <p:nvPr/>
        </p:nvSpPr>
        <p:spPr>
          <a:xfrm>
            <a:off x="3615686" y="641507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Demande à validée avant le 15/03/2020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28A4932-B89A-4D08-A431-4A05D0A87AC6}"/>
              </a:ext>
            </a:extLst>
          </p:cNvPr>
          <p:cNvSpPr txBox="1"/>
          <p:nvPr/>
        </p:nvSpPr>
        <p:spPr>
          <a:xfrm>
            <a:off x="822438" y="688168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Etat :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553E2C4-D5DC-4172-BAE4-7CBA809FA1EE}"/>
              </a:ext>
            </a:extLst>
          </p:cNvPr>
          <p:cNvSpPr txBox="1"/>
          <p:nvPr/>
        </p:nvSpPr>
        <p:spPr>
          <a:xfrm>
            <a:off x="3615686" y="688643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En attente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6C14738-ACB0-4E90-AD36-07CE1D0C3C35}"/>
              </a:ext>
            </a:extLst>
          </p:cNvPr>
          <p:cNvSpPr txBox="1"/>
          <p:nvPr/>
        </p:nvSpPr>
        <p:spPr>
          <a:xfrm>
            <a:off x="5191263" y="8080639"/>
            <a:ext cx="107336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Valider demande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A992748-4957-4C49-A205-1A75FDD77C80}"/>
              </a:ext>
            </a:extLst>
          </p:cNvPr>
          <p:cNvSpPr txBox="1"/>
          <p:nvPr/>
        </p:nvSpPr>
        <p:spPr>
          <a:xfrm>
            <a:off x="3973775" y="8076603"/>
            <a:ext cx="1060169" cy="238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Refuser demande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224A7CF-3EE1-4EDD-8934-073B38BEC2CC}"/>
              </a:ext>
            </a:extLst>
          </p:cNvPr>
          <p:cNvSpPr txBox="1"/>
          <p:nvPr/>
        </p:nvSpPr>
        <p:spPr>
          <a:xfrm>
            <a:off x="593372" y="8051060"/>
            <a:ext cx="1060168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Editer facture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270301-656A-49C7-A6BF-23632859043A}"/>
              </a:ext>
            </a:extLst>
          </p:cNvPr>
          <p:cNvSpPr txBox="1"/>
          <p:nvPr/>
        </p:nvSpPr>
        <p:spPr>
          <a:xfrm>
            <a:off x="1599015" y="5866859"/>
            <a:ext cx="16960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A remplir par le directeur pour validation ou refus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966FDA7-03FF-457E-9CA0-CA8F3014BBAD}"/>
              </a:ext>
            </a:extLst>
          </p:cNvPr>
          <p:cNvCxnSpPr>
            <a:cxnSpLocks/>
          </p:cNvCxnSpPr>
          <p:nvPr/>
        </p:nvCxnSpPr>
        <p:spPr>
          <a:xfrm>
            <a:off x="3125769" y="6172559"/>
            <a:ext cx="437207" cy="41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A6D0B832-E32A-4761-A28C-47B3B87C2B5A}"/>
              </a:ext>
            </a:extLst>
          </p:cNvPr>
          <p:cNvSpPr txBox="1"/>
          <p:nvPr/>
        </p:nvSpPr>
        <p:spPr>
          <a:xfrm>
            <a:off x="1464608" y="7369995"/>
            <a:ext cx="139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Se modifie vis-à-vis de l’état de validation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8CFDB3C-A58C-46D8-BF01-1A3F5F4EB8F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57499" y="7026058"/>
            <a:ext cx="705477" cy="551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E73A443-E9D0-4F16-A248-8B2A653DE232}"/>
              </a:ext>
            </a:extLst>
          </p:cNvPr>
          <p:cNvCxnSpPr/>
          <p:nvPr/>
        </p:nvCxnSpPr>
        <p:spPr>
          <a:xfrm flipV="1">
            <a:off x="502919" y="3765180"/>
            <a:ext cx="5852161" cy="2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gestion comptes salarié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59207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205799"/>
            <a:ext cx="5853396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0" y="6205799"/>
            <a:ext cx="5851129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6815665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comptes salariés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nouveau compte salarié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893584" y="37264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Marron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57961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: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4436E0-288F-4079-88A8-821E686F0E6D}"/>
              </a:ext>
            </a:extLst>
          </p:cNvPr>
          <p:cNvSpPr txBox="1"/>
          <p:nvPr/>
        </p:nvSpPr>
        <p:spPr>
          <a:xfrm>
            <a:off x="4406224" y="3692694"/>
            <a:ext cx="135671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Ligue de football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71572" y="519022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salarié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539740"/>
            <a:ext cx="5852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558340" y="45721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Mot de passe :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004324" y="4725383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la case Vacataire est cochée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202207" y="4933132"/>
            <a:ext cx="802117" cy="37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383080" y="42831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Login :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59364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Prénom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5936417"/>
            <a:ext cx="76406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Login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3954780" y="5935071"/>
            <a:ext cx="169653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Date de fin de contrat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59359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Nom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654704" y="5935979"/>
            <a:ext cx="69934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B7A90-8746-4A07-9B1D-C5B3B9795D68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EA7A3-1232-42BE-ABA7-20DD6BDDD4AA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1413AE-187D-49A4-AE94-EAB08F18AB29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compte salarié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E6463D-73BE-4865-9523-18CC387BCD5C}"/>
              </a:ext>
            </a:extLst>
          </p:cNvPr>
          <p:cNvSpPr txBox="1"/>
          <p:nvPr/>
        </p:nvSpPr>
        <p:spPr>
          <a:xfrm>
            <a:off x="595022" y="4882145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Vacataire / CDD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4464AC-77B4-40B9-9CAD-74688C7D0A9D}"/>
              </a:ext>
            </a:extLst>
          </p:cNvPr>
          <p:cNvSpPr txBox="1"/>
          <p:nvPr/>
        </p:nvSpPr>
        <p:spPr>
          <a:xfrm>
            <a:off x="610667" y="5164843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Date de fin de contrat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E73952-75ED-451F-AF01-3C2730A13312}"/>
              </a:ext>
            </a:extLst>
          </p:cNvPr>
          <p:cNvSpPr txBox="1"/>
          <p:nvPr/>
        </p:nvSpPr>
        <p:spPr>
          <a:xfrm>
            <a:off x="3806535" y="335036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Votre ligue 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A81351-E832-46B6-9F0A-A0CCF1A69DD5}"/>
              </a:ext>
            </a:extLst>
          </p:cNvPr>
          <p:cNvSpPr/>
          <p:nvPr/>
        </p:nvSpPr>
        <p:spPr>
          <a:xfrm>
            <a:off x="1901232" y="40312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clément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F873D-B45A-4E28-8CA8-31670F502FAE}"/>
              </a:ext>
            </a:extLst>
          </p:cNvPr>
          <p:cNvSpPr/>
          <p:nvPr/>
        </p:nvSpPr>
        <p:spPr>
          <a:xfrm>
            <a:off x="1893612" y="433434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c.marron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CD01BD-10E6-46F2-87E5-45AAF78E799E}"/>
              </a:ext>
            </a:extLst>
          </p:cNvPr>
          <p:cNvSpPr/>
          <p:nvPr/>
        </p:nvSpPr>
        <p:spPr>
          <a:xfrm>
            <a:off x="1893584" y="4625147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B4E8EC-44A7-42CA-9C7D-409B7DD5C8CC}"/>
              </a:ext>
            </a:extLst>
          </p:cNvPr>
          <p:cNvSpPr/>
          <p:nvPr/>
        </p:nvSpPr>
        <p:spPr>
          <a:xfrm>
            <a:off x="1901230" y="521241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15/01/2020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C335E1-44DD-43FE-AE29-7DE962760666}"/>
              </a:ext>
            </a:extLst>
          </p:cNvPr>
          <p:cNvSpPr/>
          <p:nvPr/>
        </p:nvSpPr>
        <p:spPr>
          <a:xfrm>
            <a:off x="1901230" y="4930173"/>
            <a:ext cx="151937" cy="13475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FDD0ADF-2C2B-4370-A278-B77442EFEDEE}"/>
              </a:ext>
            </a:extLst>
          </p:cNvPr>
          <p:cNvSpPr txBox="1"/>
          <p:nvPr/>
        </p:nvSpPr>
        <p:spPr>
          <a:xfrm>
            <a:off x="438572" y="3985091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Prénom :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9F92638-D163-498F-9C29-650D759BBEE8}"/>
              </a:ext>
            </a:extLst>
          </p:cNvPr>
          <p:cNvSpPr txBox="1"/>
          <p:nvPr/>
        </p:nvSpPr>
        <p:spPr>
          <a:xfrm>
            <a:off x="4941093" y="5612440"/>
            <a:ext cx="1335514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compte salarié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FC516BF-0521-4745-9704-689D6C82FAE6}"/>
              </a:ext>
            </a:extLst>
          </p:cNvPr>
          <p:cNvSpPr txBox="1"/>
          <p:nvPr/>
        </p:nvSpPr>
        <p:spPr>
          <a:xfrm>
            <a:off x="3276953" y="5612440"/>
            <a:ext cx="160422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compte salarié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3ED44AD-FCED-455A-908A-C6CC0E710CBA}"/>
              </a:ext>
            </a:extLst>
          </p:cNvPr>
          <p:cNvSpPr txBox="1"/>
          <p:nvPr/>
        </p:nvSpPr>
        <p:spPr>
          <a:xfrm>
            <a:off x="3127672" y="5935070"/>
            <a:ext cx="82710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Vacataire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E3C1F45-37E2-4F65-803C-A7B62ACA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administrateur : gestion des comptes directeurs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62255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516869"/>
            <a:ext cx="5853396" cy="18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1" y="6516869"/>
            <a:ext cx="5851128" cy="18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5877" y="7022313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comptes directeur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nouveau compte directeurs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893584" y="37264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Bolduk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57961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71572" y="549502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Directeurs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844540"/>
            <a:ext cx="5852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558340" y="45721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Mot de passe :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114425" y="5021797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la case Vacataire est cochée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218266" y="5229546"/>
            <a:ext cx="896159" cy="375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383080" y="42831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Login :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62412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Prénom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6241217"/>
            <a:ext cx="76406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Login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3954780" y="6239871"/>
            <a:ext cx="169653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Date de fin de contrat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62407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Nom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654704" y="6240779"/>
            <a:ext cx="69934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B7A90-8746-4A07-9B1D-C5B3B9795D68}"/>
              </a:ext>
            </a:extLst>
          </p:cNvPr>
          <p:cNvSpPr txBox="1"/>
          <p:nvPr/>
        </p:nvSpPr>
        <p:spPr>
          <a:xfrm>
            <a:off x="582792" y="2747270"/>
            <a:ext cx="214108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comptes directeurs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E6463D-73BE-4865-9523-18CC387BCD5C}"/>
              </a:ext>
            </a:extLst>
          </p:cNvPr>
          <p:cNvSpPr txBox="1"/>
          <p:nvPr/>
        </p:nvSpPr>
        <p:spPr>
          <a:xfrm>
            <a:off x="595022" y="4882145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Vacataire / CDD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4464AC-77B4-40B9-9CAD-74688C7D0A9D}"/>
              </a:ext>
            </a:extLst>
          </p:cNvPr>
          <p:cNvSpPr txBox="1"/>
          <p:nvPr/>
        </p:nvSpPr>
        <p:spPr>
          <a:xfrm>
            <a:off x="610667" y="5477263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Date de fin de contrat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E73952-75ED-451F-AF01-3C2730A13312}"/>
              </a:ext>
            </a:extLst>
          </p:cNvPr>
          <p:cNvSpPr txBox="1"/>
          <p:nvPr/>
        </p:nvSpPr>
        <p:spPr>
          <a:xfrm>
            <a:off x="3743696" y="3289397"/>
            <a:ext cx="1198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Les ligues disponible 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A81351-E832-46B6-9F0A-A0CCF1A69DD5}"/>
              </a:ext>
            </a:extLst>
          </p:cNvPr>
          <p:cNvSpPr/>
          <p:nvPr/>
        </p:nvSpPr>
        <p:spPr>
          <a:xfrm>
            <a:off x="1901232" y="40312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Clémence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F873D-B45A-4E28-8CA8-31670F502FAE}"/>
              </a:ext>
            </a:extLst>
          </p:cNvPr>
          <p:cNvSpPr/>
          <p:nvPr/>
        </p:nvSpPr>
        <p:spPr>
          <a:xfrm>
            <a:off x="1893612" y="433434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c.bolduk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CD01BD-10E6-46F2-87E5-45AAF78E799E}"/>
              </a:ext>
            </a:extLst>
          </p:cNvPr>
          <p:cNvSpPr/>
          <p:nvPr/>
        </p:nvSpPr>
        <p:spPr>
          <a:xfrm>
            <a:off x="1893584" y="4625147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B4E8EC-44A7-42CA-9C7D-409B7DD5C8CC}"/>
              </a:ext>
            </a:extLst>
          </p:cNvPr>
          <p:cNvSpPr/>
          <p:nvPr/>
        </p:nvSpPr>
        <p:spPr>
          <a:xfrm>
            <a:off x="1901230" y="552483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12/05/2021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C335E1-44DD-43FE-AE29-7DE962760666}"/>
              </a:ext>
            </a:extLst>
          </p:cNvPr>
          <p:cNvSpPr/>
          <p:nvPr/>
        </p:nvSpPr>
        <p:spPr>
          <a:xfrm>
            <a:off x="1901230" y="4930173"/>
            <a:ext cx="151937" cy="13475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FDD0ADF-2C2B-4370-A278-B77442EFEDEE}"/>
              </a:ext>
            </a:extLst>
          </p:cNvPr>
          <p:cNvSpPr txBox="1"/>
          <p:nvPr/>
        </p:nvSpPr>
        <p:spPr>
          <a:xfrm>
            <a:off x="438572" y="3985091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Prénom :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9F92638-D163-498F-9C29-650D759BBEE8}"/>
              </a:ext>
            </a:extLst>
          </p:cNvPr>
          <p:cNvSpPr txBox="1"/>
          <p:nvPr/>
        </p:nvSpPr>
        <p:spPr>
          <a:xfrm>
            <a:off x="4771509" y="5917240"/>
            <a:ext cx="1505098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compte directeur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FC516BF-0521-4745-9704-689D6C82FAE6}"/>
              </a:ext>
            </a:extLst>
          </p:cNvPr>
          <p:cNvSpPr txBox="1"/>
          <p:nvPr/>
        </p:nvSpPr>
        <p:spPr>
          <a:xfrm>
            <a:off x="3086453" y="5917240"/>
            <a:ext cx="160422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compte directeur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3ED44AD-FCED-455A-908A-C6CC0E710CBA}"/>
              </a:ext>
            </a:extLst>
          </p:cNvPr>
          <p:cNvSpPr txBox="1"/>
          <p:nvPr/>
        </p:nvSpPr>
        <p:spPr>
          <a:xfrm>
            <a:off x="3127672" y="6239870"/>
            <a:ext cx="82710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Vacataire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E3C1F45-37E2-4F65-803C-A7B62ACA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3D6BD04D-F874-4BC2-80B3-1DF9282B2A81}"/>
              </a:ext>
            </a:extLst>
          </p:cNvPr>
          <p:cNvSpPr txBox="1"/>
          <p:nvPr/>
        </p:nvSpPr>
        <p:spPr>
          <a:xfrm>
            <a:off x="502785" y="5188705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Affecté a la ligue 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2A74F-3F8E-4188-8D15-82481E959129}"/>
              </a:ext>
            </a:extLst>
          </p:cNvPr>
          <p:cNvSpPr/>
          <p:nvPr/>
        </p:nvSpPr>
        <p:spPr>
          <a:xfrm>
            <a:off x="1915268" y="523627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basket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F35A94F7-1002-4E22-8553-DF2A558D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52" y="5243180"/>
            <a:ext cx="158611" cy="135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DCC4CC-2A68-454E-A5B3-3657D5BB30CE}"/>
              </a:ext>
            </a:extLst>
          </p:cNvPr>
          <p:cNvSpPr/>
          <p:nvPr/>
        </p:nvSpPr>
        <p:spPr>
          <a:xfrm>
            <a:off x="3741395" y="3205421"/>
            <a:ext cx="2612654" cy="169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36288-A21C-4D85-BC46-AFAF995731B8}"/>
              </a:ext>
            </a:extLst>
          </p:cNvPr>
          <p:cNvSpPr/>
          <p:nvPr/>
        </p:nvSpPr>
        <p:spPr>
          <a:xfrm>
            <a:off x="4979424" y="3344760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basket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86F18F7-B734-46E3-9CDE-32DA9CA5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808" y="3351664"/>
            <a:ext cx="158611" cy="135952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8BCD78D-8AE0-4FAC-B3C6-43902E1D5275}"/>
              </a:ext>
            </a:extLst>
          </p:cNvPr>
          <p:cNvCxnSpPr>
            <a:cxnSpLocks/>
          </p:cNvCxnSpPr>
          <p:nvPr/>
        </p:nvCxnSpPr>
        <p:spPr>
          <a:xfrm>
            <a:off x="3741395" y="3668550"/>
            <a:ext cx="261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0472C402-694F-415A-A46A-C798BD1F5D88}"/>
              </a:ext>
            </a:extLst>
          </p:cNvPr>
          <p:cNvSpPr txBox="1"/>
          <p:nvPr/>
        </p:nvSpPr>
        <p:spPr>
          <a:xfrm>
            <a:off x="3825214" y="3784700"/>
            <a:ext cx="131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Ajouter nouvelle ligue 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29B990-7943-4A77-81C7-3AE26D04058E}"/>
              </a:ext>
            </a:extLst>
          </p:cNvPr>
          <p:cNvSpPr/>
          <p:nvPr/>
        </p:nvSpPr>
        <p:spPr>
          <a:xfrm>
            <a:off x="4947831" y="419144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rugby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739FD46-6D61-4492-87EF-078DF004CED7}"/>
              </a:ext>
            </a:extLst>
          </p:cNvPr>
          <p:cNvSpPr txBox="1"/>
          <p:nvPr/>
        </p:nvSpPr>
        <p:spPr>
          <a:xfrm>
            <a:off x="3429000" y="4127158"/>
            <a:ext cx="131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Nom :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9B9FFAE-5D46-4010-A48B-D8A5545EA4B2}"/>
              </a:ext>
            </a:extLst>
          </p:cNvPr>
          <p:cNvSpPr txBox="1"/>
          <p:nvPr/>
        </p:nvSpPr>
        <p:spPr>
          <a:xfrm>
            <a:off x="4971572" y="4577927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ligue</a:t>
            </a:r>
          </a:p>
        </p:txBody>
      </p:sp>
    </p:spTree>
    <p:extLst>
      <p:ext uri="{BB962C8B-B14F-4D97-AF65-F5344CB8AC3E}">
        <p14:creationId xmlns:p14="http://schemas.microsoft.com/office/powerpoint/2010/main" val="3719017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581</Words>
  <Application>Microsoft Office PowerPoint</Application>
  <PresentationFormat>Personnalisé</PresentationFormat>
  <Paragraphs>187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3</cp:revision>
  <dcterms:created xsi:type="dcterms:W3CDTF">2020-01-10T07:10:20Z</dcterms:created>
  <dcterms:modified xsi:type="dcterms:W3CDTF">2020-01-30T09:13:43Z</dcterms:modified>
</cp:coreProperties>
</file>