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D9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7B1E89-298C-4278-8A79-A8A701A5F3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BDC2D10-4FB1-4301-8896-FEF2DD05A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475615-6A22-4903-B914-A5021271A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84B2-428B-46D6-A310-AD993D74E535}" type="datetimeFigureOut">
              <a:rPr lang="fr-FR" smtClean="0"/>
              <a:t>14/02/2020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C58B26-BCE5-44D6-B934-9DE53AFF9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7507C7-0F22-49C6-8EDB-44F63430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194F4-21CB-457E-A5D4-26E15A5256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2850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54CB3A-66B9-439C-8299-741350A79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A009A03-52BF-4467-9927-33E12C42C8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75822B-4BD7-44ED-8B9C-34AA2BA5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84B2-428B-46D6-A310-AD993D74E535}" type="datetimeFigureOut">
              <a:rPr lang="fr-FR" smtClean="0"/>
              <a:t>14/02/2020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E3C8CD-9C69-4E9E-82B4-AD81584ED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42DBD0-810A-4832-863C-83EC8C526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194F4-21CB-457E-A5D4-26E15A5256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4725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2A2B635-0129-4C4B-AB1E-720FD492BF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D83856D-C0DF-4010-8D67-F44163118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60C269-3A7E-419C-9BE5-5BE079F8A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84B2-428B-46D6-A310-AD993D74E535}" type="datetimeFigureOut">
              <a:rPr lang="fr-FR" smtClean="0"/>
              <a:t>14/02/2020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4BF4AD-4C0A-4B01-B04E-5F486B28E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E0D563-70FF-4550-9DB9-57EB7E0B5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194F4-21CB-457E-A5D4-26E15A5256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4518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F3313E-CED4-407A-A0CE-EDF757217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1CD724-7C61-4525-A100-ACC2ECEDC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30608F-28D9-4A2B-ABC0-384F5010A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84B2-428B-46D6-A310-AD993D74E535}" type="datetimeFigureOut">
              <a:rPr lang="fr-FR" smtClean="0"/>
              <a:t>14/02/2020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82752E-B91C-4382-A66E-F58E57F34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BC79EA-1CA3-46D1-BAAB-24B41E89A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194F4-21CB-457E-A5D4-26E15A5256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9087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030A88-41A0-4DCD-8F71-2D587F12C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D1BA862-494C-4E9A-95BF-961110BBF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3793BB-DA2B-4C86-901A-805885856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84B2-428B-46D6-A310-AD993D74E535}" type="datetimeFigureOut">
              <a:rPr lang="fr-FR" smtClean="0"/>
              <a:t>14/02/2020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9C1F0-2245-4AF9-A8AE-8AB56088F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A8C094-4C4A-47DA-8F09-495E2A5F4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194F4-21CB-457E-A5D4-26E15A5256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4556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6BCBBD-B05D-427A-B721-E84AEB80E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C54303-2CC6-41F1-B48A-5F6E0A6979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61B7557-4E36-4BD5-B815-7F64BB8C9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01EAFD6-474B-449F-95F6-FBADE4C7B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84B2-428B-46D6-A310-AD993D74E535}" type="datetimeFigureOut">
              <a:rPr lang="fr-FR" smtClean="0"/>
              <a:t>14/02/2020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1A21AC6-87C7-4647-A7EF-9856389CA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4184DEC-8789-48BC-9D30-779D0D2E3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194F4-21CB-457E-A5D4-26E15A5256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6147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DF5176-F8B2-4AD8-BA2C-30961ACDF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BDE9BD-2E34-4A03-8B09-B97946A11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FE8CE07-1CDF-404B-AF3C-40A4457FF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13C32E1-4530-4573-9952-05AF552217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22E2D77-4C11-4FA6-B8A6-1E9FDABEE9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177CF0C-FCF8-4210-8860-A8FEDDDE2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84B2-428B-46D6-A310-AD993D74E535}" type="datetimeFigureOut">
              <a:rPr lang="fr-FR" smtClean="0"/>
              <a:t>14/02/2020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695BDB8-DDBD-4FD8-B53F-D66126553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26793C5-0FB8-49DF-92D0-7E6F074F3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194F4-21CB-457E-A5D4-26E15A5256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849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C34DBD-A4FD-4CF4-97C4-DC99FD0B0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951241C-BEB0-4741-9DD6-A2DB643F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84B2-428B-46D6-A310-AD993D74E535}" type="datetimeFigureOut">
              <a:rPr lang="fr-FR" smtClean="0"/>
              <a:t>14/02/2020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C5075F0-7F31-4ECE-85B8-5584D613E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6F1B1ED-2A25-489A-A66F-657A26F7F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194F4-21CB-457E-A5D4-26E15A5256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4394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1CA3D3A-D380-4CF7-A95D-94D5D0177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84B2-428B-46D6-A310-AD993D74E535}" type="datetimeFigureOut">
              <a:rPr lang="fr-FR" smtClean="0"/>
              <a:t>14/02/2020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D4B41C4-C7EF-460F-83B8-11D03403F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6B4F88C-E1D4-4A72-BC7B-3BAA37955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194F4-21CB-457E-A5D4-26E15A5256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8975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B0FB24-C169-4641-9B2C-2E21ADDAF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D92CDC-A46E-4FF0-BEC9-0F1C1E6B2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C02E387-C1E6-421A-B1B1-DE55C5209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03CFF5A-5D0A-42C1-BDD1-C4CBC32F1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84B2-428B-46D6-A310-AD993D74E535}" type="datetimeFigureOut">
              <a:rPr lang="fr-FR" smtClean="0"/>
              <a:t>14/02/2020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B51658F-9BF1-48F8-96F4-3B85593A5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A926145-1743-456F-AEC3-362485467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194F4-21CB-457E-A5D4-26E15A5256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27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03F387-304E-4928-9E1C-D051A7BD1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E30878E-8263-4D5A-8A86-321080A52D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8CCDAF2-A575-4BA0-AEA2-C7ED973B8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D8961A6-05F9-42EC-8DAC-6354AC852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84B2-428B-46D6-A310-AD993D74E535}" type="datetimeFigureOut">
              <a:rPr lang="fr-FR" smtClean="0"/>
              <a:t>14/02/2020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9EFF77B-54BD-4C60-B439-BA80F677F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C35C3A4-5608-4634-8450-0A276EC7F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194F4-21CB-457E-A5D4-26E15A5256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2846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DCAD460-43DD-47F1-B5BE-8EA207AD6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2B5ADD7-A837-45BD-847E-1BE19A242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06FA78-C713-4DA6-9A34-F42DAE10FD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E84B2-428B-46D6-A310-AD993D74E535}" type="datetimeFigureOut">
              <a:rPr lang="fr-FR" smtClean="0"/>
              <a:t>14/02/2020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57A1E5-E716-4EDD-A561-C6B60CDDFB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010E13-405A-42D9-8ED8-D89BAD3A53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194F4-21CB-457E-A5D4-26E15A5256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1030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Robustness_Diagram_Actor.sv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Robustness_Diagram_Actor.sv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Robustness_Diagram_Actor.sv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Robustness_Diagram_Actor.sv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Robustness_Diagram_Actor.sv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Robustness_Diagram_Actor.sv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80BE2BD4-9655-40E0-ADBD-D7DF5F94A22C}"/>
              </a:ext>
            </a:extLst>
          </p:cNvPr>
          <p:cNvSpPr/>
          <p:nvPr/>
        </p:nvSpPr>
        <p:spPr>
          <a:xfrm>
            <a:off x="3196206" y="1031846"/>
            <a:ext cx="8774884" cy="5419288"/>
          </a:xfrm>
          <a:prstGeom prst="rect">
            <a:avLst/>
          </a:prstGeom>
          <a:solidFill>
            <a:srgbClr val="CDD9E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EA3BBB4-6372-4F91-A449-831237C5C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55457" y="1871710"/>
            <a:ext cx="1704975" cy="119215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25917D42-D84A-4334-BBC3-805E4F22AB4C}"/>
              </a:ext>
            </a:extLst>
          </p:cNvPr>
          <p:cNvSpPr txBox="1"/>
          <p:nvPr/>
        </p:nvSpPr>
        <p:spPr>
          <a:xfrm>
            <a:off x="5946702" y="581226"/>
            <a:ext cx="3273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/>
              <a:t>Gestion note de frais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2AB6933-3476-43A6-848A-40D65BD00D18}"/>
              </a:ext>
            </a:extLst>
          </p:cNvPr>
          <p:cNvSpPr txBox="1"/>
          <p:nvPr/>
        </p:nvSpPr>
        <p:spPr>
          <a:xfrm>
            <a:off x="770716" y="3059668"/>
            <a:ext cx="127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Directeur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162F983-7EC5-49AA-BC55-8E730BD05A97}"/>
              </a:ext>
            </a:extLst>
          </p:cNvPr>
          <p:cNvSpPr/>
          <p:nvPr/>
        </p:nvSpPr>
        <p:spPr>
          <a:xfrm>
            <a:off x="9050562" y="3429000"/>
            <a:ext cx="2715736" cy="833783"/>
          </a:xfrm>
          <a:prstGeom prst="ellipse">
            <a:avLst/>
          </a:prstGeom>
          <a:solidFill>
            <a:schemeClr val="bg1"/>
          </a:solidFill>
          <a:ln w="19050" cap="sq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S’authentifier</a:t>
            </a: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6D38FFAD-5DE0-4B65-8D2E-174388C79FC3}"/>
              </a:ext>
            </a:extLst>
          </p:cNvPr>
          <p:cNvSpPr/>
          <p:nvPr/>
        </p:nvSpPr>
        <p:spPr>
          <a:xfrm>
            <a:off x="4400293" y="3059668"/>
            <a:ext cx="2295149" cy="833783"/>
          </a:xfrm>
          <a:prstGeom prst="ellipse">
            <a:avLst/>
          </a:prstGeom>
          <a:solidFill>
            <a:schemeClr val="bg1"/>
          </a:solidFill>
          <a:ln w="19050" cap="sq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Valider une note de frais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C34807EB-0774-443D-B5C9-C7C8424BC2CB}"/>
              </a:ext>
            </a:extLst>
          </p:cNvPr>
          <p:cNvSpPr/>
          <p:nvPr/>
        </p:nvSpPr>
        <p:spPr>
          <a:xfrm>
            <a:off x="4476813" y="1335845"/>
            <a:ext cx="2295149" cy="833783"/>
          </a:xfrm>
          <a:prstGeom prst="ellipse">
            <a:avLst/>
          </a:prstGeom>
          <a:solidFill>
            <a:schemeClr val="bg1"/>
          </a:solidFill>
          <a:ln w="19050" cap="sq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Refuser une note de frais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94EE7817-952C-46F9-AEA1-B12C445AA075}"/>
              </a:ext>
            </a:extLst>
          </p:cNvPr>
          <p:cNvCxnSpPr>
            <a:cxnSpLocks/>
            <a:stCxn id="7" idx="3"/>
            <a:endCxn id="13" idx="2"/>
          </p:cNvCxnSpPr>
          <p:nvPr/>
        </p:nvCxnSpPr>
        <p:spPr>
          <a:xfrm flipV="1">
            <a:off x="2260432" y="1752737"/>
            <a:ext cx="2216381" cy="7150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D4187190-3D83-40A7-A51B-78582ED94F37}"/>
              </a:ext>
            </a:extLst>
          </p:cNvPr>
          <p:cNvCxnSpPr>
            <a:cxnSpLocks/>
            <a:stCxn id="13" idx="6"/>
            <a:endCxn id="12" idx="1"/>
          </p:cNvCxnSpPr>
          <p:nvPr/>
        </p:nvCxnSpPr>
        <p:spPr>
          <a:xfrm>
            <a:off x="6771962" y="1752737"/>
            <a:ext cx="2676310" cy="1798368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C80D4B28-9F40-48AD-A21B-63B73871B3B9}"/>
              </a:ext>
            </a:extLst>
          </p:cNvPr>
          <p:cNvSpPr txBox="1"/>
          <p:nvPr/>
        </p:nvSpPr>
        <p:spPr>
          <a:xfrm>
            <a:off x="8254129" y="2344290"/>
            <a:ext cx="145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&lt;&lt;include&gt;&gt;</a:t>
            </a:r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182766B4-113A-4456-9F5C-D5373D99B750}"/>
              </a:ext>
            </a:extLst>
          </p:cNvPr>
          <p:cNvCxnSpPr>
            <a:cxnSpLocks/>
            <a:stCxn id="7" idx="3"/>
            <a:endCxn id="33" idx="2"/>
          </p:cNvCxnSpPr>
          <p:nvPr/>
        </p:nvCxnSpPr>
        <p:spPr>
          <a:xfrm>
            <a:off x="2260432" y="2467786"/>
            <a:ext cx="2139861" cy="1008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D186EB09-B5F6-4EE7-A72D-0599C9D2A89D}"/>
              </a:ext>
            </a:extLst>
          </p:cNvPr>
          <p:cNvCxnSpPr>
            <a:cxnSpLocks/>
            <a:stCxn id="33" idx="6"/>
            <a:endCxn id="12" idx="2"/>
          </p:cNvCxnSpPr>
          <p:nvPr/>
        </p:nvCxnSpPr>
        <p:spPr>
          <a:xfrm>
            <a:off x="6695442" y="3476560"/>
            <a:ext cx="2355120" cy="369332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3E175212-5FF3-434B-A914-908ABCB0D72B}"/>
              </a:ext>
            </a:extLst>
          </p:cNvPr>
          <p:cNvSpPr txBox="1"/>
          <p:nvPr/>
        </p:nvSpPr>
        <p:spPr>
          <a:xfrm>
            <a:off x="6900171" y="3820807"/>
            <a:ext cx="145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&lt;&lt;include&gt;&gt;</a:t>
            </a:r>
          </a:p>
        </p:txBody>
      </p:sp>
      <p:pic>
        <p:nvPicPr>
          <p:cNvPr id="47" name="Image 46">
            <a:extLst>
              <a:ext uri="{FF2B5EF4-FFF2-40B4-BE49-F238E27FC236}">
                <a16:creationId xmlns:a16="http://schemas.microsoft.com/office/drawing/2014/main" id="{40F7EA20-0BF9-4C39-ABFE-D285F61F47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55457" y="3959137"/>
            <a:ext cx="1704975" cy="1192151"/>
          </a:xfrm>
          <a:prstGeom prst="rect">
            <a:avLst/>
          </a:prstGeom>
        </p:spPr>
      </p:pic>
      <p:sp>
        <p:nvSpPr>
          <p:cNvPr id="48" name="ZoneTexte 47">
            <a:extLst>
              <a:ext uri="{FF2B5EF4-FFF2-40B4-BE49-F238E27FC236}">
                <a16:creationId xmlns:a16="http://schemas.microsoft.com/office/drawing/2014/main" id="{A808EE22-D48D-4D23-827B-5D983E7E5AD3}"/>
              </a:ext>
            </a:extLst>
          </p:cNvPr>
          <p:cNvSpPr txBox="1"/>
          <p:nvPr/>
        </p:nvSpPr>
        <p:spPr>
          <a:xfrm>
            <a:off x="770716" y="5147095"/>
            <a:ext cx="127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Salarié</a:t>
            </a: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02E6E022-2D2D-4549-84CA-D0F716D83DBC}"/>
              </a:ext>
            </a:extLst>
          </p:cNvPr>
          <p:cNvSpPr/>
          <p:nvPr/>
        </p:nvSpPr>
        <p:spPr>
          <a:xfrm>
            <a:off x="4400293" y="5228561"/>
            <a:ext cx="2295149" cy="833783"/>
          </a:xfrm>
          <a:prstGeom prst="ellipse">
            <a:avLst/>
          </a:prstGeom>
          <a:solidFill>
            <a:schemeClr val="bg1"/>
          </a:solidFill>
          <a:ln w="19050" cap="sq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Ajouter une note de frais</a:t>
            </a:r>
          </a:p>
        </p:txBody>
      </p: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949C9E81-A605-4771-8933-F4BF49338FFE}"/>
              </a:ext>
            </a:extLst>
          </p:cNvPr>
          <p:cNvCxnSpPr>
            <a:cxnSpLocks/>
            <a:stCxn id="47" idx="3"/>
            <a:endCxn id="50" idx="2"/>
          </p:cNvCxnSpPr>
          <p:nvPr/>
        </p:nvCxnSpPr>
        <p:spPr>
          <a:xfrm>
            <a:off x="2260432" y="4555213"/>
            <a:ext cx="2139861" cy="1090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17A62CD1-011B-42E1-A0A3-24A79435E9CB}"/>
              </a:ext>
            </a:extLst>
          </p:cNvPr>
          <p:cNvCxnSpPr>
            <a:cxnSpLocks/>
            <a:stCxn id="50" idx="6"/>
            <a:endCxn id="12" idx="3"/>
          </p:cNvCxnSpPr>
          <p:nvPr/>
        </p:nvCxnSpPr>
        <p:spPr>
          <a:xfrm flipV="1">
            <a:off x="6695442" y="4140678"/>
            <a:ext cx="2752830" cy="1504775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ZoneTexte 52">
            <a:extLst>
              <a:ext uri="{FF2B5EF4-FFF2-40B4-BE49-F238E27FC236}">
                <a16:creationId xmlns:a16="http://schemas.microsoft.com/office/drawing/2014/main" id="{4BA77092-F272-4ABB-B99B-474EC9F22610}"/>
              </a:ext>
            </a:extLst>
          </p:cNvPr>
          <p:cNvSpPr txBox="1"/>
          <p:nvPr/>
        </p:nvSpPr>
        <p:spPr>
          <a:xfrm>
            <a:off x="7899529" y="4987626"/>
            <a:ext cx="145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&lt;&lt;include&gt;&gt;</a:t>
            </a:r>
          </a:p>
        </p:txBody>
      </p:sp>
    </p:spTree>
    <p:extLst>
      <p:ext uri="{BB962C8B-B14F-4D97-AF65-F5344CB8AC3E}">
        <p14:creationId xmlns:p14="http://schemas.microsoft.com/office/powerpoint/2010/main" val="898712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50A9AB0-F14E-47A9-A2BC-626368448D7B}"/>
              </a:ext>
            </a:extLst>
          </p:cNvPr>
          <p:cNvSpPr/>
          <p:nvPr/>
        </p:nvSpPr>
        <p:spPr>
          <a:xfrm>
            <a:off x="3196206" y="1031846"/>
            <a:ext cx="8774884" cy="5419288"/>
          </a:xfrm>
          <a:prstGeom prst="rect">
            <a:avLst/>
          </a:prstGeom>
          <a:solidFill>
            <a:srgbClr val="CDD9E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EA3BBB4-6372-4F91-A449-831237C5C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72235" y="2675479"/>
            <a:ext cx="1704975" cy="1192151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82AB6933-3476-43A6-848A-40D65BD00D18}"/>
              </a:ext>
            </a:extLst>
          </p:cNvPr>
          <p:cNvSpPr txBox="1"/>
          <p:nvPr/>
        </p:nvSpPr>
        <p:spPr>
          <a:xfrm>
            <a:off x="787494" y="3863437"/>
            <a:ext cx="127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Directeur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162F983-7EC5-49AA-BC55-8E730BD05A97}"/>
              </a:ext>
            </a:extLst>
          </p:cNvPr>
          <p:cNvSpPr/>
          <p:nvPr/>
        </p:nvSpPr>
        <p:spPr>
          <a:xfrm>
            <a:off x="9050562" y="3218513"/>
            <a:ext cx="2715736" cy="833783"/>
          </a:xfrm>
          <a:prstGeom prst="ellipse">
            <a:avLst/>
          </a:prstGeom>
          <a:solidFill>
            <a:schemeClr val="bg1"/>
          </a:solidFill>
          <a:ln w="19050" cap="sq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S’authentifier</a:t>
            </a: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6D38FFAD-5DE0-4B65-8D2E-174388C79FC3}"/>
              </a:ext>
            </a:extLst>
          </p:cNvPr>
          <p:cNvSpPr/>
          <p:nvPr/>
        </p:nvSpPr>
        <p:spPr>
          <a:xfrm>
            <a:off x="4476814" y="5003435"/>
            <a:ext cx="2295149" cy="833783"/>
          </a:xfrm>
          <a:prstGeom prst="ellipse">
            <a:avLst/>
          </a:prstGeom>
          <a:solidFill>
            <a:schemeClr val="bg1"/>
          </a:solidFill>
          <a:ln w="19050" cap="sq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Valider une note de frais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C34807EB-0774-443D-B5C9-C7C8424BC2CB}"/>
              </a:ext>
            </a:extLst>
          </p:cNvPr>
          <p:cNvSpPr/>
          <p:nvPr/>
        </p:nvSpPr>
        <p:spPr>
          <a:xfrm>
            <a:off x="4476814" y="1507688"/>
            <a:ext cx="2295149" cy="833783"/>
          </a:xfrm>
          <a:prstGeom prst="ellipse">
            <a:avLst/>
          </a:prstGeom>
          <a:solidFill>
            <a:schemeClr val="bg1"/>
          </a:solidFill>
          <a:ln w="19050" cap="sq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Refuser une note de frais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94EE7817-952C-46F9-AEA1-B12C445AA075}"/>
              </a:ext>
            </a:extLst>
          </p:cNvPr>
          <p:cNvCxnSpPr>
            <a:cxnSpLocks/>
            <a:stCxn id="7" idx="3"/>
            <a:endCxn id="13" idx="2"/>
          </p:cNvCxnSpPr>
          <p:nvPr/>
        </p:nvCxnSpPr>
        <p:spPr>
          <a:xfrm flipV="1">
            <a:off x="2277210" y="1924580"/>
            <a:ext cx="2199604" cy="1346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D4187190-3D83-40A7-A51B-78582ED94F37}"/>
              </a:ext>
            </a:extLst>
          </p:cNvPr>
          <p:cNvCxnSpPr>
            <a:cxnSpLocks/>
            <a:stCxn id="13" idx="6"/>
            <a:endCxn id="12" idx="1"/>
          </p:cNvCxnSpPr>
          <p:nvPr/>
        </p:nvCxnSpPr>
        <p:spPr>
          <a:xfrm>
            <a:off x="6771963" y="1924580"/>
            <a:ext cx="2676309" cy="1416038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C80D4B28-9F40-48AD-A21B-63B73871B3B9}"/>
              </a:ext>
            </a:extLst>
          </p:cNvPr>
          <p:cNvSpPr txBox="1"/>
          <p:nvPr/>
        </p:nvSpPr>
        <p:spPr>
          <a:xfrm>
            <a:off x="7920926" y="2187706"/>
            <a:ext cx="145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&lt;&lt;include&gt;&gt;</a:t>
            </a:r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182766B4-113A-4456-9F5C-D5373D99B750}"/>
              </a:ext>
            </a:extLst>
          </p:cNvPr>
          <p:cNvCxnSpPr>
            <a:cxnSpLocks/>
            <a:stCxn id="7" idx="3"/>
            <a:endCxn id="33" idx="2"/>
          </p:cNvCxnSpPr>
          <p:nvPr/>
        </p:nvCxnSpPr>
        <p:spPr>
          <a:xfrm>
            <a:off x="2277210" y="3271555"/>
            <a:ext cx="2199604" cy="21487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D186EB09-B5F6-4EE7-A72D-0599C9D2A89D}"/>
              </a:ext>
            </a:extLst>
          </p:cNvPr>
          <p:cNvCxnSpPr>
            <a:cxnSpLocks/>
            <a:stCxn id="33" idx="6"/>
            <a:endCxn id="12" idx="3"/>
          </p:cNvCxnSpPr>
          <p:nvPr/>
        </p:nvCxnSpPr>
        <p:spPr>
          <a:xfrm flipV="1">
            <a:off x="6771963" y="3930191"/>
            <a:ext cx="2676309" cy="1490136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3E175212-5FF3-434B-A914-908ABCB0D72B}"/>
              </a:ext>
            </a:extLst>
          </p:cNvPr>
          <p:cNvSpPr txBox="1"/>
          <p:nvPr/>
        </p:nvSpPr>
        <p:spPr>
          <a:xfrm>
            <a:off x="7920926" y="4713771"/>
            <a:ext cx="145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&lt;&lt;include&gt;&gt;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5F82F66-8C5A-42B4-9C56-1F7A68FA578A}"/>
              </a:ext>
            </a:extLst>
          </p:cNvPr>
          <p:cNvSpPr txBox="1"/>
          <p:nvPr/>
        </p:nvSpPr>
        <p:spPr>
          <a:xfrm>
            <a:off x="5946702" y="577604"/>
            <a:ext cx="3273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/>
              <a:t>Gestion note de frais : directeur</a:t>
            </a:r>
          </a:p>
        </p:txBody>
      </p:sp>
    </p:spTree>
    <p:extLst>
      <p:ext uri="{BB962C8B-B14F-4D97-AF65-F5344CB8AC3E}">
        <p14:creationId xmlns:p14="http://schemas.microsoft.com/office/powerpoint/2010/main" val="2314106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AA490E2-9F69-49C9-B109-70A834B9E4D9}"/>
              </a:ext>
            </a:extLst>
          </p:cNvPr>
          <p:cNvSpPr/>
          <p:nvPr/>
        </p:nvSpPr>
        <p:spPr>
          <a:xfrm>
            <a:off x="3196206" y="1031846"/>
            <a:ext cx="8774884" cy="5419288"/>
          </a:xfrm>
          <a:prstGeom prst="rect">
            <a:avLst/>
          </a:prstGeom>
          <a:solidFill>
            <a:srgbClr val="CDD9E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EA3BBB4-6372-4F91-A449-831237C5C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72235" y="2675479"/>
            <a:ext cx="1704975" cy="1192151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82AB6933-3476-43A6-848A-40D65BD00D18}"/>
              </a:ext>
            </a:extLst>
          </p:cNvPr>
          <p:cNvSpPr txBox="1"/>
          <p:nvPr/>
        </p:nvSpPr>
        <p:spPr>
          <a:xfrm>
            <a:off x="787494" y="3863437"/>
            <a:ext cx="127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Salarié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162F983-7EC5-49AA-BC55-8E730BD05A97}"/>
              </a:ext>
            </a:extLst>
          </p:cNvPr>
          <p:cNvSpPr/>
          <p:nvPr/>
        </p:nvSpPr>
        <p:spPr>
          <a:xfrm>
            <a:off x="8614334" y="1899176"/>
            <a:ext cx="2715736" cy="833783"/>
          </a:xfrm>
          <a:prstGeom prst="ellipse">
            <a:avLst/>
          </a:prstGeom>
          <a:solidFill>
            <a:schemeClr val="bg1"/>
          </a:solidFill>
          <a:ln w="19050" cap="sq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S’authentifier</a:t>
            </a: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6D38FFAD-5DE0-4B65-8D2E-174388C79FC3}"/>
              </a:ext>
            </a:extLst>
          </p:cNvPr>
          <p:cNvSpPr/>
          <p:nvPr/>
        </p:nvSpPr>
        <p:spPr>
          <a:xfrm>
            <a:off x="4874592" y="4607961"/>
            <a:ext cx="2295149" cy="833783"/>
          </a:xfrm>
          <a:prstGeom prst="ellipse">
            <a:avLst/>
          </a:prstGeom>
          <a:solidFill>
            <a:schemeClr val="bg1"/>
          </a:solidFill>
          <a:ln w="19050" cap="sq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Ajouter une note de frais</a:t>
            </a:r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182766B4-113A-4456-9F5C-D5373D99B750}"/>
              </a:ext>
            </a:extLst>
          </p:cNvPr>
          <p:cNvCxnSpPr>
            <a:cxnSpLocks/>
            <a:stCxn id="7" idx="3"/>
            <a:endCxn id="33" idx="2"/>
          </p:cNvCxnSpPr>
          <p:nvPr/>
        </p:nvCxnSpPr>
        <p:spPr>
          <a:xfrm>
            <a:off x="2277210" y="3271555"/>
            <a:ext cx="2597382" cy="17532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D186EB09-B5F6-4EE7-A72D-0599C9D2A89D}"/>
              </a:ext>
            </a:extLst>
          </p:cNvPr>
          <p:cNvCxnSpPr>
            <a:cxnSpLocks/>
            <a:stCxn id="33" idx="6"/>
            <a:endCxn id="12" idx="4"/>
          </p:cNvCxnSpPr>
          <p:nvPr/>
        </p:nvCxnSpPr>
        <p:spPr>
          <a:xfrm flipV="1">
            <a:off x="7169741" y="2732959"/>
            <a:ext cx="2802461" cy="2291894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3E175212-5FF3-434B-A914-908ABCB0D72B}"/>
              </a:ext>
            </a:extLst>
          </p:cNvPr>
          <p:cNvSpPr txBox="1"/>
          <p:nvPr/>
        </p:nvSpPr>
        <p:spPr>
          <a:xfrm>
            <a:off x="7316896" y="3324972"/>
            <a:ext cx="145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&lt;&lt;include&gt;&gt;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89E83B1-7A40-4AC5-9EBB-F62735AA4623}"/>
              </a:ext>
            </a:extLst>
          </p:cNvPr>
          <p:cNvSpPr txBox="1"/>
          <p:nvPr/>
        </p:nvSpPr>
        <p:spPr>
          <a:xfrm>
            <a:off x="5946702" y="575570"/>
            <a:ext cx="3273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/>
              <a:t>Gestion note de frais : salarié</a:t>
            </a:r>
          </a:p>
        </p:txBody>
      </p:sp>
    </p:spTree>
    <p:extLst>
      <p:ext uri="{BB962C8B-B14F-4D97-AF65-F5344CB8AC3E}">
        <p14:creationId xmlns:p14="http://schemas.microsoft.com/office/powerpoint/2010/main" val="4120669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2B9C05B6-9158-4CD2-8369-63D13E10DC87}"/>
              </a:ext>
            </a:extLst>
          </p:cNvPr>
          <p:cNvSpPr/>
          <p:nvPr/>
        </p:nvSpPr>
        <p:spPr>
          <a:xfrm>
            <a:off x="3196206" y="1031846"/>
            <a:ext cx="8774884" cy="5419288"/>
          </a:xfrm>
          <a:prstGeom prst="rect">
            <a:avLst/>
          </a:prstGeom>
          <a:solidFill>
            <a:srgbClr val="CDD9E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BD2B217A-AE57-4719-96C9-E4AED82EEDFA}"/>
              </a:ext>
            </a:extLst>
          </p:cNvPr>
          <p:cNvSpPr txBox="1"/>
          <p:nvPr/>
        </p:nvSpPr>
        <p:spPr>
          <a:xfrm>
            <a:off x="5946702" y="575570"/>
            <a:ext cx="3273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/>
              <a:t>Gestion compte : administrateur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EA3BBB4-6372-4F91-A449-831237C5C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72235" y="2675479"/>
            <a:ext cx="1704975" cy="1192151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82AB6933-3476-43A6-848A-40D65BD00D18}"/>
              </a:ext>
            </a:extLst>
          </p:cNvPr>
          <p:cNvSpPr txBox="1"/>
          <p:nvPr/>
        </p:nvSpPr>
        <p:spPr>
          <a:xfrm>
            <a:off x="572235" y="3863437"/>
            <a:ext cx="170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administrateur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162F983-7EC5-49AA-BC55-8E730BD05A97}"/>
              </a:ext>
            </a:extLst>
          </p:cNvPr>
          <p:cNvSpPr/>
          <p:nvPr/>
        </p:nvSpPr>
        <p:spPr>
          <a:xfrm>
            <a:off x="8705616" y="3012108"/>
            <a:ext cx="2715736" cy="833783"/>
          </a:xfrm>
          <a:prstGeom prst="ellipse">
            <a:avLst/>
          </a:prstGeom>
          <a:solidFill>
            <a:schemeClr val="bg1"/>
          </a:solidFill>
          <a:ln w="19050" cap="sq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S’authentifier</a:t>
            </a:r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182766B4-113A-4456-9F5C-D5373D99B750}"/>
              </a:ext>
            </a:extLst>
          </p:cNvPr>
          <p:cNvCxnSpPr>
            <a:cxnSpLocks/>
            <a:stCxn id="7" idx="3"/>
            <a:endCxn id="39" idx="2"/>
          </p:cNvCxnSpPr>
          <p:nvPr/>
        </p:nvCxnSpPr>
        <p:spPr>
          <a:xfrm flipV="1">
            <a:off x="2277210" y="2034393"/>
            <a:ext cx="1973194" cy="12371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D186EB09-B5F6-4EE7-A72D-0599C9D2A89D}"/>
              </a:ext>
            </a:extLst>
          </p:cNvPr>
          <p:cNvCxnSpPr>
            <a:cxnSpLocks/>
            <a:stCxn id="38" idx="2"/>
            <a:endCxn id="12" idx="1"/>
          </p:cNvCxnSpPr>
          <p:nvPr/>
        </p:nvCxnSpPr>
        <p:spPr>
          <a:xfrm>
            <a:off x="6902007" y="2045260"/>
            <a:ext cx="2201319" cy="1088953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3E175212-5FF3-434B-A914-908ABCB0D72B}"/>
              </a:ext>
            </a:extLst>
          </p:cNvPr>
          <p:cNvSpPr txBox="1"/>
          <p:nvPr/>
        </p:nvSpPr>
        <p:spPr>
          <a:xfrm>
            <a:off x="3857528" y="3152364"/>
            <a:ext cx="145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&lt;&lt;extend&gt;&gt;</a:t>
            </a: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D65E78B7-091C-4B94-8628-AAF4E91692C8}"/>
              </a:ext>
            </a:extLst>
          </p:cNvPr>
          <p:cNvSpPr/>
          <p:nvPr/>
        </p:nvSpPr>
        <p:spPr>
          <a:xfrm>
            <a:off x="4476232" y="5091929"/>
            <a:ext cx="2447598" cy="1139657"/>
          </a:xfrm>
          <a:prstGeom prst="ellipse">
            <a:avLst/>
          </a:prstGeom>
          <a:solidFill>
            <a:schemeClr val="bg1"/>
          </a:solidFill>
          <a:ln w="19050" cap="sq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Gérer les comptes directeurs</a:t>
            </a:r>
          </a:p>
        </p:txBody>
      </p: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1C55AC5D-47B0-495A-B88A-39B17C4158F0}"/>
              </a:ext>
            </a:extLst>
          </p:cNvPr>
          <p:cNvCxnSpPr>
            <a:cxnSpLocks/>
            <a:stCxn id="7" idx="3"/>
            <a:endCxn id="44" idx="2"/>
          </p:cNvCxnSpPr>
          <p:nvPr/>
        </p:nvCxnSpPr>
        <p:spPr>
          <a:xfrm>
            <a:off x="2277210" y="3271555"/>
            <a:ext cx="2199022" cy="23902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57">
            <a:extLst>
              <a:ext uri="{FF2B5EF4-FFF2-40B4-BE49-F238E27FC236}">
                <a16:creationId xmlns:a16="http://schemas.microsoft.com/office/drawing/2014/main" id="{87604058-1B12-4B9D-9E63-A16E06946CC8}"/>
              </a:ext>
            </a:extLst>
          </p:cNvPr>
          <p:cNvSpPr txBox="1"/>
          <p:nvPr/>
        </p:nvSpPr>
        <p:spPr>
          <a:xfrm>
            <a:off x="10063484" y="5292425"/>
            <a:ext cx="145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&lt;&lt;include&gt;&gt;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8DE5C593-10CE-40D9-9D92-7F092045A794}"/>
              </a:ext>
            </a:extLst>
          </p:cNvPr>
          <p:cNvSpPr/>
          <p:nvPr/>
        </p:nvSpPr>
        <p:spPr>
          <a:xfrm>
            <a:off x="4055127" y="3891891"/>
            <a:ext cx="1734269" cy="752518"/>
          </a:xfrm>
          <a:prstGeom prst="ellipse">
            <a:avLst/>
          </a:prstGeom>
          <a:solidFill>
            <a:schemeClr val="bg1"/>
          </a:solidFill>
          <a:ln w="19050" cap="sq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Affecter un directeur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A1B9B2A8-1D17-4E09-9C55-E88A7C80029F}"/>
              </a:ext>
            </a:extLst>
          </p:cNvPr>
          <p:cNvCxnSpPr>
            <a:cxnSpLocks/>
            <a:stCxn id="18" idx="0"/>
            <a:endCxn id="39" idx="1"/>
          </p:cNvCxnSpPr>
          <p:nvPr/>
        </p:nvCxnSpPr>
        <p:spPr>
          <a:xfrm flipV="1">
            <a:off x="4922262" y="2956739"/>
            <a:ext cx="653942" cy="935152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 : carré corné 21">
            <a:extLst>
              <a:ext uri="{FF2B5EF4-FFF2-40B4-BE49-F238E27FC236}">
                <a16:creationId xmlns:a16="http://schemas.microsoft.com/office/drawing/2014/main" id="{02325629-B039-4EDF-8DE8-D7F4C7CF1ED0}"/>
              </a:ext>
            </a:extLst>
          </p:cNvPr>
          <p:cNvSpPr/>
          <p:nvPr/>
        </p:nvSpPr>
        <p:spPr>
          <a:xfrm>
            <a:off x="6536971" y="3967996"/>
            <a:ext cx="2029547" cy="660091"/>
          </a:xfrm>
          <a:prstGeom prst="foldedCorner">
            <a:avLst/>
          </a:prstGeom>
          <a:solidFill>
            <a:schemeClr val="bg1"/>
          </a:solidFill>
          <a:ln w="19050" cap="sq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Condition : Compte directeur existant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32D5474-AD3D-41F2-A3FF-211298F64331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5285537" y="3369551"/>
            <a:ext cx="1251434" cy="928491"/>
          </a:xfrm>
          <a:prstGeom prst="line">
            <a:avLst/>
          </a:prstGeom>
          <a:ln w="254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22E20B09-B403-4A80-BD1E-16819941E050}"/>
              </a:ext>
            </a:extLst>
          </p:cNvPr>
          <p:cNvSpPr txBox="1"/>
          <p:nvPr/>
        </p:nvSpPr>
        <p:spPr>
          <a:xfrm>
            <a:off x="7717503" y="2185506"/>
            <a:ext cx="145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&lt;&lt;include&gt;&gt;</a:t>
            </a:r>
          </a:p>
        </p:txBody>
      </p: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6B848F77-5FF1-41CB-9475-F8CD588D96A7}"/>
              </a:ext>
            </a:extLst>
          </p:cNvPr>
          <p:cNvGrpSpPr/>
          <p:nvPr/>
        </p:nvGrpSpPr>
        <p:grpSpPr>
          <a:xfrm>
            <a:off x="4250404" y="1396847"/>
            <a:ext cx="2651603" cy="1559892"/>
            <a:chOff x="3905249" y="2674192"/>
            <a:chExt cx="2963388" cy="1809039"/>
          </a:xfrm>
          <a:solidFill>
            <a:schemeClr val="bg1"/>
          </a:solidFill>
        </p:grpSpPr>
        <p:sp>
          <p:nvSpPr>
            <p:cNvPr id="38" name="Arc plein 29">
              <a:extLst>
                <a:ext uri="{FF2B5EF4-FFF2-40B4-BE49-F238E27FC236}">
                  <a16:creationId xmlns:a16="http://schemas.microsoft.com/office/drawing/2014/main" id="{059BFF20-15CC-45AC-BF92-429FA3EEAF2E}"/>
                </a:ext>
              </a:extLst>
            </p:cNvPr>
            <p:cNvSpPr/>
            <p:nvPr/>
          </p:nvSpPr>
          <p:spPr>
            <a:xfrm>
              <a:off x="3905251" y="2674192"/>
              <a:ext cx="2963386" cy="751978"/>
            </a:xfrm>
            <a:custGeom>
              <a:avLst/>
              <a:gdLst>
                <a:gd name="connsiteX0" fmla="*/ 0 w 2963386"/>
                <a:gd name="connsiteY0" fmla="*/ 904517 h 1809033"/>
                <a:gd name="connsiteX1" fmla="*/ 1481693 w 2963386"/>
                <a:gd name="connsiteY1" fmla="*/ 0 h 1809033"/>
                <a:gd name="connsiteX2" fmla="*/ 2963386 w 2963386"/>
                <a:gd name="connsiteY2" fmla="*/ 904517 h 1809033"/>
                <a:gd name="connsiteX3" fmla="*/ 2511128 w 2963386"/>
                <a:gd name="connsiteY3" fmla="*/ 904517 h 1809033"/>
                <a:gd name="connsiteX4" fmla="*/ 1481693 w 2963386"/>
                <a:gd name="connsiteY4" fmla="*/ 452259 h 1809033"/>
                <a:gd name="connsiteX5" fmla="*/ 452258 w 2963386"/>
                <a:gd name="connsiteY5" fmla="*/ 904517 h 1809033"/>
                <a:gd name="connsiteX6" fmla="*/ 0 w 2963386"/>
                <a:gd name="connsiteY6" fmla="*/ 904517 h 1809033"/>
                <a:gd name="connsiteX0" fmla="*/ 0 w 2963386"/>
                <a:gd name="connsiteY0" fmla="*/ 904517 h 904517"/>
                <a:gd name="connsiteX1" fmla="*/ 1481693 w 2963386"/>
                <a:gd name="connsiteY1" fmla="*/ 0 h 904517"/>
                <a:gd name="connsiteX2" fmla="*/ 2963386 w 2963386"/>
                <a:gd name="connsiteY2" fmla="*/ 904517 h 904517"/>
                <a:gd name="connsiteX3" fmla="*/ 1481693 w 2963386"/>
                <a:gd name="connsiteY3" fmla="*/ 452259 h 904517"/>
                <a:gd name="connsiteX4" fmla="*/ 452258 w 2963386"/>
                <a:gd name="connsiteY4" fmla="*/ 904517 h 904517"/>
                <a:gd name="connsiteX5" fmla="*/ 0 w 2963386"/>
                <a:gd name="connsiteY5" fmla="*/ 904517 h 904517"/>
                <a:gd name="connsiteX0" fmla="*/ 0 w 2963386"/>
                <a:gd name="connsiteY0" fmla="*/ 904517 h 904517"/>
                <a:gd name="connsiteX1" fmla="*/ 1481693 w 2963386"/>
                <a:gd name="connsiteY1" fmla="*/ 0 h 904517"/>
                <a:gd name="connsiteX2" fmla="*/ 2963386 w 2963386"/>
                <a:gd name="connsiteY2" fmla="*/ 904517 h 904517"/>
                <a:gd name="connsiteX3" fmla="*/ 452258 w 2963386"/>
                <a:gd name="connsiteY3" fmla="*/ 904517 h 904517"/>
                <a:gd name="connsiteX4" fmla="*/ 0 w 2963386"/>
                <a:gd name="connsiteY4" fmla="*/ 904517 h 904517"/>
                <a:gd name="connsiteX0" fmla="*/ 0 w 2963386"/>
                <a:gd name="connsiteY0" fmla="*/ 904517 h 904517"/>
                <a:gd name="connsiteX1" fmla="*/ 1481693 w 2963386"/>
                <a:gd name="connsiteY1" fmla="*/ 0 h 904517"/>
                <a:gd name="connsiteX2" fmla="*/ 2963386 w 2963386"/>
                <a:gd name="connsiteY2" fmla="*/ 904517 h 904517"/>
                <a:gd name="connsiteX3" fmla="*/ 0 w 2963386"/>
                <a:gd name="connsiteY3" fmla="*/ 904517 h 904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63386" h="904517">
                  <a:moveTo>
                    <a:pt x="0" y="904517"/>
                  </a:moveTo>
                  <a:cubicBezTo>
                    <a:pt x="0" y="404966"/>
                    <a:pt x="663377" y="0"/>
                    <a:pt x="1481693" y="0"/>
                  </a:cubicBezTo>
                  <a:cubicBezTo>
                    <a:pt x="2300009" y="0"/>
                    <a:pt x="2963386" y="404966"/>
                    <a:pt x="2963386" y="904517"/>
                  </a:cubicBezTo>
                  <a:lnTo>
                    <a:pt x="0" y="904517"/>
                  </a:lnTo>
                  <a:close/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Gérer les ligues</a:t>
              </a:r>
            </a:p>
          </p:txBody>
        </p:sp>
        <p:sp>
          <p:nvSpPr>
            <p:cNvPr id="39" name="Arc plein 29">
              <a:extLst>
                <a:ext uri="{FF2B5EF4-FFF2-40B4-BE49-F238E27FC236}">
                  <a16:creationId xmlns:a16="http://schemas.microsoft.com/office/drawing/2014/main" id="{6030F1AB-292E-4604-9B6B-9AE72E92DDDF}"/>
                </a:ext>
              </a:extLst>
            </p:cNvPr>
            <p:cNvSpPr/>
            <p:nvPr/>
          </p:nvSpPr>
          <p:spPr>
            <a:xfrm rot="10800000">
              <a:off x="3905249" y="3413567"/>
              <a:ext cx="2963386" cy="1069664"/>
            </a:xfrm>
            <a:custGeom>
              <a:avLst/>
              <a:gdLst>
                <a:gd name="connsiteX0" fmla="*/ 0 w 2963386"/>
                <a:gd name="connsiteY0" fmla="*/ 904517 h 1809033"/>
                <a:gd name="connsiteX1" fmla="*/ 1481693 w 2963386"/>
                <a:gd name="connsiteY1" fmla="*/ 0 h 1809033"/>
                <a:gd name="connsiteX2" fmla="*/ 2963386 w 2963386"/>
                <a:gd name="connsiteY2" fmla="*/ 904517 h 1809033"/>
                <a:gd name="connsiteX3" fmla="*/ 2511128 w 2963386"/>
                <a:gd name="connsiteY3" fmla="*/ 904517 h 1809033"/>
                <a:gd name="connsiteX4" fmla="*/ 1481693 w 2963386"/>
                <a:gd name="connsiteY4" fmla="*/ 452259 h 1809033"/>
                <a:gd name="connsiteX5" fmla="*/ 452258 w 2963386"/>
                <a:gd name="connsiteY5" fmla="*/ 904517 h 1809033"/>
                <a:gd name="connsiteX6" fmla="*/ 0 w 2963386"/>
                <a:gd name="connsiteY6" fmla="*/ 904517 h 1809033"/>
                <a:gd name="connsiteX0" fmla="*/ 0 w 2963386"/>
                <a:gd name="connsiteY0" fmla="*/ 904517 h 904517"/>
                <a:gd name="connsiteX1" fmla="*/ 1481693 w 2963386"/>
                <a:gd name="connsiteY1" fmla="*/ 0 h 904517"/>
                <a:gd name="connsiteX2" fmla="*/ 2963386 w 2963386"/>
                <a:gd name="connsiteY2" fmla="*/ 904517 h 904517"/>
                <a:gd name="connsiteX3" fmla="*/ 1481693 w 2963386"/>
                <a:gd name="connsiteY3" fmla="*/ 452259 h 904517"/>
                <a:gd name="connsiteX4" fmla="*/ 452258 w 2963386"/>
                <a:gd name="connsiteY4" fmla="*/ 904517 h 904517"/>
                <a:gd name="connsiteX5" fmla="*/ 0 w 2963386"/>
                <a:gd name="connsiteY5" fmla="*/ 904517 h 904517"/>
                <a:gd name="connsiteX0" fmla="*/ 0 w 2963386"/>
                <a:gd name="connsiteY0" fmla="*/ 904517 h 904517"/>
                <a:gd name="connsiteX1" fmla="*/ 1481693 w 2963386"/>
                <a:gd name="connsiteY1" fmla="*/ 0 h 904517"/>
                <a:gd name="connsiteX2" fmla="*/ 2963386 w 2963386"/>
                <a:gd name="connsiteY2" fmla="*/ 904517 h 904517"/>
                <a:gd name="connsiteX3" fmla="*/ 452258 w 2963386"/>
                <a:gd name="connsiteY3" fmla="*/ 904517 h 904517"/>
                <a:gd name="connsiteX4" fmla="*/ 0 w 2963386"/>
                <a:gd name="connsiteY4" fmla="*/ 904517 h 904517"/>
                <a:gd name="connsiteX0" fmla="*/ 0 w 2963386"/>
                <a:gd name="connsiteY0" fmla="*/ 904517 h 904517"/>
                <a:gd name="connsiteX1" fmla="*/ 1481693 w 2963386"/>
                <a:gd name="connsiteY1" fmla="*/ 0 h 904517"/>
                <a:gd name="connsiteX2" fmla="*/ 2963386 w 2963386"/>
                <a:gd name="connsiteY2" fmla="*/ 904517 h 904517"/>
                <a:gd name="connsiteX3" fmla="*/ 0 w 2963386"/>
                <a:gd name="connsiteY3" fmla="*/ 904517 h 904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63386" h="904517">
                  <a:moveTo>
                    <a:pt x="0" y="904517"/>
                  </a:moveTo>
                  <a:cubicBezTo>
                    <a:pt x="0" y="404966"/>
                    <a:pt x="663377" y="0"/>
                    <a:pt x="1481693" y="0"/>
                  </a:cubicBezTo>
                  <a:cubicBezTo>
                    <a:pt x="2300009" y="0"/>
                    <a:pt x="2963386" y="404966"/>
                    <a:pt x="2963386" y="904517"/>
                  </a:cubicBezTo>
                  <a:lnTo>
                    <a:pt x="0" y="904517"/>
                  </a:lnTo>
                  <a:close/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b">
              <a:scene3d>
                <a:camera prst="orthographicFront">
                  <a:rot lat="0" lon="0" rev="10800000"/>
                </a:camera>
                <a:lightRig rig="threePt" dir="t"/>
              </a:scene3d>
            </a:bodyPr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Extension point -&gt; affectation directeur</a:t>
              </a:r>
            </a:p>
          </p:txBody>
        </p:sp>
      </p:grpSp>
      <p:cxnSp>
        <p:nvCxnSpPr>
          <p:cNvPr id="29" name="Connecteur : en angle 28">
            <a:extLst>
              <a:ext uri="{FF2B5EF4-FFF2-40B4-BE49-F238E27FC236}">
                <a16:creationId xmlns:a16="http://schemas.microsoft.com/office/drawing/2014/main" id="{23719B34-465E-408D-8C9E-0EE620D986DE}"/>
              </a:ext>
            </a:extLst>
          </p:cNvPr>
          <p:cNvCxnSpPr>
            <a:stCxn id="44" idx="6"/>
            <a:endCxn id="12" idx="4"/>
          </p:cNvCxnSpPr>
          <p:nvPr/>
        </p:nvCxnSpPr>
        <p:spPr>
          <a:xfrm flipV="1">
            <a:off x="6923830" y="3845891"/>
            <a:ext cx="3139654" cy="1815867"/>
          </a:xfrm>
          <a:prstGeom prst="bentConnector2">
            <a:avLst/>
          </a:prstGeom>
          <a:ln w="28575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996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2B9C05B6-9158-4CD2-8369-63D13E10DC87}"/>
              </a:ext>
            </a:extLst>
          </p:cNvPr>
          <p:cNvSpPr/>
          <p:nvPr/>
        </p:nvSpPr>
        <p:spPr>
          <a:xfrm>
            <a:off x="3196206" y="1031846"/>
            <a:ext cx="8774884" cy="5419288"/>
          </a:xfrm>
          <a:prstGeom prst="rect">
            <a:avLst/>
          </a:prstGeom>
          <a:solidFill>
            <a:srgbClr val="CDD9E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BD2B217A-AE57-4719-96C9-E4AED82EEDFA}"/>
              </a:ext>
            </a:extLst>
          </p:cNvPr>
          <p:cNvSpPr txBox="1"/>
          <p:nvPr/>
        </p:nvSpPr>
        <p:spPr>
          <a:xfrm>
            <a:off x="5946702" y="575570"/>
            <a:ext cx="3273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/>
              <a:t>Gestion compte : directeur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EA3BBB4-6372-4F91-A449-831237C5C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72235" y="2675479"/>
            <a:ext cx="1704975" cy="1192151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82AB6933-3476-43A6-848A-40D65BD00D18}"/>
              </a:ext>
            </a:extLst>
          </p:cNvPr>
          <p:cNvSpPr txBox="1"/>
          <p:nvPr/>
        </p:nvSpPr>
        <p:spPr>
          <a:xfrm>
            <a:off x="572235" y="3863437"/>
            <a:ext cx="170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directeur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162F983-7EC5-49AA-BC55-8E730BD05A97}"/>
              </a:ext>
            </a:extLst>
          </p:cNvPr>
          <p:cNvSpPr/>
          <p:nvPr/>
        </p:nvSpPr>
        <p:spPr>
          <a:xfrm>
            <a:off x="8832709" y="3497730"/>
            <a:ext cx="2715736" cy="833783"/>
          </a:xfrm>
          <a:prstGeom prst="ellipse">
            <a:avLst/>
          </a:prstGeom>
          <a:solidFill>
            <a:schemeClr val="bg1"/>
          </a:solidFill>
          <a:ln w="19050" cap="sq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S’authentifier</a:t>
            </a:r>
          </a:p>
        </p:txBody>
      </p: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1C55AC5D-47B0-495A-B88A-39B17C4158F0}"/>
              </a:ext>
            </a:extLst>
          </p:cNvPr>
          <p:cNvCxnSpPr>
            <a:cxnSpLocks/>
            <a:stCxn id="7" idx="3"/>
            <a:endCxn id="46" idx="2"/>
          </p:cNvCxnSpPr>
          <p:nvPr/>
        </p:nvCxnSpPr>
        <p:spPr>
          <a:xfrm flipV="1">
            <a:off x="2277210" y="2192709"/>
            <a:ext cx="2276772" cy="10788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1E70292C-31F6-4C0A-B1A9-3E38543A0B99}"/>
              </a:ext>
            </a:extLst>
          </p:cNvPr>
          <p:cNvCxnSpPr>
            <a:cxnSpLocks/>
            <a:stCxn id="43" idx="2"/>
            <a:endCxn id="12" idx="1"/>
          </p:cNvCxnSpPr>
          <p:nvPr/>
        </p:nvCxnSpPr>
        <p:spPr>
          <a:xfrm>
            <a:off x="7659178" y="2202148"/>
            <a:ext cx="1571241" cy="1417687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22E20B09-B403-4A80-BD1E-16819941E050}"/>
              </a:ext>
            </a:extLst>
          </p:cNvPr>
          <p:cNvSpPr txBox="1"/>
          <p:nvPr/>
        </p:nvSpPr>
        <p:spPr>
          <a:xfrm>
            <a:off x="8313535" y="2675479"/>
            <a:ext cx="145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&lt;&lt;include&gt;&gt;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0687D7A5-3239-4F5D-A961-E1E374CC8D20}"/>
              </a:ext>
            </a:extLst>
          </p:cNvPr>
          <p:cNvSpPr txBox="1"/>
          <p:nvPr/>
        </p:nvSpPr>
        <p:spPr>
          <a:xfrm>
            <a:off x="3827039" y="3576931"/>
            <a:ext cx="145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&lt;&lt;extend&gt;&gt;</a:t>
            </a: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34BD6E5C-551C-4B27-864C-5DCC751790E8}"/>
              </a:ext>
            </a:extLst>
          </p:cNvPr>
          <p:cNvSpPr/>
          <p:nvPr/>
        </p:nvSpPr>
        <p:spPr>
          <a:xfrm>
            <a:off x="3630723" y="4592102"/>
            <a:ext cx="1734269" cy="752518"/>
          </a:xfrm>
          <a:prstGeom prst="ellipse">
            <a:avLst/>
          </a:prstGeom>
          <a:solidFill>
            <a:schemeClr val="bg1"/>
          </a:solidFill>
          <a:ln w="19050" cap="sq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Créer un vacataire</a:t>
            </a:r>
          </a:p>
        </p:txBody>
      </p: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4F44B4E6-8AD6-4033-8714-5473B2EEC1B4}"/>
              </a:ext>
            </a:extLst>
          </p:cNvPr>
          <p:cNvCxnSpPr>
            <a:cxnSpLocks/>
            <a:stCxn id="38" idx="0"/>
            <a:endCxn id="46" idx="1"/>
          </p:cNvCxnSpPr>
          <p:nvPr/>
        </p:nvCxnSpPr>
        <p:spPr>
          <a:xfrm flipV="1">
            <a:off x="4497858" y="2993795"/>
            <a:ext cx="1608721" cy="1598307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 : carré corné 39">
            <a:extLst>
              <a:ext uri="{FF2B5EF4-FFF2-40B4-BE49-F238E27FC236}">
                <a16:creationId xmlns:a16="http://schemas.microsoft.com/office/drawing/2014/main" id="{3031A390-E675-4CE4-AC15-D6AE496C5258}"/>
              </a:ext>
            </a:extLst>
          </p:cNvPr>
          <p:cNvSpPr/>
          <p:nvPr/>
        </p:nvSpPr>
        <p:spPr>
          <a:xfrm>
            <a:off x="6283988" y="4731122"/>
            <a:ext cx="2029547" cy="660091"/>
          </a:xfrm>
          <a:prstGeom prst="foldedCorner">
            <a:avLst/>
          </a:prstGeom>
          <a:solidFill>
            <a:schemeClr val="bg1"/>
          </a:solidFill>
          <a:ln w="19050" cap="sq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Condition : Date de fin de contrat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871EC7DE-396D-4E09-8D8F-DE82AA296C6F}"/>
              </a:ext>
            </a:extLst>
          </p:cNvPr>
          <p:cNvCxnSpPr>
            <a:cxnSpLocks/>
            <a:stCxn id="40" idx="1"/>
          </p:cNvCxnSpPr>
          <p:nvPr/>
        </p:nvCxnSpPr>
        <p:spPr>
          <a:xfrm flipH="1" flipV="1">
            <a:off x="5409996" y="3706354"/>
            <a:ext cx="873992" cy="1354814"/>
          </a:xfrm>
          <a:prstGeom prst="line">
            <a:avLst/>
          </a:prstGeom>
          <a:ln w="254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C216FCC4-2194-4E7B-8634-AF4387805CF4}"/>
              </a:ext>
            </a:extLst>
          </p:cNvPr>
          <p:cNvGrpSpPr/>
          <p:nvPr/>
        </p:nvGrpSpPr>
        <p:grpSpPr>
          <a:xfrm>
            <a:off x="4553982" y="1638981"/>
            <a:ext cx="3105196" cy="1354814"/>
            <a:chOff x="3905249" y="2674192"/>
            <a:chExt cx="2963388" cy="1809037"/>
          </a:xfrm>
          <a:solidFill>
            <a:schemeClr val="bg1"/>
          </a:solidFill>
        </p:grpSpPr>
        <p:sp>
          <p:nvSpPr>
            <p:cNvPr id="43" name="Arc plein 29">
              <a:extLst>
                <a:ext uri="{FF2B5EF4-FFF2-40B4-BE49-F238E27FC236}">
                  <a16:creationId xmlns:a16="http://schemas.microsoft.com/office/drawing/2014/main" id="{7500907F-9E10-49FE-9107-D727AEAAA824}"/>
                </a:ext>
              </a:extLst>
            </p:cNvPr>
            <p:cNvSpPr/>
            <p:nvPr/>
          </p:nvSpPr>
          <p:spPr>
            <a:xfrm>
              <a:off x="3905251" y="2674192"/>
              <a:ext cx="2963386" cy="751978"/>
            </a:xfrm>
            <a:custGeom>
              <a:avLst/>
              <a:gdLst>
                <a:gd name="connsiteX0" fmla="*/ 0 w 2963386"/>
                <a:gd name="connsiteY0" fmla="*/ 904517 h 1809033"/>
                <a:gd name="connsiteX1" fmla="*/ 1481693 w 2963386"/>
                <a:gd name="connsiteY1" fmla="*/ 0 h 1809033"/>
                <a:gd name="connsiteX2" fmla="*/ 2963386 w 2963386"/>
                <a:gd name="connsiteY2" fmla="*/ 904517 h 1809033"/>
                <a:gd name="connsiteX3" fmla="*/ 2511128 w 2963386"/>
                <a:gd name="connsiteY3" fmla="*/ 904517 h 1809033"/>
                <a:gd name="connsiteX4" fmla="*/ 1481693 w 2963386"/>
                <a:gd name="connsiteY4" fmla="*/ 452259 h 1809033"/>
                <a:gd name="connsiteX5" fmla="*/ 452258 w 2963386"/>
                <a:gd name="connsiteY5" fmla="*/ 904517 h 1809033"/>
                <a:gd name="connsiteX6" fmla="*/ 0 w 2963386"/>
                <a:gd name="connsiteY6" fmla="*/ 904517 h 1809033"/>
                <a:gd name="connsiteX0" fmla="*/ 0 w 2963386"/>
                <a:gd name="connsiteY0" fmla="*/ 904517 h 904517"/>
                <a:gd name="connsiteX1" fmla="*/ 1481693 w 2963386"/>
                <a:gd name="connsiteY1" fmla="*/ 0 h 904517"/>
                <a:gd name="connsiteX2" fmla="*/ 2963386 w 2963386"/>
                <a:gd name="connsiteY2" fmla="*/ 904517 h 904517"/>
                <a:gd name="connsiteX3" fmla="*/ 1481693 w 2963386"/>
                <a:gd name="connsiteY3" fmla="*/ 452259 h 904517"/>
                <a:gd name="connsiteX4" fmla="*/ 452258 w 2963386"/>
                <a:gd name="connsiteY4" fmla="*/ 904517 h 904517"/>
                <a:gd name="connsiteX5" fmla="*/ 0 w 2963386"/>
                <a:gd name="connsiteY5" fmla="*/ 904517 h 904517"/>
                <a:gd name="connsiteX0" fmla="*/ 0 w 2963386"/>
                <a:gd name="connsiteY0" fmla="*/ 904517 h 904517"/>
                <a:gd name="connsiteX1" fmla="*/ 1481693 w 2963386"/>
                <a:gd name="connsiteY1" fmla="*/ 0 h 904517"/>
                <a:gd name="connsiteX2" fmla="*/ 2963386 w 2963386"/>
                <a:gd name="connsiteY2" fmla="*/ 904517 h 904517"/>
                <a:gd name="connsiteX3" fmla="*/ 452258 w 2963386"/>
                <a:gd name="connsiteY3" fmla="*/ 904517 h 904517"/>
                <a:gd name="connsiteX4" fmla="*/ 0 w 2963386"/>
                <a:gd name="connsiteY4" fmla="*/ 904517 h 904517"/>
                <a:gd name="connsiteX0" fmla="*/ 0 w 2963386"/>
                <a:gd name="connsiteY0" fmla="*/ 904517 h 904517"/>
                <a:gd name="connsiteX1" fmla="*/ 1481693 w 2963386"/>
                <a:gd name="connsiteY1" fmla="*/ 0 h 904517"/>
                <a:gd name="connsiteX2" fmla="*/ 2963386 w 2963386"/>
                <a:gd name="connsiteY2" fmla="*/ 904517 h 904517"/>
                <a:gd name="connsiteX3" fmla="*/ 0 w 2963386"/>
                <a:gd name="connsiteY3" fmla="*/ 904517 h 904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63386" h="904517">
                  <a:moveTo>
                    <a:pt x="0" y="904517"/>
                  </a:moveTo>
                  <a:cubicBezTo>
                    <a:pt x="0" y="404966"/>
                    <a:pt x="663377" y="0"/>
                    <a:pt x="1481693" y="0"/>
                  </a:cubicBezTo>
                  <a:cubicBezTo>
                    <a:pt x="2300009" y="0"/>
                    <a:pt x="2963386" y="404966"/>
                    <a:pt x="2963386" y="904517"/>
                  </a:cubicBezTo>
                  <a:lnTo>
                    <a:pt x="0" y="904517"/>
                  </a:lnTo>
                  <a:close/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Gérer les comptes salariés</a:t>
              </a:r>
            </a:p>
          </p:txBody>
        </p:sp>
        <p:sp>
          <p:nvSpPr>
            <p:cNvPr id="46" name="Arc plein 29">
              <a:extLst>
                <a:ext uri="{FF2B5EF4-FFF2-40B4-BE49-F238E27FC236}">
                  <a16:creationId xmlns:a16="http://schemas.microsoft.com/office/drawing/2014/main" id="{24A4E13D-F08C-452D-A2C8-AF25BADB0A5B}"/>
                </a:ext>
              </a:extLst>
            </p:cNvPr>
            <p:cNvSpPr/>
            <p:nvPr/>
          </p:nvSpPr>
          <p:spPr>
            <a:xfrm rot="10800000">
              <a:off x="3905249" y="3413566"/>
              <a:ext cx="2963386" cy="1069663"/>
            </a:xfrm>
            <a:custGeom>
              <a:avLst/>
              <a:gdLst>
                <a:gd name="connsiteX0" fmla="*/ 0 w 2963386"/>
                <a:gd name="connsiteY0" fmla="*/ 904517 h 1809033"/>
                <a:gd name="connsiteX1" fmla="*/ 1481693 w 2963386"/>
                <a:gd name="connsiteY1" fmla="*/ 0 h 1809033"/>
                <a:gd name="connsiteX2" fmla="*/ 2963386 w 2963386"/>
                <a:gd name="connsiteY2" fmla="*/ 904517 h 1809033"/>
                <a:gd name="connsiteX3" fmla="*/ 2511128 w 2963386"/>
                <a:gd name="connsiteY3" fmla="*/ 904517 h 1809033"/>
                <a:gd name="connsiteX4" fmla="*/ 1481693 w 2963386"/>
                <a:gd name="connsiteY4" fmla="*/ 452259 h 1809033"/>
                <a:gd name="connsiteX5" fmla="*/ 452258 w 2963386"/>
                <a:gd name="connsiteY5" fmla="*/ 904517 h 1809033"/>
                <a:gd name="connsiteX6" fmla="*/ 0 w 2963386"/>
                <a:gd name="connsiteY6" fmla="*/ 904517 h 1809033"/>
                <a:gd name="connsiteX0" fmla="*/ 0 w 2963386"/>
                <a:gd name="connsiteY0" fmla="*/ 904517 h 904517"/>
                <a:gd name="connsiteX1" fmla="*/ 1481693 w 2963386"/>
                <a:gd name="connsiteY1" fmla="*/ 0 h 904517"/>
                <a:gd name="connsiteX2" fmla="*/ 2963386 w 2963386"/>
                <a:gd name="connsiteY2" fmla="*/ 904517 h 904517"/>
                <a:gd name="connsiteX3" fmla="*/ 1481693 w 2963386"/>
                <a:gd name="connsiteY3" fmla="*/ 452259 h 904517"/>
                <a:gd name="connsiteX4" fmla="*/ 452258 w 2963386"/>
                <a:gd name="connsiteY4" fmla="*/ 904517 h 904517"/>
                <a:gd name="connsiteX5" fmla="*/ 0 w 2963386"/>
                <a:gd name="connsiteY5" fmla="*/ 904517 h 904517"/>
                <a:gd name="connsiteX0" fmla="*/ 0 w 2963386"/>
                <a:gd name="connsiteY0" fmla="*/ 904517 h 904517"/>
                <a:gd name="connsiteX1" fmla="*/ 1481693 w 2963386"/>
                <a:gd name="connsiteY1" fmla="*/ 0 h 904517"/>
                <a:gd name="connsiteX2" fmla="*/ 2963386 w 2963386"/>
                <a:gd name="connsiteY2" fmla="*/ 904517 h 904517"/>
                <a:gd name="connsiteX3" fmla="*/ 452258 w 2963386"/>
                <a:gd name="connsiteY3" fmla="*/ 904517 h 904517"/>
                <a:gd name="connsiteX4" fmla="*/ 0 w 2963386"/>
                <a:gd name="connsiteY4" fmla="*/ 904517 h 904517"/>
                <a:gd name="connsiteX0" fmla="*/ 0 w 2963386"/>
                <a:gd name="connsiteY0" fmla="*/ 904517 h 904517"/>
                <a:gd name="connsiteX1" fmla="*/ 1481693 w 2963386"/>
                <a:gd name="connsiteY1" fmla="*/ 0 h 904517"/>
                <a:gd name="connsiteX2" fmla="*/ 2963386 w 2963386"/>
                <a:gd name="connsiteY2" fmla="*/ 904517 h 904517"/>
                <a:gd name="connsiteX3" fmla="*/ 0 w 2963386"/>
                <a:gd name="connsiteY3" fmla="*/ 904517 h 904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63386" h="904517">
                  <a:moveTo>
                    <a:pt x="0" y="904517"/>
                  </a:moveTo>
                  <a:cubicBezTo>
                    <a:pt x="0" y="404966"/>
                    <a:pt x="663377" y="0"/>
                    <a:pt x="1481693" y="0"/>
                  </a:cubicBezTo>
                  <a:cubicBezTo>
                    <a:pt x="2300009" y="0"/>
                    <a:pt x="2963386" y="404966"/>
                    <a:pt x="2963386" y="904517"/>
                  </a:cubicBezTo>
                  <a:lnTo>
                    <a:pt x="0" y="904517"/>
                  </a:lnTo>
                  <a:close/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b">
              <a:scene3d>
                <a:camera prst="orthographicFront">
                  <a:rot lat="0" lon="0" rev="10800000"/>
                </a:camera>
                <a:lightRig rig="threePt" dir="t"/>
              </a:scene3d>
            </a:bodyPr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Extension point -&gt; création compte vacataire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4977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AA490E2-9F69-49C9-B109-70A834B9E4D9}"/>
              </a:ext>
            </a:extLst>
          </p:cNvPr>
          <p:cNvSpPr/>
          <p:nvPr/>
        </p:nvSpPr>
        <p:spPr>
          <a:xfrm>
            <a:off x="3196206" y="1031846"/>
            <a:ext cx="8774884" cy="5419288"/>
          </a:xfrm>
          <a:prstGeom prst="rect">
            <a:avLst/>
          </a:prstGeom>
          <a:solidFill>
            <a:srgbClr val="CDD9E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EA3BBB4-6372-4F91-A449-831237C5C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72234" y="1719991"/>
            <a:ext cx="1704975" cy="1192151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82AB6933-3476-43A6-848A-40D65BD00D18}"/>
              </a:ext>
            </a:extLst>
          </p:cNvPr>
          <p:cNvSpPr txBox="1"/>
          <p:nvPr/>
        </p:nvSpPr>
        <p:spPr>
          <a:xfrm>
            <a:off x="774176" y="2906945"/>
            <a:ext cx="127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Salarié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162F983-7EC5-49AA-BC55-8E730BD05A97}"/>
              </a:ext>
            </a:extLst>
          </p:cNvPr>
          <p:cNvSpPr/>
          <p:nvPr/>
        </p:nvSpPr>
        <p:spPr>
          <a:xfrm>
            <a:off x="8773577" y="3697568"/>
            <a:ext cx="2715736" cy="833783"/>
          </a:xfrm>
          <a:prstGeom prst="ellipse">
            <a:avLst/>
          </a:prstGeom>
          <a:solidFill>
            <a:schemeClr val="bg1"/>
          </a:solidFill>
          <a:ln w="19050" cap="sq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S’authentifier</a:t>
            </a: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6D38FFAD-5DE0-4B65-8D2E-174388C79FC3}"/>
              </a:ext>
            </a:extLst>
          </p:cNvPr>
          <p:cNvSpPr/>
          <p:nvPr/>
        </p:nvSpPr>
        <p:spPr>
          <a:xfrm>
            <a:off x="4366496" y="1899176"/>
            <a:ext cx="2295149" cy="833783"/>
          </a:xfrm>
          <a:prstGeom prst="ellipse">
            <a:avLst/>
          </a:prstGeom>
          <a:solidFill>
            <a:schemeClr val="bg1"/>
          </a:solidFill>
          <a:ln w="19050" cap="sq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Afficher le profil</a:t>
            </a:r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182766B4-113A-4456-9F5C-D5373D99B750}"/>
              </a:ext>
            </a:extLst>
          </p:cNvPr>
          <p:cNvCxnSpPr>
            <a:cxnSpLocks/>
            <a:stCxn id="7" idx="3"/>
            <a:endCxn id="33" idx="2"/>
          </p:cNvCxnSpPr>
          <p:nvPr/>
        </p:nvCxnSpPr>
        <p:spPr>
          <a:xfrm>
            <a:off x="2277209" y="2316067"/>
            <a:ext cx="208928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D186EB09-B5F6-4EE7-A72D-0599C9D2A89D}"/>
              </a:ext>
            </a:extLst>
          </p:cNvPr>
          <p:cNvCxnSpPr>
            <a:cxnSpLocks/>
            <a:stCxn id="33" idx="6"/>
            <a:endCxn id="12" idx="1"/>
          </p:cNvCxnSpPr>
          <p:nvPr/>
        </p:nvCxnSpPr>
        <p:spPr>
          <a:xfrm>
            <a:off x="6661645" y="2316068"/>
            <a:ext cx="2509642" cy="1503605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3E175212-5FF3-434B-A914-908ABCB0D72B}"/>
              </a:ext>
            </a:extLst>
          </p:cNvPr>
          <p:cNvSpPr txBox="1"/>
          <p:nvPr/>
        </p:nvSpPr>
        <p:spPr>
          <a:xfrm>
            <a:off x="7929293" y="2703958"/>
            <a:ext cx="145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&lt;&lt;include&gt;&gt;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89E83B1-7A40-4AC5-9EBB-F62735AA4623}"/>
              </a:ext>
            </a:extLst>
          </p:cNvPr>
          <p:cNvSpPr txBox="1"/>
          <p:nvPr/>
        </p:nvSpPr>
        <p:spPr>
          <a:xfrm>
            <a:off x="5946702" y="575570"/>
            <a:ext cx="3273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/>
              <a:t>Profil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E5E67ED7-7E35-4592-8D33-6F478DD3F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72234" y="3832702"/>
            <a:ext cx="1704975" cy="1192151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018F1045-83AE-45F4-A783-85E51C604413}"/>
              </a:ext>
            </a:extLst>
          </p:cNvPr>
          <p:cNvSpPr txBox="1"/>
          <p:nvPr/>
        </p:nvSpPr>
        <p:spPr>
          <a:xfrm>
            <a:off x="774176" y="5019656"/>
            <a:ext cx="127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Directeur</a:t>
            </a:r>
          </a:p>
        </p:txBody>
      </p:sp>
      <p:sp>
        <p:nvSpPr>
          <p:cNvPr id="3" name="Flèche : haut 2">
            <a:extLst>
              <a:ext uri="{FF2B5EF4-FFF2-40B4-BE49-F238E27FC236}">
                <a16:creationId xmlns:a16="http://schemas.microsoft.com/office/drawing/2014/main" id="{4775AC81-E2A8-43D3-8704-8B3AF91853D3}"/>
              </a:ext>
            </a:extLst>
          </p:cNvPr>
          <p:cNvSpPr/>
          <p:nvPr/>
        </p:nvSpPr>
        <p:spPr>
          <a:xfrm>
            <a:off x="1263464" y="3312108"/>
            <a:ext cx="322513" cy="507730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548412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148</Words>
  <Application>Microsoft Office PowerPoint</Application>
  <PresentationFormat>Grand écran</PresentationFormat>
  <Paragraphs>48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Vivian G</dc:creator>
  <cp:lastModifiedBy>Vivian G</cp:lastModifiedBy>
  <cp:revision>17</cp:revision>
  <dcterms:created xsi:type="dcterms:W3CDTF">2020-02-13T12:54:34Z</dcterms:created>
  <dcterms:modified xsi:type="dcterms:W3CDTF">2020-02-14T08:43:37Z</dcterms:modified>
</cp:coreProperties>
</file>