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827E3-CD5C-4A04-A1DA-E39834AF8886}" v="4" dt="2020-03-13T12:13:32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DC1E70FB-E819-4450-9F5C-2AACCEFB2E19}"/>
    <pc:docChg chg="undo custSel addSld modSld">
      <pc:chgData name="Vivian G" userId="217fb073e6d8a319" providerId="LiveId" clId="{DC1E70FB-E819-4450-9F5C-2AACCEFB2E19}" dt="2019-12-13T14:52:19.690" v="649" actId="115"/>
      <pc:docMkLst>
        <pc:docMk/>
      </pc:docMkLst>
      <pc:sldChg chg="addSp delSp modSp add">
        <pc:chgData name="Vivian G" userId="217fb073e6d8a319" providerId="LiveId" clId="{DC1E70FB-E819-4450-9F5C-2AACCEFB2E19}" dt="2019-12-13T14:52:19.690" v="649" actId="115"/>
        <pc:sldMkLst>
          <pc:docMk/>
          <pc:sldMk cId="2940290616" sldId="256"/>
        </pc:sldMkLst>
        <pc:spChg chg="del">
          <ac:chgData name="Vivian G" userId="217fb073e6d8a319" providerId="LiveId" clId="{DC1E70FB-E819-4450-9F5C-2AACCEFB2E19}" dt="2019-12-13T13:50:05.595" v="1" actId="478"/>
          <ac:spMkLst>
            <pc:docMk/>
            <pc:sldMk cId="2940290616" sldId="256"/>
            <ac:spMk id="2" creationId="{E7AA6F03-296B-46DD-BD14-FEBBBA969363}"/>
          </ac:spMkLst>
        </pc:spChg>
        <pc:spChg chg="del">
          <ac:chgData name="Vivian G" userId="217fb073e6d8a319" providerId="LiveId" clId="{DC1E70FB-E819-4450-9F5C-2AACCEFB2E19}" dt="2019-12-13T13:50:06.947" v="2" actId="478"/>
          <ac:spMkLst>
            <pc:docMk/>
            <pc:sldMk cId="2940290616" sldId="256"/>
            <ac:spMk id="3" creationId="{BAB1BFE4-C9F7-4D5E-BF11-E9B521F1DB86}"/>
          </ac:spMkLst>
        </pc:spChg>
        <pc:spChg chg="add mod">
          <ac:chgData name="Vivian G" userId="217fb073e6d8a319" providerId="LiveId" clId="{DC1E70FB-E819-4450-9F5C-2AACCEFB2E19}" dt="2019-12-13T14:52:19.690" v="649" actId="115"/>
          <ac:spMkLst>
            <pc:docMk/>
            <pc:sldMk cId="2940290616" sldId="256"/>
            <ac:spMk id="4" creationId="{21EBFA63-1DB6-4E08-BA69-5655F290B48D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5" creationId="{99656173-D2AA-434F-9A55-5160E6BD476F}"/>
          </ac:spMkLst>
        </pc:spChg>
        <pc:spChg chg="add del mod">
          <ac:chgData name="Vivian G" userId="217fb073e6d8a319" providerId="LiveId" clId="{DC1E70FB-E819-4450-9F5C-2AACCEFB2E19}" dt="2019-12-13T14:03:04.089" v="50"/>
          <ac:spMkLst>
            <pc:docMk/>
            <pc:sldMk cId="2940290616" sldId="256"/>
            <ac:spMk id="6" creationId="{4D1E0CD9-D034-4612-8CF4-B6A62AA03EE6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7" creationId="{B188CA55-8088-4762-AA90-3949E790C007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8" creationId="{256C1493-AD80-4EB9-9F88-C727A1B52D45}"/>
          </ac:spMkLst>
        </pc:spChg>
        <pc:spChg chg="add mod">
          <ac:chgData name="Vivian G" userId="217fb073e6d8a319" providerId="LiveId" clId="{DC1E70FB-E819-4450-9F5C-2AACCEFB2E19}" dt="2019-12-13T14:52:16.619" v="648" actId="115"/>
          <ac:spMkLst>
            <pc:docMk/>
            <pc:sldMk cId="2940290616" sldId="256"/>
            <ac:spMk id="9" creationId="{651710A0-30BB-42C6-A518-D959C3408C72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10" creationId="{997601B0-F899-41D8-9E26-D55F9E560DC1}"/>
          </ac:spMkLst>
        </pc:spChg>
        <pc:spChg chg="add mod">
          <ac:chgData name="Vivian G" userId="217fb073e6d8a319" providerId="LiveId" clId="{DC1E70FB-E819-4450-9F5C-2AACCEFB2E19}" dt="2019-12-13T14:51:16.665" v="640" actId="1076"/>
          <ac:spMkLst>
            <pc:docMk/>
            <pc:sldMk cId="2940290616" sldId="256"/>
            <ac:spMk id="11" creationId="{65B8BE33-221C-49CD-8AAE-D38791ADCD04}"/>
          </ac:spMkLst>
        </pc:spChg>
        <pc:spChg chg="add mod">
          <ac:chgData name="Vivian G" userId="217fb073e6d8a319" providerId="LiveId" clId="{DC1E70FB-E819-4450-9F5C-2AACCEFB2E19}" dt="2019-12-13T14:48:11.317" v="621" actId="1076"/>
          <ac:spMkLst>
            <pc:docMk/>
            <pc:sldMk cId="2940290616" sldId="256"/>
            <ac:spMk id="12" creationId="{9D36112C-A0DC-4EAA-A64A-CEE82689E9AE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3" creationId="{EA32633E-235F-4789-A8AC-1CDD679F3169}"/>
          </ac:spMkLst>
        </pc:spChg>
        <pc:spChg chg="add del">
          <ac:chgData name="Vivian G" userId="217fb073e6d8a319" providerId="LiveId" clId="{DC1E70FB-E819-4450-9F5C-2AACCEFB2E19}" dt="2019-12-13T14:16:07.373" v="145"/>
          <ac:spMkLst>
            <pc:docMk/>
            <pc:sldMk cId="2940290616" sldId="256"/>
            <ac:spMk id="14" creationId="{C1632C6D-277C-4240-971F-F1F1038602EE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5" creationId="{6E752954-5E73-4C35-90BD-F03CD21E6189}"/>
          </ac:spMkLst>
        </pc:spChg>
        <pc:spChg chg="add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6" creationId="{4B13982A-2128-4D04-92B1-81D7D63EBB2C}"/>
          </ac:spMkLst>
        </pc:spChg>
        <pc:spChg chg="add del mod">
          <ac:chgData name="Vivian G" userId="217fb073e6d8a319" providerId="LiveId" clId="{DC1E70FB-E819-4450-9F5C-2AACCEFB2E19}" dt="2019-12-13T14:49:24.414" v="624" actId="207"/>
          <ac:spMkLst>
            <pc:docMk/>
            <pc:sldMk cId="2940290616" sldId="256"/>
            <ac:spMk id="17" creationId="{01CA3DC7-1833-461A-B5F0-E55D0A317B4C}"/>
          </ac:spMkLst>
        </pc:spChg>
        <pc:spChg chg="add mod">
          <ac:chgData name="Vivian G" userId="217fb073e6d8a319" providerId="LiveId" clId="{DC1E70FB-E819-4450-9F5C-2AACCEFB2E19}" dt="2019-12-13T14:50:31.800" v="633" actId="1076"/>
          <ac:spMkLst>
            <pc:docMk/>
            <pc:sldMk cId="2940290616" sldId="256"/>
            <ac:spMk id="18" creationId="{8F78E371-6372-4354-8EAB-EBFB999C226C}"/>
          </ac:spMkLst>
        </pc:spChg>
        <pc:spChg chg="add mod">
          <ac:chgData name="Vivian G" userId="217fb073e6d8a319" providerId="LiveId" clId="{DC1E70FB-E819-4450-9F5C-2AACCEFB2E19}" dt="2019-12-13T14:48:03.767" v="619" actId="1076"/>
          <ac:spMkLst>
            <pc:docMk/>
            <pc:sldMk cId="2940290616" sldId="256"/>
            <ac:spMk id="19" creationId="{325A2087-E9E7-404A-B2F7-4FE3C7772EE0}"/>
          </ac:spMkLst>
        </pc:spChg>
        <pc:spChg chg="add mod">
          <ac:chgData name="Vivian G" userId="217fb073e6d8a319" providerId="LiveId" clId="{DC1E70FB-E819-4450-9F5C-2AACCEFB2E19}" dt="2019-12-13T14:48:07.165" v="620" actId="1076"/>
          <ac:spMkLst>
            <pc:docMk/>
            <pc:sldMk cId="2940290616" sldId="256"/>
            <ac:spMk id="20" creationId="{3B91AB16-7614-4C9E-B3B5-B93E98A5FF86}"/>
          </ac:spMkLst>
        </pc:spChg>
        <pc:spChg chg="add mod">
          <ac:chgData name="Vivian G" userId="217fb073e6d8a319" providerId="LiveId" clId="{DC1E70FB-E819-4450-9F5C-2AACCEFB2E19}" dt="2019-12-13T14:48:15.321" v="622" actId="1076"/>
          <ac:spMkLst>
            <pc:docMk/>
            <pc:sldMk cId="2940290616" sldId="256"/>
            <ac:spMk id="21" creationId="{10BC3F28-CABE-47CA-9D71-234893D38DF0}"/>
          </ac:spMkLst>
        </pc:spChg>
        <pc:spChg chg="add mod">
          <ac:chgData name="Vivian G" userId="217fb073e6d8a319" providerId="LiveId" clId="{DC1E70FB-E819-4450-9F5C-2AACCEFB2E19}" dt="2019-12-13T14:48:20.519" v="623" actId="1076"/>
          <ac:spMkLst>
            <pc:docMk/>
            <pc:sldMk cId="2940290616" sldId="256"/>
            <ac:spMk id="22" creationId="{E885E566-7C21-4B12-B384-17740978F117}"/>
          </ac:spMkLst>
        </pc:spChg>
        <pc:spChg chg="add mod">
          <ac:chgData name="Vivian G" userId="217fb073e6d8a319" providerId="LiveId" clId="{DC1E70FB-E819-4450-9F5C-2AACCEFB2E19}" dt="2019-12-13T14:47:59.678" v="618" actId="1035"/>
          <ac:spMkLst>
            <pc:docMk/>
            <pc:sldMk cId="2940290616" sldId="256"/>
            <ac:spMk id="23" creationId="{DCB73E36-9E1E-46E4-9554-52489A387F16}"/>
          </ac:spMkLst>
        </pc:spChg>
        <pc:cxnChg chg="add mod">
          <ac:chgData name="Vivian G" userId="217fb073e6d8a319" providerId="LiveId" clId="{DC1E70FB-E819-4450-9F5C-2AACCEFB2E19}" dt="2019-12-13T14:49:35.179" v="625" actId="11529"/>
          <ac:cxnSpMkLst>
            <pc:docMk/>
            <pc:sldMk cId="2940290616" sldId="256"/>
            <ac:cxnSpMk id="25" creationId="{0ED895BA-70F9-4ECA-8ECE-294EA8765669}"/>
          </ac:cxnSpMkLst>
        </pc:cxnChg>
        <pc:cxnChg chg="add del mod">
          <ac:chgData name="Vivian G" userId="217fb073e6d8a319" providerId="LiveId" clId="{DC1E70FB-E819-4450-9F5C-2AACCEFB2E19}" dt="2019-12-13T14:49:48.475" v="628" actId="478"/>
          <ac:cxnSpMkLst>
            <pc:docMk/>
            <pc:sldMk cId="2940290616" sldId="256"/>
            <ac:cxnSpMk id="27" creationId="{3CCA6BE2-FC6C-4C04-B005-A54483E17FA3}"/>
          </ac:cxnSpMkLst>
        </pc:cxnChg>
        <pc:cxnChg chg="add del mod">
          <ac:chgData name="Vivian G" userId="217fb073e6d8a319" providerId="LiveId" clId="{DC1E70FB-E819-4450-9F5C-2AACCEFB2E19}" dt="2019-12-13T14:50:45.488" v="635" actId="478"/>
          <ac:cxnSpMkLst>
            <pc:docMk/>
            <pc:sldMk cId="2940290616" sldId="256"/>
            <ac:cxnSpMk id="30" creationId="{45DCE663-DF1A-408E-A610-380FB0ACBBAC}"/>
          </ac:cxnSpMkLst>
        </pc:cxnChg>
        <pc:cxnChg chg="add mod">
          <ac:chgData name="Vivian G" userId="217fb073e6d8a319" providerId="LiveId" clId="{DC1E70FB-E819-4450-9F5C-2AACCEFB2E19}" dt="2019-12-13T14:50:05.510" v="630" actId="11529"/>
          <ac:cxnSpMkLst>
            <pc:docMk/>
            <pc:sldMk cId="2940290616" sldId="256"/>
            <ac:cxnSpMk id="32" creationId="{0B9FE96F-0A58-4A0B-8B8A-99BC809DA38F}"/>
          </ac:cxnSpMkLst>
        </pc:cxnChg>
        <pc:cxnChg chg="add del mod">
          <ac:chgData name="Vivian G" userId="217fb073e6d8a319" providerId="LiveId" clId="{DC1E70FB-E819-4450-9F5C-2AACCEFB2E19}" dt="2019-12-13T14:50:19.983" v="632" actId="478"/>
          <ac:cxnSpMkLst>
            <pc:docMk/>
            <pc:sldMk cId="2940290616" sldId="256"/>
            <ac:cxnSpMk id="34" creationId="{ABB410CC-3C74-40D7-B03F-29216E14FB4A}"/>
          </ac:cxnSpMkLst>
        </pc:cxnChg>
        <pc:cxnChg chg="add mod">
          <ac:chgData name="Vivian G" userId="217fb073e6d8a319" providerId="LiveId" clId="{DC1E70FB-E819-4450-9F5C-2AACCEFB2E19}" dt="2019-12-13T14:50:56.888" v="636" actId="11529"/>
          <ac:cxnSpMkLst>
            <pc:docMk/>
            <pc:sldMk cId="2940290616" sldId="256"/>
            <ac:cxnSpMk id="36" creationId="{5297B0ED-BEAC-4862-BAED-B9BE456C819C}"/>
          </ac:cxnSpMkLst>
        </pc:cxnChg>
        <pc:cxnChg chg="add mod">
          <ac:chgData name="Vivian G" userId="217fb073e6d8a319" providerId="LiveId" clId="{DC1E70FB-E819-4450-9F5C-2AACCEFB2E19}" dt="2019-12-13T14:51:04.808" v="637" actId="11529"/>
          <ac:cxnSpMkLst>
            <pc:docMk/>
            <pc:sldMk cId="2940290616" sldId="256"/>
            <ac:cxnSpMk id="38" creationId="{92DDCB20-BF7F-45DA-A82E-85F21A038BB3}"/>
          </ac:cxnSpMkLst>
        </pc:cxnChg>
        <pc:cxnChg chg="add del mod">
          <ac:chgData name="Vivian G" userId="217fb073e6d8a319" providerId="LiveId" clId="{DC1E70FB-E819-4450-9F5C-2AACCEFB2E19}" dt="2019-12-13T14:51:14.763" v="639" actId="11529"/>
          <ac:cxnSpMkLst>
            <pc:docMk/>
            <pc:sldMk cId="2940290616" sldId="256"/>
            <ac:cxnSpMk id="40" creationId="{D7E150E6-463E-40E6-A739-8CFDBD7ADB13}"/>
          </ac:cxnSpMkLst>
        </pc:cxnChg>
        <pc:cxnChg chg="add mod">
          <ac:chgData name="Vivian G" userId="217fb073e6d8a319" providerId="LiveId" clId="{DC1E70FB-E819-4450-9F5C-2AACCEFB2E19}" dt="2019-12-13T14:51:23.573" v="641" actId="11529"/>
          <ac:cxnSpMkLst>
            <pc:docMk/>
            <pc:sldMk cId="2940290616" sldId="256"/>
            <ac:cxnSpMk id="42" creationId="{FB1BA0C3-7CC9-47F9-B9BB-6A0D2D60094D}"/>
          </ac:cxnSpMkLst>
        </pc:cxnChg>
        <pc:cxnChg chg="add mod">
          <ac:chgData name="Vivian G" userId="217fb073e6d8a319" providerId="LiveId" clId="{DC1E70FB-E819-4450-9F5C-2AACCEFB2E19}" dt="2019-12-13T14:51:29.670" v="642" actId="11529"/>
          <ac:cxnSpMkLst>
            <pc:docMk/>
            <pc:sldMk cId="2940290616" sldId="256"/>
            <ac:cxnSpMk id="44" creationId="{45D76D25-1681-43DE-8898-9E5EF114B305}"/>
          </ac:cxnSpMkLst>
        </pc:cxnChg>
        <pc:cxnChg chg="add mod">
          <ac:chgData name="Vivian G" userId="217fb073e6d8a319" providerId="LiveId" clId="{DC1E70FB-E819-4450-9F5C-2AACCEFB2E19}" dt="2019-12-13T14:51:38.298" v="643" actId="11529"/>
          <ac:cxnSpMkLst>
            <pc:docMk/>
            <pc:sldMk cId="2940290616" sldId="256"/>
            <ac:cxnSpMk id="46" creationId="{2E0F081D-2052-485E-A585-1CD4D731B9AC}"/>
          </ac:cxnSpMkLst>
        </pc:cxnChg>
        <pc:cxnChg chg="add mod">
          <ac:chgData name="Vivian G" userId="217fb073e6d8a319" providerId="LiveId" clId="{DC1E70FB-E819-4450-9F5C-2AACCEFB2E19}" dt="2019-12-13T14:51:45.790" v="644" actId="11529"/>
          <ac:cxnSpMkLst>
            <pc:docMk/>
            <pc:sldMk cId="2940290616" sldId="256"/>
            <ac:cxnSpMk id="48" creationId="{2E28E69B-67AF-4B1E-8157-F14218C06D9B}"/>
          </ac:cxnSpMkLst>
        </pc:cxnChg>
        <pc:cxnChg chg="add mod">
          <ac:chgData name="Vivian G" userId="217fb073e6d8a319" providerId="LiveId" clId="{DC1E70FB-E819-4450-9F5C-2AACCEFB2E19}" dt="2019-12-13T14:51:53.699" v="645" actId="11529"/>
          <ac:cxnSpMkLst>
            <pc:docMk/>
            <pc:sldMk cId="2940290616" sldId="256"/>
            <ac:cxnSpMk id="50" creationId="{98427187-9A35-4E0E-99D6-401AF8F12497}"/>
          </ac:cxnSpMkLst>
        </pc:cxnChg>
        <pc:cxnChg chg="add mod">
          <ac:chgData name="Vivian G" userId="217fb073e6d8a319" providerId="LiveId" clId="{DC1E70FB-E819-4450-9F5C-2AACCEFB2E19}" dt="2019-12-13T14:51:59.527" v="646" actId="11529"/>
          <ac:cxnSpMkLst>
            <pc:docMk/>
            <pc:sldMk cId="2940290616" sldId="256"/>
            <ac:cxnSpMk id="52" creationId="{E3F06D48-075B-4BA5-8B2B-678BC3B4C7D6}"/>
          </ac:cxnSpMkLst>
        </pc:cxnChg>
        <pc:cxnChg chg="add mod">
          <ac:chgData name="Vivian G" userId="217fb073e6d8a319" providerId="LiveId" clId="{DC1E70FB-E819-4450-9F5C-2AACCEFB2E19}" dt="2019-12-13T14:52:06.502" v="647" actId="11529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  <pc:docChgLst>
    <pc:chgData name="Vivian G" userId="217fb073e6d8a319" providerId="LiveId" clId="{4FA827E3-CD5C-4A04-A1DA-E39834AF8886}"/>
    <pc:docChg chg="undo custSel modSld">
      <pc:chgData name="Vivian G" userId="217fb073e6d8a319" providerId="LiveId" clId="{4FA827E3-CD5C-4A04-A1DA-E39834AF8886}" dt="2020-03-13T12:13:32.682" v="405" actId="11529"/>
      <pc:docMkLst>
        <pc:docMk/>
      </pc:docMkLst>
      <pc:sldChg chg="addSp delSp modSp">
        <pc:chgData name="Vivian G" userId="217fb073e6d8a319" providerId="LiveId" clId="{4FA827E3-CD5C-4A04-A1DA-E39834AF8886}" dt="2020-03-13T12:13:32.682" v="405" actId="11529"/>
        <pc:sldMkLst>
          <pc:docMk/>
          <pc:sldMk cId="2940290616" sldId="256"/>
        </pc:sldMkLst>
        <pc:spChg chg="mod">
          <ac:chgData name="Vivian G" userId="217fb073e6d8a319" providerId="LiveId" clId="{4FA827E3-CD5C-4A04-A1DA-E39834AF8886}" dt="2020-03-13T12:09:55.567" v="40" actId="20577"/>
          <ac:spMkLst>
            <pc:docMk/>
            <pc:sldMk cId="2940290616" sldId="256"/>
            <ac:spMk id="10" creationId="{997601B0-F899-41D8-9E26-D55F9E560DC1}"/>
          </ac:spMkLst>
        </pc:spChg>
        <pc:spChg chg="del">
          <ac:chgData name="Vivian G" userId="217fb073e6d8a319" providerId="LiveId" clId="{4FA827E3-CD5C-4A04-A1DA-E39834AF8886}" dt="2020-03-13T12:10:03.632" v="44" actId="478"/>
          <ac:spMkLst>
            <pc:docMk/>
            <pc:sldMk cId="2940290616" sldId="256"/>
            <ac:spMk id="11" creationId="{65B8BE33-221C-49CD-8AAE-D38791ADCD04}"/>
          </ac:spMkLst>
        </pc:spChg>
        <pc:spChg chg="del">
          <ac:chgData name="Vivian G" userId="217fb073e6d8a319" providerId="LiveId" clId="{4FA827E3-CD5C-4A04-A1DA-E39834AF8886}" dt="2020-03-13T12:10:07.079" v="47" actId="478"/>
          <ac:spMkLst>
            <pc:docMk/>
            <pc:sldMk cId="2940290616" sldId="256"/>
            <ac:spMk id="12" creationId="{9D36112C-A0DC-4EAA-A64A-CEE82689E9AE}"/>
          </ac:spMkLst>
        </pc:spChg>
        <pc:spChg chg="del">
          <ac:chgData name="Vivian G" userId="217fb073e6d8a319" providerId="LiveId" clId="{4FA827E3-CD5C-4A04-A1DA-E39834AF8886}" dt="2020-03-13T12:10:00.283" v="41" actId="478"/>
          <ac:spMkLst>
            <pc:docMk/>
            <pc:sldMk cId="2940290616" sldId="256"/>
            <ac:spMk id="15" creationId="{6E752954-5E73-4C35-90BD-F03CD21E6189}"/>
          </ac:spMkLst>
        </pc:spChg>
        <pc:spChg chg="mod">
          <ac:chgData name="Vivian G" userId="217fb073e6d8a319" providerId="LiveId" clId="{4FA827E3-CD5C-4A04-A1DA-E39834AF8886}" dt="2020-03-13T12:12:07.002" v="354" actId="1076"/>
          <ac:spMkLst>
            <pc:docMk/>
            <pc:sldMk cId="2940290616" sldId="256"/>
            <ac:spMk id="16" creationId="{4B13982A-2128-4D04-92B1-81D7D63EBB2C}"/>
          </ac:spMkLst>
        </pc:spChg>
        <pc:spChg chg="mod">
          <ac:chgData name="Vivian G" userId="217fb073e6d8a319" providerId="LiveId" clId="{4FA827E3-CD5C-4A04-A1DA-E39834AF8886}" dt="2020-03-13T12:12:11.963" v="355" actId="1076"/>
          <ac:spMkLst>
            <pc:docMk/>
            <pc:sldMk cId="2940290616" sldId="256"/>
            <ac:spMk id="17" creationId="{01CA3DC7-1833-461A-B5F0-E55D0A317B4C}"/>
          </ac:spMkLst>
        </pc:spChg>
        <pc:spChg chg="mod">
          <ac:chgData name="Vivian G" userId="217fb073e6d8a319" providerId="LiveId" clId="{4FA827E3-CD5C-4A04-A1DA-E39834AF8886}" dt="2020-03-13T12:12:07.002" v="354" actId="1076"/>
          <ac:spMkLst>
            <pc:docMk/>
            <pc:sldMk cId="2940290616" sldId="256"/>
            <ac:spMk id="18" creationId="{8F78E371-6372-4354-8EAB-EBFB999C226C}"/>
          </ac:spMkLst>
        </pc:spChg>
        <pc:spChg chg="mod">
          <ac:chgData name="Vivian G" userId="217fb073e6d8a319" providerId="LiveId" clId="{4FA827E3-CD5C-4A04-A1DA-E39834AF8886}" dt="2020-03-13T12:13:06.740" v="403" actId="1076"/>
          <ac:spMkLst>
            <pc:docMk/>
            <pc:sldMk cId="2940290616" sldId="256"/>
            <ac:spMk id="19" creationId="{325A2087-E9E7-404A-B2F7-4FE3C7772EE0}"/>
          </ac:spMkLst>
        </pc:spChg>
        <pc:spChg chg="del">
          <ac:chgData name="Vivian G" userId="217fb073e6d8a319" providerId="LiveId" clId="{4FA827E3-CD5C-4A04-A1DA-E39834AF8886}" dt="2020-03-13T12:10:07.932" v="48" actId="478"/>
          <ac:spMkLst>
            <pc:docMk/>
            <pc:sldMk cId="2940290616" sldId="256"/>
            <ac:spMk id="21" creationId="{10BC3F28-CABE-47CA-9D71-234893D38DF0}"/>
          </ac:spMkLst>
        </pc:spChg>
        <pc:spChg chg="mod">
          <ac:chgData name="Vivian G" userId="217fb073e6d8a319" providerId="LiveId" clId="{4FA827E3-CD5C-4A04-A1DA-E39834AF8886}" dt="2020-03-13T12:11:48.118" v="349" actId="20577"/>
          <ac:spMkLst>
            <pc:docMk/>
            <pc:sldMk cId="2940290616" sldId="256"/>
            <ac:spMk id="22" creationId="{E885E566-7C21-4B12-B384-17740978F117}"/>
          </ac:spMkLst>
        </pc:spChg>
        <pc:spChg chg="mod">
          <ac:chgData name="Vivian G" userId="217fb073e6d8a319" providerId="LiveId" clId="{4FA827E3-CD5C-4A04-A1DA-E39834AF8886}" dt="2020-03-13T12:12:11.963" v="355" actId="1076"/>
          <ac:spMkLst>
            <pc:docMk/>
            <pc:sldMk cId="2940290616" sldId="256"/>
            <ac:spMk id="23" creationId="{DCB73E36-9E1E-46E4-9554-52489A387F16}"/>
          </ac:spMkLst>
        </pc:spChg>
        <pc:spChg chg="mod">
          <ac:chgData name="Vivian G" userId="217fb073e6d8a319" providerId="LiveId" clId="{4FA827E3-CD5C-4A04-A1DA-E39834AF8886}" dt="2020-03-13T12:10:43.136" v="126" actId="20577"/>
          <ac:spMkLst>
            <pc:docMk/>
            <pc:sldMk cId="2940290616" sldId="256"/>
            <ac:spMk id="33" creationId="{E5429D25-665E-48EC-9029-80AA2AB18619}"/>
          </ac:spMkLst>
        </pc:spChg>
        <pc:spChg chg="add mod">
          <ac:chgData name="Vivian G" userId="217fb073e6d8a319" providerId="LiveId" clId="{4FA827E3-CD5C-4A04-A1DA-E39834AF8886}" dt="2020-03-13T12:12:49.317" v="396" actId="1076"/>
          <ac:spMkLst>
            <pc:docMk/>
            <pc:sldMk cId="2940290616" sldId="256"/>
            <ac:spMk id="35" creationId="{4EFC2E8D-A11B-4A85-A6E4-D6F800DC60D1}"/>
          </ac:spMkLst>
        </pc:spChg>
        <pc:spChg chg="add mod">
          <ac:chgData name="Vivian G" userId="217fb073e6d8a319" providerId="LiveId" clId="{4FA827E3-CD5C-4A04-A1DA-E39834AF8886}" dt="2020-03-13T12:12:56.048" v="400" actId="1036"/>
          <ac:spMkLst>
            <pc:docMk/>
            <pc:sldMk cId="2940290616" sldId="256"/>
            <ac:spMk id="37" creationId="{137E0AB8-976F-4131-BA5F-238F957FCE69}"/>
          </ac:spMkLst>
        </pc:spChg>
        <pc:cxnChg chg="mod">
          <ac:chgData name="Vivian G" userId="217fb073e6d8a319" providerId="LiveId" clId="{4FA827E3-CD5C-4A04-A1DA-E39834AF8886}" dt="2020-03-13T12:12:07.002" v="354" actId="1076"/>
          <ac:cxnSpMkLst>
            <pc:docMk/>
            <pc:sldMk cId="2940290616" sldId="256"/>
            <ac:cxnSpMk id="25" creationId="{0ED895BA-70F9-4ECA-8ECE-294EA8765669}"/>
          </ac:cxnSpMkLst>
        </pc:cxnChg>
        <pc:cxnChg chg="mod">
          <ac:chgData name="Vivian G" userId="217fb073e6d8a319" providerId="LiveId" clId="{4FA827E3-CD5C-4A04-A1DA-E39834AF8886}" dt="2020-03-13T12:13:00.293" v="401" actId="14100"/>
          <ac:cxnSpMkLst>
            <pc:docMk/>
            <pc:sldMk cId="2940290616" sldId="256"/>
            <ac:cxnSpMk id="31" creationId="{4AF9F0DE-AB09-485D-B176-3EABE0C0E908}"/>
          </ac:cxnSpMkLst>
        </pc:cxnChg>
        <pc:cxnChg chg="mod">
          <ac:chgData name="Vivian G" userId="217fb073e6d8a319" providerId="LiveId" clId="{4FA827E3-CD5C-4A04-A1DA-E39834AF8886}" dt="2020-03-13T12:12:11.963" v="355" actId="1076"/>
          <ac:cxnSpMkLst>
            <pc:docMk/>
            <pc:sldMk cId="2940290616" sldId="256"/>
            <ac:cxnSpMk id="32" creationId="{0B9FE96F-0A58-4A0B-8B8A-99BC809DA38F}"/>
          </ac:cxnSpMkLst>
        </pc:cxnChg>
        <pc:cxnChg chg="del mod">
          <ac:chgData name="Vivian G" userId="217fb073e6d8a319" providerId="LiveId" clId="{4FA827E3-CD5C-4A04-A1DA-E39834AF8886}" dt="2020-03-13T12:10:01.344" v="42" actId="478"/>
          <ac:cxnSpMkLst>
            <pc:docMk/>
            <pc:sldMk cId="2940290616" sldId="256"/>
            <ac:cxnSpMk id="36" creationId="{5297B0ED-BEAC-4862-BAED-B9BE456C819C}"/>
          </ac:cxnSpMkLst>
        </pc:cxnChg>
        <pc:cxnChg chg="mod">
          <ac:chgData name="Vivian G" userId="217fb073e6d8a319" providerId="LiveId" clId="{4FA827E3-CD5C-4A04-A1DA-E39834AF8886}" dt="2020-03-13T12:12:07.002" v="354" actId="1076"/>
          <ac:cxnSpMkLst>
            <pc:docMk/>
            <pc:sldMk cId="2940290616" sldId="256"/>
            <ac:cxnSpMk id="38" creationId="{92DDCB20-BF7F-45DA-A82E-85F21A038BB3}"/>
          </ac:cxnSpMkLst>
        </pc:cxnChg>
        <pc:cxnChg chg="add mod">
          <ac:chgData name="Vivian G" userId="217fb073e6d8a319" providerId="LiveId" clId="{4FA827E3-CD5C-4A04-A1DA-E39834AF8886}" dt="2020-03-13T12:13:24.555" v="404" actId="11529"/>
          <ac:cxnSpMkLst>
            <pc:docMk/>
            <pc:sldMk cId="2940290616" sldId="256"/>
            <ac:cxnSpMk id="41" creationId="{E82400B6-B833-4FD2-A32D-6D2AFBED55F7}"/>
          </ac:cxnSpMkLst>
        </pc:cxnChg>
        <pc:cxnChg chg="del mod">
          <ac:chgData name="Vivian G" userId="217fb073e6d8a319" providerId="LiveId" clId="{4FA827E3-CD5C-4A04-A1DA-E39834AF8886}" dt="2020-03-13T12:10:02.474" v="43" actId="478"/>
          <ac:cxnSpMkLst>
            <pc:docMk/>
            <pc:sldMk cId="2940290616" sldId="256"/>
            <ac:cxnSpMk id="42" creationId="{FB1BA0C3-7CC9-47F9-B9BB-6A0D2D60094D}"/>
          </ac:cxnSpMkLst>
        </pc:cxnChg>
        <pc:cxnChg chg="mod">
          <ac:chgData name="Vivian G" userId="217fb073e6d8a319" providerId="LiveId" clId="{4FA827E3-CD5C-4A04-A1DA-E39834AF8886}" dt="2020-03-13T12:12:11.963" v="355" actId="1076"/>
          <ac:cxnSpMkLst>
            <pc:docMk/>
            <pc:sldMk cId="2940290616" sldId="256"/>
            <ac:cxnSpMk id="44" creationId="{45D76D25-1681-43DE-8898-9E5EF114B305}"/>
          </ac:cxnSpMkLst>
        </pc:cxnChg>
        <pc:cxnChg chg="add mod">
          <ac:chgData name="Vivian G" userId="217fb073e6d8a319" providerId="LiveId" clId="{4FA827E3-CD5C-4A04-A1DA-E39834AF8886}" dt="2020-03-13T12:13:32.682" v="405" actId="11529"/>
          <ac:cxnSpMkLst>
            <pc:docMk/>
            <pc:sldMk cId="2940290616" sldId="256"/>
            <ac:cxnSpMk id="45" creationId="{28551EFB-D43D-4BBD-B662-0498D48D72E1}"/>
          </ac:cxnSpMkLst>
        </pc:cxnChg>
        <pc:cxnChg chg="mod">
          <ac:chgData name="Vivian G" userId="217fb073e6d8a319" providerId="LiveId" clId="{4FA827E3-CD5C-4A04-A1DA-E39834AF8886}" dt="2020-03-13T12:13:06.740" v="403" actId="1076"/>
          <ac:cxnSpMkLst>
            <pc:docMk/>
            <pc:sldMk cId="2940290616" sldId="256"/>
            <ac:cxnSpMk id="46" creationId="{2E0F081D-2052-485E-A585-1CD4D731B9AC}"/>
          </ac:cxnSpMkLst>
        </pc:cxnChg>
        <pc:cxnChg chg="del mod">
          <ac:chgData name="Vivian G" userId="217fb073e6d8a319" providerId="LiveId" clId="{4FA827E3-CD5C-4A04-A1DA-E39834AF8886}" dt="2020-03-13T12:10:05.950" v="46" actId="478"/>
          <ac:cxnSpMkLst>
            <pc:docMk/>
            <pc:sldMk cId="2940290616" sldId="256"/>
            <ac:cxnSpMk id="50" creationId="{98427187-9A35-4E0E-99D6-401AF8F12497}"/>
          </ac:cxnSpMkLst>
        </pc:cxnChg>
        <pc:cxnChg chg="del mod">
          <ac:chgData name="Vivian G" userId="217fb073e6d8a319" providerId="LiveId" clId="{4FA827E3-CD5C-4A04-A1DA-E39834AF8886}" dt="2020-03-13T12:10:04.928" v="45" actId="478"/>
          <ac:cxnSpMkLst>
            <pc:docMk/>
            <pc:sldMk cId="2940290616" sldId="256"/>
            <ac:cxnSpMk id="52" creationId="{E3F06D48-075B-4BA5-8B2B-678BC3B4C7D6}"/>
          </ac:cxnSpMkLst>
        </pc:cxnChg>
        <pc:cxnChg chg="mod">
          <ac:chgData name="Vivian G" userId="217fb073e6d8a319" providerId="LiveId" clId="{4FA827E3-CD5C-4A04-A1DA-E39834AF8886}" dt="2020-03-13T12:12:11.963" v="355" actId="1076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  <pc:docChgLst>
    <pc:chgData name="Vivian G" userId="217fb073e6d8a319" providerId="LiveId" clId="{2C4E75B2-DAF4-42DA-9C58-F2619D91CFAB}"/>
    <pc:docChg chg="modSld">
      <pc:chgData name="Vivian G" userId="217fb073e6d8a319" providerId="LiveId" clId="{2C4E75B2-DAF4-42DA-9C58-F2619D91CFAB}" dt="2019-12-16T08:27:49.887" v="15" actId="20577"/>
      <pc:docMkLst>
        <pc:docMk/>
      </pc:docMkLst>
      <pc:sldChg chg="modSp">
        <pc:chgData name="Vivian G" userId="217fb073e6d8a319" providerId="LiveId" clId="{2C4E75B2-DAF4-42DA-9C58-F2619D91CFAB}" dt="2019-12-16T08:27:49.887" v="15" actId="20577"/>
        <pc:sldMkLst>
          <pc:docMk/>
          <pc:sldMk cId="2940290616" sldId="256"/>
        </pc:sldMkLst>
        <pc:spChg chg="mod">
          <ac:chgData name="Vivian G" userId="217fb073e6d8a319" providerId="LiveId" clId="{2C4E75B2-DAF4-42DA-9C58-F2619D91CFAB}" dt="2019-12-16T08:27:49.887" v="15" actId="20577"/>
          <ac:spMkLst>
            <pc:docMk/>
            <pc:sldMk cId="2940290616" sldId="256"/>
            <ac:spMk id="17" creationId="{01CA3DC7-1833-461A-B5F0-E55D0A317B4C}"/>
          </ac:spMkLst>
        </pc:spChg>
      </pc:sldChg>
    </pc:docChg>
  </pc:docChgLst>
  <pc:docChgLst>
    <pc:chgData name="Vivian G" userId="217fb073e6d8a319" providerId="LiveId" clId="{EC0276A3-A7F7-4812-A776-C1E1B997C97E}"/>
    <pc:docChg chg="undo custSel modSld">
      <pc:chgData name="Vivian G" userId="217fb073e6d8a319" providerId="LiveId" clId="{EC0276A3-A7F7-4812-A776-C1E1B997C97E}" dt="2020-01-06T16:26:26.220" v="459" actId="14100"/>
      <pc:docMkLst>
        <pc:docMk/>
      </pc:docMkLst>
      <pc:sldChg chg="addSp delSp modSp">
        <pc:chgData name="Vivian G" userId="217fb073e6d8a319" providerId="LiveId" clId="{EC0276A3-A7F7-4812-A776-C1E1B997C97E}" dt="2020-01-06T16:26:26.220" v="459" actId="14100"/>
        <pc:sldMkLst>
          <pc:docMk/>
          <pc:sldMk cId="2940290616" sldId="256"/>
        </pc:sldMkLst>
        <pc:spChg chg="mod">
          <ac:chgData name="Vivian G" userId="217fb073e6d8a319" providerId="LiveId" clId="{EC0276A3-A7F7-4812-A776-C1E1B997C97E}" dt="2020-01-06T12:41:10.999" v="47" actId="20577"/>
          <ac:spMkLst>
            <pc:docMk/>
            <pc:sldMk cId="2940290616" sldId="256"/>
            <ac:spMk id="10" creationId="{997601B0-F899-41D8-9E26-D55F9E560DC1}"/>
          </ac:spMkLst>
        </pc:spChg>
        <pc:spChg chg="mod">
          <ac:chgData name="Vivian G" userId="217fb073e6d8a319" providerId="LiveId" clId="{EC0276A3-A7F7-4812-A776-C1E1B997C97E}" dt="2020-01-06T12:46:37.652" v="141" actId="20577"/>
          <ac:spMkLst>
            <pc:docMk/>
            <pc:sldMk cId="2940290616" sldId="256"/>
            <ac:spMk id="11" creationId="{65B8BE33-221C-49CD-8AAE-D38791ADCD04}"/>
          </ac:spMkLst>
        </pc:spChg>
        <pc:spChg chg="mod">
          <ac:chgData name="Vivian G" userId="217fb073e6d8a319" providerId="LiveId" clId="{EC0276A3-A7F7-4812-A776-C1E1B997C97E}" dt="2020-01-06T16:26:02.762" v="454" actId="1076"/>
          <ac:spMkLst>
            <pc:docMk/>
            <pc:sldMk cId="2940290616" sldId="256"/>
            <ac:spMk id="12" creationId="{9D36112C-A0DC-4EAA-A64A-CEE82689E9AE}"/>
          </ac:spMkLst>
        </pc:spChg>
        <pc:spChg chg="mod">
          <ac:chgData name="Vivian G" userId="217fb073e6d8a319" providerId="LiveId" clId="{EC0276A3-A7F7-4812-A776-C1E1B997C97E}" dt="2020-01-06T16:23:03.453" v="260" actId="20577"/>
          <ac:spMkLst>
            <pc:docMk/>
            <pc:sldMk cId="2940290616" sldId="256"/>
            <ac:spMk id="15" creationId="{6E752954-5E73-4C35-90BD-F03CD21E6189}"/>
          </ac:spMkLst>
        </pc:spChg>
        <pc:spChg chg="mod">
          <ac:chgData name="Vivian G" userId="217fb073e6d8a319" providerId="LiveId" clId="{EC0276A3-A7F7-4812-A776-C1E1B997C97E}" dt="2020-01-06T12:42:11.876" v="88" actId="20577"/>
          <ac:spMkLst>
            <pc:docMk/>
            <pc:sldMk cId="2940290616" sldId="256"/>
            <ac:spMk id="18" creationId="{8F78E371-6372-4354-8EAB-EBFB999C226C}"/>
          </ac:spMkLst>
        </pc:spChg>
        <pc:spChg chg="mod">
          <ac:chgData name="Vivian G" userId="217fb073e6d8a319" providerId="LiveId" clId="{EC0276A3-A7F7-4812-A776-C1E1B997C97E}" dt="2020-01-06T16:26:09.018" v="455" actId="1076"/>
          <ac:spMkLst>
            <pc:docMk/>
            <pc:sldMk cId="2940290616" sldId="256"/>
            <ac:spMk id="19" creationId="{325A2087-E9E7-404A-B2F7-4FE3C7772EE0}"/>
          </ac:spMkLst>
        </pc:spChg>
        <pc:spChg chg="del">
          <ac:chgData name="Vivian G" userId="217fb073e6d8a319" providerId="LiveId" clId="{EC0276A3-A7F7-4812-A776-C1E1B997C97E}" dt="2020-01-06T12:48:53.057" v="244" actId="478"/>
          <ac:spMkLst>
            <pc:docMk/>
            <pc:sldMk cId="2940290616" sldId="256"/>
            <ac:spMk id="20" creationId="{3B91AB16-7614-4C9E-B3B5-B93E98A5FF86}"/>
          </ac:spMkLst>
        </pc:spChg>
        <pc:spChg chg="mod">
          <ac:chgData name="Vivian G" userId="217fb073e6d8a319" providerId="LiveId" clId="{EC0276A3-A7F7-4812-A776-C1E1B997C97E}" dt="2020-01-06T16:25:59.529" v="453" actId="1076"/>
          <ac:spMkLst>
            <pc:docMk/>
            <pc:sldMk cId="2940290616" sldId="256"/>
            <ac:spMk id="21" creationId="{10BC3F28-CABE-47CA-9D71-234893D38DF0}"/>
          </ac:spMkLst>
        </pc:spChg>
        <pc:spChg chg="mod">
          <ac:chgData name="Vivian G" userId="217fb073e6d8a319" providerId="LiveId" clId="{EC0276A3-A7F7-4812-A776-C1E1B997C97E}" dt="2020-01-06T16:25:53.117" v="452" actId="1076"/>
          <ac:spMkLst>
            <pc:docMk/>
            <pc:sldMk cId="2940290616" sldId="256"/>
            <ac:spMk id="22" creationId="{E885E566-7C21-4B12-B384-17740978F117}"/>
          </ac:spMkLst>
        </pc:spChg>
        <pc:spChg chg="mod">
          <ac:chgData name="Vivian G" userId="217fb073e6d8a319" providerId="LiveId" clId="{EC0276A3-A7F7-4812-A776-C1E1B997C97E}" dt="2020-01-06T16:23:58.742" v="311" actId="1076"/>
          <ac:spMkLst>
            <pc:docMk/>
            <pc:sldMk cId="2940290616" sldId="256"/>
            <ac:spMk id="23" creationId="{DCB73E36-9E1E-46E4-9554-52489A387F16}"/>
          </ac:spMkLst>
        </pc:spChg>
        <pc:spChg chg="add mod">
          <ac:chgData name="Vivian G" userId="217fb073e6d8a319" providerId="LiveId" clId="{EC0276A3-A7F7-4812-A776-C1E1B997C97E}" dt="2020-01-06T16:26:16.927" v="457" actId="1076"/>
          <ac:spMkLst>
            <pc:docMk/>
            <pc:sldMk cId="2940290616" sldId="256"/>
            <ac:spMk id="33" creationId="{E5429D25-665E-48EC-9029-80AA2AB18619}"/>
          </ac:spMkLst>
        </pc:sp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25" creationId="{0ED895BA-70F9-4ECA-8ECE-294EA8765669}"/>
          </ac:cxnSpMkLst>
        </pc:cxnChg>
        <pc:cxnChg chg="add mod">
          <ac:chgData name="Vivian G" userId="217fb073e6d8a319" providerId="LiveId" clId="{EC0276A3-A7F7-4812-A776-C1E1B997C97E}" dt="2020-01-06T16:26:19.236" v="458" actId="14100"/>
          <ac:cxnSpMkLst>
            <pc:docMk/>
            <pc:sldMk cId="2940290616" sldId="256"/>
            <ac:cxnSpMk id="31" creationId="{4AF9F0DE-AB09-485D-B176-3EABE0C0E908}"/>
          </ac:cxnSpMkLst>
        </pc:cxn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32" creationId="{0B9FE96F-0A58-4A0B-8B8A-99BC809DA38F}"/>
          </ac:cxnSpMkLst>
        </pc:cxnChg>
        <pc:cxnChg chg="mod">
          <ac:chgData name="Vivian G" userId="217fb073e6d8a319" providerId="LiveId" clId="{EC0276A3-A7F7-4812-A776-C1E1B997C97E}" dt="2020-01-06T12:41:03.581" v="38" actId="1076"/>
          <ac:cxnSpMkLst>
            <pc:docMk/>
            <pc:sldMk cId="2940290616" sldId="256"/>
            <ac:cxnSpMk id="36" creationId="{5297B0ED-BEAC-4862-BAED-B9BE456C819C}"/>
          </ac:cxnSpMkLst>
        </pc:cxnChg>
        <pc:cxnChg chg="mod">
          <ac:chgData name="Vivian G" userId="217fb073e6d8a319" providerId="LiveId" clId="{EC0276A3-A7F7-4812-A776-C1E1B997C97E}" dt="2020-01-06T16:23:58.742" v="311" actId="1076"/>
          <ac:cxnSpMkLst>
            <pc:docMk/>
            <pc:sldMk cId="2940290616" sldId="256"/>
            <ac:cxnSpMk id="44" creationId="{45D76D25-1681-43DE-8898-9E5EF114B305}"/>
          </ac:cxnSpMkLst>
        </pc:cxnChg>
        <pc:cxnChg chg="mod">
          <ac:chgData name="Vivian G" userId="217fb073e6d8a319" providerId="LiveId" clId="{EC0276A3-A7F7-4812-A776-C1E1B997C97E}" dt="2020-01-06T16:26:26.220" v="459" actId="14100"/>
          <ac:cxnSpMkLst>
            <pc:docMk/>
            <pc:sldMk cId="2940290616" sldId="256"/>
            <ac:cxnSpMk id="46" creationId="{2E0F081D-2052-485E-A585-1CD4D731B9AC}"/>
          </ac:cxnSpMkLst>
        </pc:cxnChg>
        <pc:cxnChg chg="del mod">
          <ac:chgData name="Vivian G" userId="217fb073e6d8a319" providerId="LiveId" clId="{EC0276A3-A7F7-4812-A776-C1E1B997C97E}" dt="2020-01-06T12:48:53.860" v="245" actId="478"/>
          <ac:cxnSpMkLst>
            <pc:docMk/>
            <pc:sldMk cId="2940290616" sldId="256"/>
            <ac:cxnSpMk id="48" creationId="{2E28E69B-67AF-4B1E-8157-F14218C06D9B}"/>
          </ac:cxnSpMkLst>
        </pc:cxnChg>
        <pc:cxnChg chg="mod">
          <ac:chgData name="Vivian G" userId="217fb073e6d8a319" providerId="LiveId" clId="{EC0276A3-A7F7-4812-A776-C1E1B997C97E}" dt="2020-01-06T16:26:02.762" v="454" actId="1076"/>
          <ac:cxnSpMkLst>
            <pc:docMk/>
            <pc:sldMk cId="2940290616" sldId="256"/>
            <ac:cxnSpMk id="50" creationId="{98427187-9A35-4E0E-99D6-401AF8F12497}"/>
          </ac:cxnSpMkLst>
        </pc:cxnChg>
        <pc:cxnChg chg="mod">
          <ac:chgData name="Vivian G" userId="217fb073e6d8a319" providerId="LiveId" clId="{EC0276A3-A7F7-4812-A776-C1E1B997C97E}" dt="2020-01-06T16:25:59.529" v="453" actId="1076"/>
          <ac:cxnSpMkLst>
            <pc:docMk/>
            <pc:sldMk cId="2940290616" sldId="256"/>
            <ac:cxnSpMk id="52" creationId="{E3F06D48-075B-4BA5-8B2B-678BC3B4C7D6}"/>
          </ac:cxnSpMkLst>
        </pc:cxnChg>
        <pc:cxnChg chg="add del mod">
          <ac:chgData name="Vivian G" userId="217fb073e6d8a319" providerId="LiveId" clId="{EC0276A3-A7F7-4812-A776-C1E1B997C97E}" dt="2020-01-06T16:25:53.117" v="452" actId="1076"/>
          <ac:cxnSpMkLst>
            <pc:docMk/>
            <pc:sldMk cId="2940290616" sldId="256"/>
            <ac:cxnSpMk id="54" creationId="{BCF87AD9-8746-4B33-B0C4-682CB8A9E0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7E8C3-E79D-45AE-8B20-042C7EA1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DFD26E-B5D0-41A5-AAEC-69BC104A7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AA96D-4CF7-463A-9DC8-9AA5FF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E7B35-E6C6-4486-B3E6-F812BD7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8594A-0806-4F40-916F-4834B4D8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7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9EA93-C535-4CD0-A8C3-C59D8C7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EFBC-39FB-4617-A7B1-0E7B3E036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718A5-828C-46E3-9A88-D716010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E9DC2-82B4-49F3-AC72-6A9092D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D911B-51EA-4AC7-A691-0AA3FDC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342120-4596-4234-AC61-740FAD3B0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B58C4C-DC2F-43FA-8C94-6B60DC81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3AA52-5587-40DE-9940-1C6E6574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69A27-C008-472C-BFAB-D2EE926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40377C-29C4-4457-96AA-389F2881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6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6AC5-714D-41BE-B81D-6946B5D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DAAC6-45BC-4831-8C0A-D806E104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816D5-49F7-4EDD-9062-C8A1E7A0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4951D-62C7-4E91-8D7C-A078206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4E9F4-A58C-4C9F-AD4B-C69F288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02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5CAF4-693D-4EA7-A293-8EA58BF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A0080-5B24-43E3-83EF-D9BEBFDC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CE1C1F-8B9F-4140-9887-D41E1C8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657D-1489-479E-B01A-C87339BE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B8EA6-26AA-40C1-A816-612A11E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50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08D5C-A852-453E-89B8-44094886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695F5-8654-4D14-80D4-8769995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1C807-9CD2-444D-9BA8-CC595929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CCEB81-599C-4BF2-9D16-DB02F7E1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86FCE-5FAF-41E5-83BC-C8C4DAE6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C7A54F-29E3-4CE7-90BA-06DD97D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5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81C11-22A3-4436-B437-FCD424D2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1EF3-284C-47BC-A1F9-E8D7EFD79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7C2ED-92EF-4D7E-B61A-4B7CA77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E86CBD-37BB-4B77-ABC6-E5E0B783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1FD10B-9BE1-47BC-A359-6EDE0877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AFC837-D96B-417E-95E8-E9BD0C39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F80D04-3032-4316-9AA0-19D4903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B05602-4165-4A74-90B4-ABD0EB8A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2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C1F68-5A30-4EA7-8D5B-07ABDFF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020C49-12D0-414D-A24F-5DEC0A3C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56BD24-1406-4B87-9865-A571FB1E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148F30-B7C4-44DD-8C1F-C5F943D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2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E72B14-C23D-4037-BC8F-A7F2DB0B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A29646-53DA-4522-83FA-5C68CBC9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3B5BDF-4592-447C-8E09-4EEF378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2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A20EA-E469-4689-A4F2-F53A0202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863F7-C479-4EAD-AA81-14CE63C6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6DB34-BFD3-4634-8FD5-6AD2C870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B7B5A-A447-4FC5-A17D-1875D74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A62CC-ADFE-469D-B2AF-7F931993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45E3A9-8BAB-44DE-A847-DE9CBD88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4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3DBAE-3EDA-4F8A-AF1A-6EC6F2F2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148F54-3C75-49D9-84EC-108C4159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E99912-C59D-41EC-9927-70709C5B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0954B-7BDB-4F55-8BAA-DC169AD2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001AE-72F4-4065-B552-604AB878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48BC1A-F42D-4C3A-8123-2D91DAE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9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F46DAE-B69C-4671-987B-846BBA11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10A26F-9D8E-4BB2-A299-54AF643D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A04C6-FA8E-443E-8F09-FDA063C8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FF0E-6EDD-44B7-94ED-3A9CE9A94E0C}" type="datetimeFigureOut">
              <a:rPr lang="fr-FR" smtClean="0"/>
              <a:pPr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6130A-DC1E-4142-B55F-8065CA5D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8976B-A6E7-49C0-88CA-21ADA9F50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9839-00FC-4AFB-88CB-98AE182E03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1EBFA63-1DB6-4E08-BA69-5655F290B48D}"/>
              </a:ext>
            </a:extLst>
          </p:cNvPr>
          <p:cNvSpPr txBox="1"/>
          <p:nvPr/>
        </p:nvSpPr>
        <p:spPr>
          <a:xfrm>
            <a:off x="4319832" y="292231"/>
            <a:ext cx="355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Périmètre fonctionnel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656173-D2AA-434F-9A55-5160E6BD476F}"/>
              </a:ext>
            </a:extLst>
          </p:cNvPr>
          <p:cNvSpPr txBox="1"/>
          <p:nvPr/>
        </p:nvSpPr>
        <p:spPr>
          <a:xfrm>
            <a:off x="1192094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88CA55-8088-4762-AA90-3949E790C007}"/>
              </a:ext>
            </a:extLst>
          </p:cNvPr>
          <p:cNvSpPr txBox="1"/>
          <p:nvPr/>
        </p:nvSpPr>
        <p:spPr>
          <a:xfrm>
            <a:off x="3912908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Acteurs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6C1493-AD80-4EB9-9F88-C727A1B52D45}"/>
              </a:ext>
            </a:extLst>
          </p:cNvPr>
          <p:cNvSpPr txBox="1"/>
          <p:nvPr/>
        </p:nvSpPr>
        <p:spPr>
          <a:xfrm>
            <a:off x="6875287" y="1357460"/>
            <a:ext cx="10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Impacts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1710A0-30BB-42C6-A518-D959C3408C72}"/>
              </a:ext>
            </a:extLst>
          </p:cNvPr>
          <p:cNvSpPr txBox="1"/>
          <p:nvPr/>
        </p:nvSpPr>
        <p:spPr>
          <a:xfrm>
            <a:off x="9441742" y="1357460"/>
            <a:ext cx="186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Fonctionnalités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7601B0-F899-41D8-9E26-D55F9E560DC1}"/>
              </a:ext>
            </a:extLst>
          </p:cNvPr>
          <p:cNvSpPr txBox="1"/>
          <p:nvPr/>
        </p:nvSpPr>
        <p:spPr>
          <a:xfrm>
            <a:off x="569140" y="3871738"/>
            <a:ext cx="2292284" cy="5788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Réserver des salles de réunions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B13982A-2128-4D04-92B1-81D7D63EBB2C}"/>
              </a:ext>
            </a:extLst>
          </p:cNvPr>
          <p:cNvSpPr txBox="1"/>
          <p:nvPr/>
        </p:nvSpPr>
        <p:spPr>
          <a:xfrm>
            <a:off x="3560189" y="3015946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Salarié / adhérent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CA3DC7-1833-461A-B5F0-E55D0A317B4C}"/>
              </a:ext>
            </a:extLst>
          </p:cNvPr>
          <p:cNvSpPr txBox="1"/>
          <p:nvPr/>
        </p:nvSpPr>
        <p:spPr>
          <a:xfrm>
            <a:off x="3560189" y="4857411"/>
            <a:ext cx="1751814" cy="3405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Administrateur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78E371-6372-4354-8EAB-EBFB999C226C}"/>
              </a:ext>
            </a:extLst>
          </p:cNvPr>
          <p:cNvSpPr txBox="1"/>
          <p:nvPr/>
        </p:nvSpPr>
        <p:spPr>
          <a:xfrm>
            <a:off x="6117213" y="3022313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Réservation salle de réunion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5A2087-E9E7-404A-B2F7-4FE3C7772EE0}"/>
              </a:ext>
            </a:extLst>
          </p:cNvPr>
          <p:cNvSpPr txBox="1"/>
          <p:nvPr/>
        </p:nvSpPr>
        <p:spPr>
          <a:xfrm>
            <a:off x="9503304" y="3103662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Créer / supprimer une réservation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885E566-7C21-4B12-B384-17740978F117}"/>
              </a:ext>
            </a:extLst>
          </p:cNvPr>
          <p:cNvSpPr txBox="1"/>
          <p:nvPr/>
        </p:nvSpPr>
        <p:spPr>
          <a:xfrm>
            <a:off x="9210396" y="3804229"/>
            <a:ext cx="2324481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/ suppression / modification des ligues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B73E36-9E1E-46E4-9554-52489A387F16}"/>
              </a:ext>
            </a:extLst>
          </p:cNvPr>
          <p:cNvSpPr txBox="1"/>
          <p:nvPr/>
        </p:nvSpPr>
        <p:spPr>
          <a:xfrm>
            <a:off x="6163538" y="4751398"/>
            <a:ext cx="2562518" cy="5788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Gestions des salariés, des ligues et des salles de réunions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ED895BA-70F9-4ECA-8ECE-294EA876566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2861424" y="3186206"/>
            <a:ext cx="698765" cy="974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0B9FE96F-0A58-4A0B-8B8A-99BC809DA38F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2861424" y="4161179"/>
            <a:ext cx="698765" cy="8664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2DDCB20-BF7F-45DA-A82E-85F21A038BB3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312003" y="3186206"/>
            <a:ext cx="805210" cy="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5D76D25-1681-43DE-8898-9E5EF114B30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5312003" y="5027671"/>
            <a:ext cx="851535" cy="1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2E0F081D-2052-485E-A585-1CD4D731B9A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8679731" y="3192573"/>
            <a:ext cx="823573" cy="2005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BCF87AD9-8746-4B33-B0C4-682CB8A9E0E2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8726056" y="4093670"/>
            <a:ext cx="484340" cy="947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4AF9F0DE-AB09-485D-B176-3EABE0C0E908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8679731" y="2606500"/>
            <a:ext cx="823573" cy="5860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5429D25-665E-48EC-9029-80AA2AB18619}"/>
              </a:ext>
            </a:extLst>
          </p:cNvPr>
          <p:cNvSpPr txBox="1"/>
          <p:nvPr/>
        </p:nvSpPr>
        <p:spPr>
          <a:xfrm>
            <a:off x="9503304" y="2317059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Visualiser les réservations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FC2E8D-A11B-4A85-A6E4-D6F800DC60D1}"/>
              </a:ext>
            </a:extLst>
          </p:cNvPr>
          <p:cNvSpPr txBox="1"/>
          <p:nvPr/>
        </p:nvSpPr>
        <p:spPr>
          <a:xfrm>
            <a:off x="9216970" y="4553048"/>
            <a:ext cx="2324481" cy="8172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/ suppression / modification des comptes salariés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37E0AB8-976F-4131-BA5F-238F957FCE69}"/>
              </a:ext>
            </a:extLst>
          </p:cNvPr>
          <p:cNvSpPr txBox="1"/>
          <p:nvPr/>
        </p:nvSpPr>
        <p:spPr>
          <a:xfrm>
            <a:off x="9216970" y="5530842"/>
            <a:ext cx="2324481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/ suppression / modification des salles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E82400B6-B833-4FD2-A32D-6D2AFBED55F7}"/>
              </a:ext>
            </a:extLst>
          </p:cNvPr>
          <p:cNvCxnSpPr>
            <a:stCxn id="23" idx="3"/>
            <a:endCxn id="37" idx="1"/>
          </p:cNvCxnSpPr>
          <p:nvPr/>
        </p:nvCxnSpPr>
        <p:spPr>
          <a:xfrm>
            <a:off x="8726056" y="5040839"/>
            <a:ext cx="490914" cy="779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28551EFB-D43D-4BBD-B662-0498D48D72E1}"/>
              </a:ext>
            </a:extLst>
          </p:cNvPr>
          <p:cNvCxnSpPr>
            <a:stCxn id="23" idx="3"/>
            <a:endCxn id="35" idx="1"/>
          </p:cNvCxnSpPr>
          <p:nvPr/>
        </p:nvCxnSpPr>
        <p:spPr>
          <a:xfrm flipV="1">
            <a:off x="8726056" y="4961671"/>
            <a:ext cx="490914" cy="79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90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3</cp:revision>
  <dcterms:created xsi:type="dcterms:W3CDTF">2019-12-13T13:50:01Z</dcterms:created>
  <dcterms:modified xsi:type="dcterms:W3CDTF">2020-03-13T12:13:33Z</dcterms:modified>
</cp:coreProperties>
</file>