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94055-4E9A-4108-A9D5-D72839814AA0}">
          <p14:sldIdLst>
            <p14:sldId id="256"/>
            <p14:sldId id="257"/>
            <p14:sldId id="259"/>
            <p14:sldId id="264"/>
            <p14:sldId id="265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4BBFC-5FA4-4BE2-B47F-47FA3F32F565}" v="74" dt="2020-03-13T12:58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9674BBFC-5FA4-4BE2-B47F-47FA3F32F565}"/>
    <pc:docChg chg="undo custSel addSld delSld modSld addSection delSection modSection">
      <pc:chgData name="Vivian G" userId="217fb073e6d8a319" providerId="LiveId" clId="{9674BBFC-5FA4-4BE2-B47F-47FA3F32F565}" dt="2020-03-13T13:09:31.169" v="1868" actId="20577"/>
      <pc:docMkLst>
        <pc:docMk/>
      </pc:docMkLst>
      <pc:sldChg chg="addSp delSp modSp add">
        <pc:chgData name="Vivian G" userId="217fb073e6d8a319" providerId="LiveId" clId="{9674BBFC-5FA4-4BE2-B47F-47FA3F32F565}" dt="2020-03-13T13:09:31.169" v="1868" actId="20577"/>
        <pc:sldMkLst>
          <pc:docMk/>
          <pc:sldMk cId="2246371625" sldId="256"/>
        </pc:sldMkLst>
        <pc:spChg chg="del">
          <ac:chgData name="Vivian G" userId="217fb073e6d8a319" providerId="LiveId" clId="{9674BBFC-5FA4-4BE2-B47F-47FA3F32F565}" dt="2020-03-13T12:23:53.738" v="1" actId="478"/>
          <ac:spMkLst>
            <pc:docMk/>
            <pc:sldMk cId="2246371625" sldId="256"/>
            <ac:spMk id="2" creationId="{EC161C06-0D2E-49C3-A3A1-C62B7F6DF7DA}"/>
          </ac:spMkLst>
        </pc:spChg>
        <pc:spChg chg="del">
          <ac:chgData name="Vivian G" userId="217fb073e6d8a319" providerId="LiveId" clId="{9674BBFC-5FA4-4BE2-B47F-47FA3F32F565}" dt="2020-03-13T12:23:54.520" v="2" actId="478"/>
          <ac:spMkLst>
            <pc:docMk/>
            <pc:sldMk cId="2246371625" sldId="256"/>
            <ac:spMk id="3" creationId="{6C0114A9-9618-41AB-B5E6-62CBBA759879}"/>
          </ac:spMkLst>
        </pc:spChg>
        <pc:spChg chg="add mod">
          <ac:chgData name="Vivian G" userId="217fb073e6d8a319" providerId="LiveId" clId="{9674BBFC-5FA4-4BE2-B47F-47FA3F32F565}" dt="2020-03-13T12:24:33.076" v="8" actId="1076"/>
          <ac:spMkLst>
            <pc:docMk/>
            <pc:sldMk cId="2246371625" sldId="256"/>
            <ac:spMk id="4" creationId="{37E30F2E-BCDC-4389-9AC0-E3BBA037B209}"/>
          </ac:spMkLst>
        </pc:spChg>
        <pc:spChg chg="add del mod">
          <ac:chgData name="Vivian G" userId="217fb073e6d8a319" providerId="LiveId" clId="{9674BBFC-5FA4-4BE2-B47F-47FA3F32F565}" dt="2020-03-13T12:24:28.641" v="7" actId="478"/>
          <ac:spMkLst>
            <pc:docMk/>
            <pc:sldMk cId="2246371625" sldId="256"/>
            <ac:spMk id="5" creationId="{0F37B99D-A929-415B-AFE9-30FE75020618}"/>
          </ac:spMkLst>
        </pc:spChg>
        <pc:spChg chg="add mod">
          <ac:chgData name="Vivian G" userId="217fb073e6d8a319" providerId="LiveId" clId="{9674BBFC-5FA4-4BE2-B47F-47FA3F32F565}" dt="2020-03-13T13:09:31.169" v="1868" actId="20577"/>
          <ac:spMkLst>
            <pc:docMk/>
            <pc:sldMk cId="2246371625" sldId="256"/>
            <ac:spMk id="6" creationId="{A1E5C65B-E2B6-47CD-882E-BE2423C00428}"/>
          </ac:spMkLst>
        </pc:spChg>
        <pc:spChg chg="add mod">
          <ac:chgData name="Vivian G" userId="217fb073e6d8a319" providerId="LiveId" clId="{9674BBFC-5FA4-4BE2-B47F-47FA3F32F565}" dt="2020-03-13T13:09:27.359" v="1866" actId="1076"/>
          <ac:spMkLst>
            <pc:docMk/>
            <pc:sldMk cId="2246371625" sldId="256"/>
            <ac:spMk id="7" creationId="{684AAEF7-D13C-44C4-B8A1-92EA0763B3EA}"/>
          </ac:spMkLst>
        </pc:spChg>
      </pc:sldChg>
      <pc:sldChg chg="addSp delSp modSp add">
        <pc:chgData name="Vivian G" userId="217fb073e6d8a319" providerId="LiveId" clId="{9674BBFC-5FA4-4BE2-B47F-47FA3F32F565}" dt="2020-03-13T12:43:43.108" v="731" actId="1076"/>
        <pc:sldMkLst>
          <pc:docMk/>
          <pc:sldMk cId="1636863074" sldId="257"/>
        </pc:sldMkLst>
        <pc:spChg chg="del">
          <ac:chgData name="Vivian G" userId="217fb073e6d8a319" providerId="LiveId" clId="{9674BBFC-5FA4-4BE2-B47F-47FA3F32F565}" dt="2020-03-13T12:25:54.622" v="122" actId="478"/>
          <ac:spMkLst>
            <pc:docMk/>
            <pc:sldMk cId="1636863074" sldId="257"/>
            <ac:spMk id="2" creationId="{62D9B448-D1BF-4EFC-A912-7C1DE0CDFE1B}"/>
          </ac:spMkLst>
        </pc:spChg>
        <pc:spChg chg="del">
          <ac:chgData name="Vivian G" userId="217fb073e6d8a319" providerId="LiveId" clId="{9674BBFC-5FA4-4BE2-B47F-47FA3F32F565}" dt="2020-03-13T12:25:55.505" v="123" actId="478"/>
          <ac:spMkLst>
            <pc:docMk/>
            <pc:sldMk cId="1636863074" sldId="257"/>
            <ac:spMk id="3" creationId="{B00F053D-EDAD-48B7-B4F9-FBB63149ABEA}"/>
          </ac:spMkLst>
        </pc:spChg>
        <pc:spChg chg="add del">
          <ac:chgData name="Vivian G" userId="217fb073e6d8a319" providerId="LiveId" clId="{9674BBFC-5FA4-4BE2-B47F-47FA3F32F565}" dt="2020-03-13T12:25:58.666" v="125"/>
          <ac:spMkLst>
            <pc:docMk/>
            <pc:sldMk cId="1636863074" sldId="257"/>
            <ac:spMk id="4" creationId="{B87375C8-860A-4A6F-880D-3432B92ABCAA}"/>
          </ac:spMkLst>
        </pc:spChg>
        <pc:spChg chg="add mod">
          <ac:chgData name="Vivian G" userId="217fb073e6d8a319" providerId="LiveId" clId="{9674BBFC-5FA4-4BE2-B47F-47FA3F32F565}" dt="2020-03-13T12:26:15.013" v="129" actId="1076"/>
          <ac:spMkLst>
            <pc:docMk/>
            <pc:sldMk cId="1636863074" sldId="257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3:43.108" v="731" actId="1076"/>
          <ac:spMkLst>
            <pc:docMk/>
            <pc:sldMk cId="1636863074" sldId="257"/>
            <ac:spMk id="8" creationId="{887A7BE6-2B31-4274-9295-1EE9D9C388FD}"/>
          </ac:spMkLst>
        </pc:spChg>
        <pc:picChg chg="add mod">
          <ac:chgData name="Vivian G" userId="217fb073e6d8a319" providerId="LiveId" clId="{9674BBFC-5FA4-4BE2-B47F-47FA3F32F565}" dt="2020-03-13T12:26:07.115" v="127" actId="1076"/>
          <ac:picMkLst>
            <pc:docMk/>
            <pc:sldMk cId="1636863074" sldId="257"/>
            <ac:picMk id="5" creationId="{838C98B9-8791-4DAC-9A45-A6DFE8AB1248}"/>
          </ac:picMkLst>
        </pc:picChg>
        <pc:cxnChg chg="add del">
          <ac:chgData name="Vivian G" userId="217fb073e6d8a319" providerId="LiveId" clId="{9674BBFC-5FA4-4BE2-B47F-47FA3F32F565}" dt="2020-03-13T12:43:07.401" v="695"/>
          <ac:cxnSpMkLst>
            <pc:docMk/>
            <pc:sldMk cId="1636863074" sldId="257"/>
            <ac:cxnSpMk id="7" creationId="{7944B7BF-067C-4317-9E1F-EECD6DF7CE1C}"/>
          </ac:cxnSpMkLst>
        </pc:cxnChg>
        <pc:cxnChg chg="add mod">
          <ac:chgData name="Vivian G" userId="217fb073e6d8a319" providerId="LiveId" clId="{9674BBFC-5FA4-4BE2-B47F-47FA3F32F565}" dt="2020-03-13T12:43:39.547" v="730" actId="1076"/>
          <ac:cxnSpMkLst>
            <pc:docMk/>
            <pc:sldMk cId="1636863074" sldId="257"/>
            <ac:cxnSpMk id="9" creationId="{A9288C24-454C-42F7-8B70-026B71FF9344}"/>
          </ac:cxnSpMkLst>
        </pc:cxnChg>
        <pc:cxnChg chg="add mod">
          <ac:chgData name="Vivian G" userId="217fb073e6d8a319" providerId="LiveId" clId="{9674BBFC-5FA4-4BE2-B47F-47FA3F32F565}" dt="2020-03-13T12:43:25.519" v="701" actId="14100"/>
          <ac:cxnSpMkLst>
            <pc:docMk/>
            <pc:sldMk cId="1636863074" sldId="257"/>
            <ac:cxnSpMk id="11" creationId="{DA59A6DC-645A-474F-B21E-14D9B60A1D24}"/>
          </ac:cxnSpMkLst>
        </pc:cxnChg>
      </pc:sldChg>
      <pc:sldChg chg="delSp add del">
        <pc:chgData name="Vivian G" userId="217fb073e6d8a319" providerId="LiveId" clId="{9674BBFC-5FA4-4BE2-B47F-47FA3F32F565}" dt="2020-03-13T12:26:47.874" v="136" actId="47"/>
        <pc:sldMkLst>
          <pc:docMk/>
          <pc:sldMk cId="489255692" sldId="258"/>
        </pc:sldMkLst>
        <pc:spChg chg="del">
          <ac:chgData name="Vivian G" userId="217fb073e6d8a319" providerId="LiveId" clId="{9674BBFC-5FA4-4BE2-B47F-47FA3F32F565}" dt="2020-03-13T12:26:42.141" v="133" actId="478"/>
          <ac:spMkLst>
            <pc:docMk/>
            <pc:sldMk cId="489255692" sldId="258"/>
            <ac:spMk id="2" creationId="{0C842CE7-3675-4B71-9A6D-6F0C14BC632C}"/>
          </ac:spMkLst>
        </pc:spChg>
        <pc:spChg chg="del">
          <ac:chgData name="Vivian G" userId="217fb073e6d8a319" providerId="LiveId" clId="{9674BBFC-5FA4-4BE2-B47F-47FA3F32F565}" dt="2020-03-13T12:26:42.800" v="134" actId="478"/>
          <ac:spMkLst>
            <pc:docMk/>
            <pc:sldMk cId="489255692" sldId="258"/>
            <ac:spMk id="3" creationId="{F836352E-42E9-45E3-8B2B-EBF26FE13BFC}"/>
          </ac:spMkLst>
        </pc:spChg>
      </pc:sldChg>
      <pc:sldChg chg="addSp delSp modSp add">
        <pc:chgData name="Vivian G" userId="217fb073e6d8a319" providerId="LiveId" clId="{9674BBFC-5FA4-4BE2-B47F-47FA3F32F565}" dt="2020-03-13T12:47:18.173" v="1026" actId="1076"/>
        <pc:sldMkLst>
          <pc:docMk/>
          <pc:sldMk cId="3191587568" sldId="259"/>
        </pc:sldMkLst>
        <pc:spChg chg="mod">
          <ac:chgData name="Vivian G" userId="217fb073e6d8a319" providerId="LiveId" clId="{9674BBFC-5FA4-4BE2-B47F-47FA3F32F565}" dt="2020-03-13T12:30:24.694" v="259" actId="1076"/>
          <ac:spMkLst>
            <pc:docMk/>
            <pc:sldMk cId="3191587568" sldId="259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4:14.934" v="764" actId="1076"/>
          <ac:spMkLst>
            <pc:docMk/>
            <pc:sldMk cId="3191587568" sldId="259"/>
            <ac:spMk id="7" creationId="{0111C8E7-7B04-4658-8844-0066DCB8CA64}"/>
          </ac:spMkLst>
        </pc:spChg>
        <pc:spChg chg="add mod">
          <ac:chgData name="Vivian G" userId="217fb073e6d8a319" providerId="LiveId" clId="{9674BBFC-5FA4-4BE2-B47F-47FA3F32F565}" dt="2020-03-13T12:44:44.964" v="805" actId="313"/>
          <ac:spMkLst>
            <pc:docMk/>
            <pc:sldMk cId="3191587568" sldId="259"/>
            <ac:spMk id="11" creationId="{1423369F-3C3D-4659-A4C0-D3DB5BB44EA9}"/>
          </ac:spMkLst>
        </pc:spChg>
        <pc:spChg chg="add mod">
          <ac:chgData name="Vivian G" userId="217fb073e6d8a319" providerId="LiveId" clId="{9674BBFC-5FA4-4BE2-B47F-47FA3F32F565}" dt="2020-03-13T12:45:21.846" v="852" actId="1076"/>
          <ac:spMkLst>
            <pc:docMk/>
            <pc:sldMk cId="3191587568" sldId="259"/>
            <ac:spMk id="15" creationId="{C590FEB6-BFE7-4119-A0F6-12C2B04D69F9}"/>
          </ac:spMkLst>
        </pc:spChg>
        <pc:spChg chg="add mod">
          <ac:chgData name="Vivian G" userId="217fb073e6d8a319" providerId="LiveId" clId="{9674BBFC-5FA4-4BE2-B47F-47FA3F32F565}" dt="2020-03-13T12:45:44.396" v="895" actId="20577"/>
          <ac:spMkLst>
            <pc:docMk/>
            <pc:sldMk cId="3191587568" sldId="259"/>
            <ac:spMk id="19" creationId="{8DBCCEC6-AD3B-4844-AC00-42789FD24C25}"/>
          </ac:spMkLst>
        </pc:spChg>
        <pc:spChg chg="add mod">
          <ac:chgData name="Vivian G" userId="217fb073e6d8a319" providerId="LiveId" clId="{9674BBFC-5FA4-4BE2-B47F-47FA3F32F565}" dt="2020-03-13T12:46:14.915" v="908" actId="1076"/>
          <ac:spMkLst>
            <pc:docMk/>
            <pc:sldMk cId="3191587568" sldId="259"/>
            <ac:spMk id="22" creationId="{AE6F9ECE-3F8F-4BA2-8FBB-0E1C6F039325}"/>
          </ac:spMkLst>
        </pc:spChg>
        <pc:spChg chg="add mod">
          <ac:chgData name="Vivian G" userId="217fb073e6d8a319" providerId="LiveId" clId="{9674BBFC-5FA4-4BE2-B47F-47FA3F32F565}" dt="2020-03-13T12:47:18.173" v="1026" actId="1076"/>
          <ac:spMkLst>
            <pc:docMk/>
            <pc:sldMk cId="3191587568" sldId="259"/>
            <ac:spMk id="26" creationId="{F6DEDD0C-2666-4624-872B-7FE98B8E68CC}"/>
          </ac:spMkLst>
        </pc:spChg>
        <pc:spChg chg="add mod">
          <ac:chgData name="Vivian G" userId="217fb073e6d8a319" providerId="LiveId" clId="{9674BBFC-5FA4-4BE2-B47F-47FA3F32F565}" dt="2020-03-13T12:46:54.303" v="959" actId="1076"/>
          <ac:spMkLst>
            <pc:docMk/>
            <pc:sldMk cId="3191587568" sldId="259"/>
            <ac:spMk id="29" creationId="{685F6D29-C4DB-4795-94D4-80669CA97F72}"/>
          </ac:spMkLst>
        </pc:spChg>
        <pc:picChg chg="add del mod">
          <ac:chgData name="Vivian G" userId="217fb073e6d8a319" providerId="LiveId" clId="{9674BBFC-5FA4-4BE2-B47F-47FA3F32F565}" dt="2020-03-13T12:28:10.648" v="141" actId="478"/>
          <ac:picMkLst>
            <pc:docMk/>
            <pc:sldMk cId="3191587568" sldId="259"/>
            <ac:picMk id="2" creationId="{9C63F239-CFDD-4658-BC0E-243FBA30B7CB}"/>
          </ac:picMkLst>
        </pc:picChg>
        <pc:picChg chg="add del mod">
          <ac:chgData name="Vivian G" userId="217fb073e6d8a319" providerId="LiveId" clId="{9674BBFC-5FA4-4BE2-B47F-47FA3F32F565}" dt="2020-03-13T12:28:43.306" v="144" actId="478"/>
          <ac:picMkLst>
            <pc:docMk/>
            <pc:sldMk cId="3191587568" sldId="259"/>
            <ac:picMk id="3" creationId="{A3B0B22D-D3B8-417E-B1B5-ED99AC42D0BC}"/>
          </ac:picMkLst>
        </pc:picChg>
        <pc:picChg chg="add mod">
          <ac:chgData name="Vivian G" userId="217fb073e6d8a319" providerId="LiveId" clId="{9674BBFC-5FA4-4BE2-B47F-47FA3F32F565}" dt="2020-03-13T12:28:45.951" v="146" actId="1076"/>
          <ac:picMkLst>
            <pc:docMk/>
            <pc:sldMk cId="3191587568" sldId="259"/>
            <ac:picMk id="4" creationId="{93C826C8-D07C-47F9-AEBD-EA1BBB1C3A40}"/>
          </ac:picMkLst>
        </pc:picChg>
        <pc:picChg chg="del">
          <ac:chgData name="Vivian G" userId="217fb073e6d8a319" providerId="LiveId" clId="{9674BBFC-5FA4-4BE2-B47F-47FA3F32F565}" dt="2020-03-13T12:26:49.784" v="137" actId="478"/>
          <ac:picMkLst>
            <pc:docMk/>
            <pc:sldMk cId="3191587568" sldId="259"/>
            <ac:picMk id="5" creationId="{838C98B9-8791-4DAC-9A45-A6DFE8AB1248}"/>
          </ac:picMkLst>
        </pc:picChg>
        <pc:cxnChg chg="add mod">
          <ac:chgData name="Vivian G" userId="217fb073e6d8a319" providerId="LiveId" clId="{9674BBFC-5FA4-4BE2-B47F-47FA3F32F565}" dt="2020-03-13T12:44:12.467" v="763" actId="14100"/>
          <ac:cxnSpMkLst>
            <pc:docMk/>
            <pc:sldMk cId="3191587568" sldId="259"/>
            <ac:cxnSpMk id="8" creationId="{9FA91E3D-A4B1-4DF7-8576-46FE2E33DBCE}"/>
          </ac:cxnSpMkLst>
        </pc:cxnChg>
        <pc:cxnChg chg="add del">
          <ac:chgData name="Vivian G" userId="217fb073e6d8a319" providerId="LiveId" clId="{9674BBFC-5FA4-4BE2-B47F-47FA3F32F565}" dt="2020-03-13T12:44:21.800" v="766"/>
          <ac:cxnSpMkLst>
            <pc:docMk/>
            <pc:sldMk cId="3191587568" sldId="259"/>
            <ac:cxnSpMk id="10" creationId="{AC38B8DD-D74E-4CD9-8E4A-55F4BDD107CA}"/>
          </ac:cxnSpMkLst>
        </pc:cxnChg>
        <pc:cxnChg chg="add mod">
          <ac:chgData name="Vivian G" userId="217fb073e6d8a319" providerId="LiveId" clId="{9674BBFC-5FA4-4BE2-B47F-47FA3F32F565}" dt="2020-03-13T12:44:42.226" v="804" actId="14100"/>
          <ac:cxnSpMkLst>
            <pc:docMk/>
            <pc:sldMk cId="3191587568" sldId="259"/>
            <ac:cxnSpMk id="12" creationId="{BF10B5D8-ED7E-41C6-A0CF-5E557415C1AE}"/>
          </ac:cxnSpMkLst>
        </pc:cxnChg>
        <pc:cxnChg chg="add mod">
          <ac:chgData name="Vivian G" userId="217fb073e6d8a319" providerId="LiveId" clId="{9674BBFC-5FA4-4BE2-B47F-47FA3F32F565}" dt="2020-03-13T12:45:23.715" v="853" actId="14100"/>
          <ac:cxnSpMkLst>
            <pc:docMk/>
            <pc:sldMk cId="3191587568" sldId="259"/>
            <ac:cxnSpMk id="16" creationId="{F4339E05-CBC8-4C0E-809A-2CB5A4026980}"/>
          </ac:cxnSpMkLst>
        </pc:cxnChg>
        <pc:cxnChg chg="add mod">
          <ac:chgData name="Vivian G" userId="217fb073e6d8a319" providerId="LiveId" clId="{9674BBFC-5FA4-4BE2-B47F-47FA3F32F565}" dt="2020-03-13T12:45:43.518" v="888" actId="20577"/>
          <ac:cxnSpMkLst>
            <pc:docMk/>
            <pc:sldMk cId="3191587568" sldId="259"/>
            <ac:cxnSpMk id="20" creationId="{58DBDE19-8A29-4CE8-8F0F-622237264FB7}"/>
          </ac:cxnSpMkLst>
        </pc:cxnChg>
        <pc:cxnChg chg="add mod">
          <ac:chgData name="Vivian G" userId="217fb073e6d8a319" providerId="LiveId" clId="{9674BBFC-5FA4-4BE2-B47F-47FA3F32F565}" dt="2020-03-13T12:46:06.063" v="899" actId="14100"/>
          <ac:cxnSpMkLst>
            <pc:docMk/>
            <pc:sldMk cId="3191587568" sldId="259"/>
            <ac:cxnSpMk id="23" creationId="{83DC3F60-2032-456A-B4EE-98995F0F87C5}"/>
          </ac:cxnSpMkLst>
        </pc:cxnChg>
        <pc:cxnChg chg="add mod">
          <ac:chgData name="Vivian G" userId="217fb073e6d8a319" providerId="LiveId" clId="{9674BBFC-5FA4-4BE2-B47F-47FA3F32F565}" dt="2020-03-13T12:46:34.649" v="911" actId="14100"/>
          <ac:cxnSpMkLst>
            <pc:docMk/>
            <pc:sldMk cId="3191587568" sldId="259"/>
            <ac:cxnSpMk id="27" creationId="{0BE0F67A-35F4-4420-A4A7-79B415A90842}"/>
          </ac:cxnSpMkLst>
        </pc:cxnChg>
        <pc:cxnChg chg="add mod">
          <ac:chgData name="Vivian G" userId="217fb073e6d8a319" providerId="LiveId" clId="{9674BBFC-5FA4-4BE2-B47F-47FA3F32F565}" dt="2020-03-13T12:46:56.663" v="960" actId="14100"/>
          <ac:cxnSpMkLst>
            <pc:docMk/>
            <pc:sldMk cId="3191587568" sldId="259"/>
            <ac:cxnSpMk id="30" creationId="{29160C6E-5B0E-4F9F-9206-1673A3308018}"/>
          </ac:cxnSpMkLst>
        </pc:cxnChg>
      </pc:sldChg>
      <pc:sldChg chg="add del">
        <pc:chgData name="Vivian G" userId="217fb073e6d8a319" providerId="LiveId" clId="{9674BBFC-5FA4-4BE2-B47F-47FA3F32F565}" dt="2020-03-13T12:29:36.345" v="191"/>
        <pc:sldMkLst>
          <pc:docMk/>
          <pc:sldMk cId="384099556" sldId="260"/>
        </pc:sldMkLst>
      </pc:sldChg>
      <pc:sldChg chg="addSp delSp modSp add">
        <pc:chgData name="Vivian G" userId="217fb073e6d8a319" providerId="LiveId" clId="{9674BBFC-5FA4-4BE2-B47F-47FA3F32F565}" dt="2020-03-13T12:54:55.248" v="1398" actId="1076"/>
        <pc:sldMkLst>
          <pc:docMk/>
          <pc:sldMk cId="2337881990" sldId="260"/>
        </pc:sldMkLst>
        <pc:spChg chg="add mod">
          <ac:chgData name="Vivian G" userId="217fb073e6d8a319" providerId="LiveId" clId="{9674BBFC-5FA4-4BE2-B47F-47FA3F32F565}" dt="2020-03-13T12:52:21.547" v="1272" actId="20577"/>
          <ac:spMkLst>
            <pc:docMk/>
            <pc:sldMk cId="2337881990" sldId="260"/>
            <ac:spMk id="5" creationId="{53AD8258-0819-438C-B345-988CB350D960}"/>
          </ac:spMkLst>
        </pc:spChg>
        <pc:spChg chg="mod">
          <ac:chgData name="Vivian G" userId="217fb073e6d8a319" providerId="LiveId" clId="{9674BBFC-5FA4-4BE2-B47F-47FA3F32F565}" dt="2020-03-13T12:30:11.456" v="236" actId="1076"/>
          <ac:spMkLst>
            <pc:docMk/>
            <pc:sldMk cId="2337881990" sldId="260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3:10.218" v="1338" actId="1076"/>
          <ac:spMkLst>
            <pc:docMk/>
            <pc:sldMk cId="2337881990" sldId="260"/>
            <ac:spMk id="9" creationId="{5115FD8B-BA47-4659-83A6-F721A0C1EE97}"/>
          </ac:spMkLst>
        </pc:spChg>
        <pc:spChg chg="add mod">
          <ac:chgData name="Vivian G" userId="217fb073e6d8a319" providerId="LiveId" clId="{9674BBFC-5FA4-4BE2-B47F-47FA3F32F565}" dt="2020-03-13T12:53:01.083" v="1335" actId="20577"/>
          <ac:spMkLst>
            <pc:docMk/>
            <pc:sldMk cId="2337881990" sldId="260"/>
            <ac:spMk id="11" creationId="{14094F4D-B302-446A-AFB4-5B20CA527057}"/>
          </ac:spMkLst>
        </pc:spChg>
        <pc:spChg chg="add mod">
          <ac:chgData name="Vivian G" userId="217fb073e6d8a319" providerId="LiveId" clId="{9674BBFC-5FA4-4BE2-B47F-47FA3F32F565}" dt="2020-03-13T12:54:31.606" v="1364" actId="20577"/>
          <ac:spMkLst>
            <pc:docMk/>
            <pc:sldMk cId="2337881990" sldId="260"/>
            <ac:spMk id="17" creationId="{F2BA887B-C5C2-4FC2-A693-7EEDD1872E86}"/>
          </ac:spMkLst>
        </pc:spChg>
        <pc:spChg chg="add mod">
          <ac:chgData name="Vivian G" userId="217fb073e6d8a319" providerId="LiveId" clId="{9674BBFC-5FA4-4BE2-B47F-47FA3F32F565}" dt="2020-03-13T12:54:55.248" v="1398" actId="1076"/>
          <ac:spMkLst>
            <pc:docMk/>
            <pc:sldMk cId="2337881990" sldId="260"/>
            <ac:spMk id="20" creationId="{6AA2D6FE-8432-475B-9886-E55E0B11C51E}"/>
          </ac:spMkLst>
        </pc:spChg>
        <pc:picChg chg="add mod">
          <ac:chgData name="Vivian G" userId="217fb073e6d8a319" providerId="LiveId" clId="{9674BBFC-5FA4-4BE2-B47F-47FA3F32F565}" dt="2020-03-13T12:29:56.953" v="195" actId="1076"/>
          <ac:picMkLst>
            <pc:docMk/>
            <pc:sldMk cId="2337881990" sldId="260"/>
            <ac:picMk id="2" creationId="{938E5667-2539-4C5E-989C-3B12406A80C3}"/>
          </ac:picMkLst>
        </pc:picChg>
        <pc:picChg chg="del">
          <ac:chgData name="Vivian G" userId="217fb073e6d8a319" providerId="LiveId" clId="{9674BBFC-5FA4-4BE2-B47F-47FA3F32F565}" dt="2020-03-13T12:29:50.580" v="193" actId="478"/>
          <ac:picMkLst>
            <pc:docMk/>
            <pc:sldMk cId="2337881990" sldId="260"/>
            <ac:picMk id="4" creationId="{93C826C8-D07C-47F9-AEBD-EA1BBB1C3A40}"/>
          </ac:picMkLst>
        </pc:picChg>
        <pc:cxnChg chg="add mod">
          <ac:chgData name="Vivian G" userId="217fb073e6d8a319" providerId="LiveId" clId="{9674BBFC-5FA4-4BE2-B47F-47FA3F32F565}" dt="2020-03-13T12:51:51.768" v="1224" actId="14100"/>
          <ac:cxnSpMkLst>
            <pc:docMk/>
            <pc:sldMk cId="2337881990" sldId="260"/>
            <ac:cxnSpMk id="7" creationId="{97D995D9-64C1-49AA-A1EF-6817C518ED80}"/>
          </ac:cxnSpMkLst>
        </pc:cxnChg>
        <pc:cxnChg chg="add mod">
          <ac:chgData name="Vivian G" userId="217fb073e6d8a319" providerId="LiveId" clId="{9674BBFC-5FA4-4BE2-B47F-47FA3F32F565}" dt="2020-03-13T12:53:06.469" v="1337" actId="14100"/>
          <ac:cxnSpMkLst>
            <pc:docMk/>
            <pc:sldMk cId="2337881990" sldId="260"/>
            <ac:cxnSpMk id="10" creationId="{9403E1FF-2373-4A74-B790-69D00F3A2D37}"/>
          </ac:cxnSpMkLst>
        </pc:cxnChg>
        <pc:cxnChg chg="add mod">
          <ac:chgData name="Vivian G" userId="217fb073e6d8a319" providerId="LiveId" clId="{9674BBFC-5FA4-4BE2-B47F-47FA3F32F565}" dt="2020-03-13T12:52:50.787" v="1304" actId="14100"/>
          <ac:cxnSpMkLst>
            <pc:docMk/>
            <pc:sldMk cId="2337881990" sldId="260"/>
            <ac:cxnSpMk id="12" creationId="{29574EFA-947D-4FB5-9B23-E8A416D699E3}"/>
          </ac:cxnSpMkLst>
        </pc:cxnChg>
        <pc:cxnChg chg="add mod">
          <ac:chgData name="Vivian G" userId="217fb073e6d8a319" providerId="LiveId" clId="{9674BBFC-5FA4-4BE2-B47F-47FA3F32F565}" dt="2020-03-13T12:54:36.815" v="1366" actId="14100"/>
          <ac:cxnSpMkLst>
            <pc:docMk/>
            <pc:sldMk cId="2337881990" sldId="260"/>
            <ac:cxnSpMk id="18" creationId="{2B11A1F6-AEEC-42CE-B11A-8D73D2C7BABD}"/>
          </ac:cxnSpMkLst>
        </pc:cxnChg>
        <pc:cxnChg chg="add mod">
          <ac:chgData name="Vivian G" userId="217fb073e6d8a319" providerId="LiveId" clId="{9674BBFC-5FA4-4BE2-B47F-47FA3F32F565}" dt="2020-03-13T12:54:47.451" v="1370" actId="14100"/>
          <ac:cxnSpMkLst>
            <pc:docMk/>
            <pc:sldMk cId="2337881990" sldId="260"/>
            <ac:cxnSpMk id="21" creationId="{1B9B0A26-B13B-41FD-A315-9007789D06F1}"/>
          </ac:cxnSpMkLst>
        </pc:cxnChg>
      </pc:sldChg>
      <pc:sldChg chg="addSp delSp modSp add">
        <pc:chgData name="Vivian G" userId="217fb073e6d8a319" providerId="LiveId" clId="{9674BBFC-5FA4-4BE2-B47F-47FA3F32F565}" dt="2020-03-13T12:57:41.637" v="1757" actId="20577"/>
        <pc:sldMkLst>
          <pc:docMk/>
          <pc:sldMk cId="1335813569" sldId="261"/>
        </pc:sldMkLst>
        <pc:spChg chg="add mod">
          <ac:chgData name="Vivian G" userId="217fb073e6d8a319" providerId="LiveId" clId="{9674BBFC-5FA4-4BE2-B47F-47FA3F32F565}" dt="2020-03-13T12:57:38.934" v="1755" actId="20577"/>
          <ac:spMkLst>
            <pc:docMk/>
            <pc:sldMk cId="1335813569" sldId="261"/>
            <ac:spMk id="5" creationId="{2BB962EC-4999-42B3-A4B7-FD9793DE8E0B}"/>
          </ac:spMkLst>
        </pc:spChg>
        <pc:spChg chg="mod">
          <ac:chgData name="Vivian G" userId="217fb073e6d8a319" providerId="LiveId" clId="{9674BBFC-5FA4-4BE2-B47F-47FA3F32F565}" dt="2020-03-13T12:31:53.675" v="314" actId="27636"/>
          <ac:spMkLst>
            <pc:docMk/>
            <pc:sldMk cId="1335813569" sldId="261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7:41.637" v="1757" actId="20577"/>
          <ac:spMkLst>
            <pc:docMk/>
            <pc:sldMk cId="1335813569" sldId="261"/>
            <ac:spMk id="9" creationId="{A313649F-A42B-4D0E-B3CE-B93457565C7D}"/>
          </ac:spMkLst>
        </pc:spChg>
        <pc:spChg chg="add mod">
          <ac:chgData name="Vivian G" userId="217fb073e6d8a319" providerId="LiveId" clId="{9674BBFC-5FA4-4BE2-B47F-47FA3F32F565}" dt="2020-03-13T12:57:27.956" v="1751" actId="313"/>
          <ac:spMkLst>
            <pc:docMk/>
            <pc:sldMk cId="1335813569" sldId="261"/>
            <ac:spMk id="13" creationId="{7A9F0D72-378D-465B-B8E7-69A71CC10EB9}"/>
          </ac:spMkLst>
        </pc:spChg>
        <pc:picChg chg="del">
          <ac:chgData name="Vivian G" userId="217fb073e6d8a319" providerId="LiveId" clId="{9674BBFC-5FA4-4BE2-B47F-47FA3F32F565}" dt="2020-03-13T12:31:56.534" v="315" actId="478"/>
          <ac:picMkLst>
            <pc:docMk/>
            <pc:sldMk cId="1335813569" sldId="261"/>
            <ac:picMk id="2" creationId="{938E5667-2539-4C5E-989C-3B12406A80C3}"/>
          </ac:picMkLst>
        </pc:picChg>
        <pc:picChg chg="add mod">
          <ac:chgData name="Vivian G" userId="217fb073e6d8a319" providerId="LiveId" clId="{9674BBFC-5FA4-4BE2-B47F-47FA3F32F565}" dt="2020-03-13T12:56:41.846" v="1500" actId="1035"/>
          <ac:picMkLst>
            <pc:docMk/>
            <pc:sldMk cId="1335813569" sldId="261"/>
            <ac:picMk id="3" creationId="{D26B9A03-7E31-47EB-A213-0C1642594C71}"/>
          </ac:picMkLst>
        </pc:picChg>
        <pc:cxnChg chg="add mod">
          <ac:chgData name="Vivian G" userId="217fb073e6d8a319" providerId="LiveId" clId="{9674BBFC-5FA4-4BE2-B47F-47FA3F32F565}" dt="2020-03-13T12:57:33.982" v="1752" actId="14100"/>
          <ac:cxnSpMkLst>
            <pc:docMk/>
            <pc:sldMk cId="1335813569" sldId="261"/>
            <ac:cxnSpMk id="7" creationId="{A88B743A-2A3C-40A2-BE4A-0FB3A475EF95}"/>
          </ac:cxnSpMkLst>
        </pc:cxnChg>
        <pc:cxnChg chg="add mod">
          <ac:chgData name="Vivian G" userId="217fb073e6d8a319" providerId="LiveId" clId="{9674BBFC-5FA4-4BE2-B47F-47FA3F32F565}" dt="2020-03-13T12:57:36.359" v="1753" actId="14100"/>
          <ac:cxnSpMkLst>
            <pc:docMk/>
            <pc:sldMk cId="1335813569" sldId="261"/>
            <ac:cxnSpMk id="10" creationId="{8CA01673-A6CA-4468-91FF-856238EC8857}"/>
          </ac:cxnSpMkLst>
        </pc:cxnChg>
      </pc:sldChg>
      <pc:sldChg chg="addSp delSp modSp add">
        <pc:chgData name="Vivian G" userId="217fb073e6d8a319" providerId="LiveId" clId="{9674BBFC-5FA4-4BE2-B47F-47FA3F32F565}" dt="2020-03-13T12:34:41.947" v="450" actId="27636"/>
        <pc:sldMkLst>
          <pc:docMk/>
          <pc:sldMk cId="3050391109" sldId="262"/>
        </pc:sldMkLst>
        <pc:spChg chg="mod">
          <ac:chgData name="Vivian G" userId="217fb073e6d8a319" providerId="LiveId" clId="{9674BBFC-5FA4-4BE2-B47F-47FA3F32F565}" dt="2020-03-13T12:34:04.022" v="393" actId="20577"/>
          <ac:spMkLst>
            <pc:docMk/>
            <pc:sldMk cId="3050391109" sldId="262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34:28.138" v="428" actId="1076"/>
          <ac:spMkLst>
            <pc:docMk/>
            <pc:sldMk cId="3050391109" sldId="262"/>
            <ac:spMk id="7" creationId="{97247A2A-5EFF-48AF-B272-36446A38E724}"/>
          </ac:spMkLst>
        </pc:spChg>
        <pc:spChg chg="add mod">
          <ac:chgData name="Vivian G" userId="217fb073e6d8a319" providerId="LiveId" clId="{9674BBFC-5FA4-4BE2-B47F-47FA3F32F565}" dt="2020-03-13T12:34:41.947" v="450" actId="27636"/>
          <ac:spMkLst>
            <pc:docMk/>
            <pc:sldMk cId="3050391109" sldId="262"/>
            <ac:spMk id="8" creationId="{3596387D-A137-41AA-824E-CD3364A842FB}"/>
          </ac:spMkLst>
        </pc:spChg>
        <pc:spChg chg="add mod">
          <ac:chgData name="Vivian G" userId="217fb073e6d8a319" providerId="LiveId" clId="{9674BBFC-5FA4-4BE2-B47F-47FA3F32F565}" dt="2020-03-13T12:34:38.208" v="442" actId="20577"/>
          <ac:spMkLst>
            <pc:docMk/>
            <pc:sldMk cId="3050391109" sldId="262"/>
            <ac:spMk id="9" creationId="{9D006094-14F3-4DFC-8320-EFC21F256E31}"/>
          </ac:spMkLst>
        </pc:spChg>
        <pc:picChg chg="add mod">
          <ac:chgData name="Vivian G" userId="217fb073e6d8a319" providerId="LiveId" clId="{9674BBFC-5FA4-4BE2-B47F-47FA3F32F565}" dt="2020-03-13T12:33:25.388" v="385" actId="1076"/>
          <ac:picMkLst>
            <pc:docMk/>
            <pc:sldMk cId="3050391109" sldId="262"/>
            <ac:picMk id="2" creationId="{A4B3BA75-E1B0-41EA-B8B4-C354E606A08B}"/>
          </ac:picMkLst>
        </pc:picChg>
        <pc:picChg chg="del">
          <ac:chgData name="Vivian G" userId="217fb073e6d8a319" providerId="LiveId" clId="{9674BBFC-5FA4-4BE2-B47F-47FA3F32F565}" dt="2020-03-13T12:32:52.473" v="383" actId="478"/>
          <ac:picMkLst>
            <pc:docMk/>
            <pc:sldMk cId="3050391109" sldId="262"/>
            <ac:picMk id="3" creationId="{D26B9A03-7E31-47EB-A213-0C1642594C71}"/>
          </ac:picMkLst>
        </pc:picChg>
        <pc:picChg chg="add">
          <ac:chgData name="Vivian G" userId="217fb073e6d8a319" providerId="LiveId" clId="{9674BBFC-5FA4-4BE2-B47F-47FA3F32F565}" dt="2020-03-13T12:33:42.856" v="386"/>
          <ac:picMkLst>
            <pc:docMk/>
            <pc:sldMk cId="3050391109" sldId="262"/>
            <ac:picMk id="4" creationId="{9879A4A3-A0E4-43ED-A169-29F8BB662528}"/>
          </ac:picMkLst>
        </pc:picChg>
        <pc:picChg chg="add mod">
          <ac:chgData name="Vivian G" userId="217fb073e6d8a319" providerId="LiveId" clId="{9674BBFC-5FA4-4BE2-B47F-47FA3F32F565}" dt="2020-03-13T12:33:59.535" v="388" actId="1076"/>
          <ac:picMkLst>
            <pc:docMk/>
            <pc:sldMk cId="3050391109" sldId="262"/>
            <ac:picMk id="5" creationId="{7A423C34-4D38-4ABB-8088-2B4E8F702559}"/>
          </ac:picMkLst>
        </pc:picChg>
      </pc:sldChg>
      <pc:sldChg chg="addSp delSp modSp add">
        <pc:chgData name="Vivian G" userId="217fb073e6d8a319" providerId="LiveId" clId="{9674BBFC-5FA4-4BE2-B47F-47FA3F32F565}" dt="2020-03-13T13:02:39.029" v="1832" actId="1076"/>
        <pc:sldMkLst>
          <pc:docMk/>
          <pc:sldMk cId="997322347" sldId="263"/>
        </pc:sldMkLst>
        <pc:spChg chg="mod">
          <ac:chgData name="Vivian G" userId="217fb073e6d8a319" providerId="LiveId" clId="{9674BBFC-5FA4-4BE2-B47F-47FA3F32F565}" dt="2020-03-13T12:37:02.561" v="532" actId="1076"/>
          <ac:spMkLst>
            <pc:docMk/>
            <pc:sldMk cId="997322347" sldId="263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37:27.562" v="569" actId="1076"/>
          <ac:spMkLst>
            <pc:docMk/>
            <pc:sldMk cId="997322347" sldId="263"/>
            <ac:spMk id="7" creationId="{41B2795F-00CA-4E41-86F0-FAD4D97EEDA9}"/>
          </ac:spMkLst>
        </pc:spChg>
        <pc:spChg chg="add mod">
          <ac:chgData name="Vivian G" userId="217fb073e6d8a319" providerId="LiveId" clId="{9674BBFC-5FA4-4BE2-B47F-47FA3F32F565}" dt="2020-03-13T12:37:36.983" v="577" actId="20577"/>
          <ac:spMkLst>
            <pc:docMk/>
            <pc:sldMk cId="997322347" sldId="263"/>
            <ac:spMk id="8" creationId="{3A9E50C3-87C5-4DD9-B2D6-43CE958202A3}"/>
          </ac:spMkLst>
        </pc:spChg>
        <pc:spChg chg="add mod">
          <ac:chgData name="Vivian G" userId="217fb073e6d8a319" providerId="LiveId" clId="{9674BBFC-5FA4-4BE2-B47F-47FA3F32F565}" dt="2020-03-13T12:58:48.571" v="1831" actId="1076"/>
          <ac:spMkLst>
            <pc:docMk/>
            <pc:sldMk cId="997322347" sldId="263"/>
            <ac:spMk id="9" creationId="{7D82785F-A913-4B46-8331-EA35FFCFB48C}"/>
          </ac:spMkLst>
        </pc:spChg>
        <pc:spChg chg="add mod">
          <ac:chgData name="Vivian G" userId="217fb073e6d8a319" providerId="LiveId" clId="{9674BBFC-5FA4-4BE2-B47F-47FA3F32F565}" dt="2020-03-13T13:02:39.029" v="1832" actId="1076"/>
          <ac:spMkLst>
            <pc:docMk/>
            <pc:sldMk cId="997322347" sldId="263"/>
            <ac:spMk id="11" creationId="{225B90F4-6432-48AE-8DCD-20E470CC068F}"/>
          </ac:spMkLst>
        </pc:spChg>
        <pc:spChg chg="add del">
          <ac:chgData name="Vivian G" userId="217fb073e6d8a319" providerId="LiveId" clId="{9674BBFC-5FA4-4BE2-B47F-47FA3F32F565}" dt="2020-03-13T12:58:33.601" v="1825"/>
          <ac:spMkLst>
            <pc:docMk/>
            <pc:sldMk cId="997322347" sldId="263"/>
            <ac:spMk id="14" creationId="{C2DE9B04-4B96-411C-815F-2D3D422CC589}"/>
          </ac:spMkLst>
        </pc:spChg>
        <pc:spChg chg="add mod">
          <ac:chgData name="Vivian G" userId="217fb073e6d8a319" providerId="LiveId" clId="{9674BBFC-5FA4-4BE2-B47F-47FA3F32F565}" dt="2020-03-13T12:58:45.997" v="1830" actId="1076"/>
          <ac:spMkLst>
            <pc:docMk/>
            <pc:sldMk cId="997322347" sldId="263"/>
            <ac:spMk id="15" creationId="{A29A9C4C-2973-4B91-9EF7-D46B0702D81D}"/>
          </ac:spMkLst>
        </pc:spChg>
        <pc:picChg chg="add mod">
          <ac:chgData name="Vivian G" userId="217fb073e6d8a319" providerId="LiveId" clId="{9674BBFC-5FA4-4BE2-B47F-47FA3F32F565}" dt="2020-03-13T12:36:25.384" v="516" actId="1076"/>
          <ac:picMkLst>
            <pc:docMk/>
            <pc:sldMk cId="997322347" sldId="263"/>
            <ac:picMk id="2" creationId="{48946A8C-5640-4EDF-99CC-6A87B831856E}"/>
          </ac:picMkLst>
        </pc:picChg>
        <pc:picChg chg="del">
          <ac:chgData name="Vivian G" userId="217fb073e6d8a319" providerId="LiveId" clId="{9674BBFC-5FA4-4BE2-B47F-47FA3F32F565}" dt="2020-03-13T12:35:14.484" v="452" actId="478"/>
          <ac:picMkLst>
            <pc:docMk/>
            <pc:sldMk cId="997322347" sldId="263"/>
            <ac:picMk id="3" creationId="{D26B9A03-7E31-47EB-A213-0C1642594C71}"/>
          </ac:picMkLst>
        </pc:picChg>
        <pc:picChg chg="add del mod">
          <ac:chgData name="Vivian G" userId="217fb073e6d8a319" providerId="LiveId" clId="{9674BBFC-5FA4-4BE2-B47F-47FA3F32F565}" dt="2020-03-13T12:36:19.617" v="513" actId="478"/>
          <ac:picMkLst>
            <pc:docMk/>
            <pc:sldMk cId="997322347" sldId="263"/>
            <ac:picMk id="4" creationId="{FAFF9B26-1C4F-4D54-9E3F-65CB73183B42}"/>
          </ac:picMkLst>
        </pc:picChg>
        <pc:picChg chg="add mod">
          <ac:chgData name="Vivian G" userId="217fb073e6d8a319" providerId="LiveId" clId="{9674BBFC-5FA4-4BE2-B47F-47FA3F32F565}" dt="2020-03-13T12:36:23.525" v="515" actId="1076"/>
          <ac:picMkLst>
            <pc:docMk/>
            <pc:sldMk cId="997322347" sldId="263"/>
            <ac:picMk id="5" creationId="{2C56AF77-9217-425A-B1EB-250FC8F23FCF}"/>
          </ac:picMkLst>
        </pc:picChg>
        <pc:cxnChg chg="add mod">
          <ac:chgData name="Vivian G" userId="217fb073e6d8a319" providerId="LiveId" clId="{9674BBFC-5FA4-4BE2-B47F-47FA3F32F565}" dt="2020-03-13T12:58:29.608" v="1823" actId="14100"/>
          <ac:cxnSpMkLst>
            <pc:docMk/>
            <pc:sldMk cId="997322347" sldId="263"/>
            <ac:cxnSpMk id="10" creationId="{270E87D7-730A-4E70-A71E-0279208C8438}"/>
          </ac:cxnSpMkLst>
        </pc:cxnChg>
        <pc:cxnChg chg="add mod">
          <ac:chgData name="Vivian G" userId="217fb073e6d8a319" providerId="LiveId" clId="{9674BBFC-5FA4-4BE2-B47F-47FA3F32F565}" dt="2020-03-13T12:58:43.092" v="1829" actId="14100"/>
          <ac:cxnSpMkLst>
            <pc:docMk/>
            <pc:sldMk cId="997322347" sldId="263"/>
            <ac:cxnSpMk id="16" creationId="{5920CE7B-80AC-4BC0-AB64-FD76ED2380AA}"/>
          </ac:cxnSpMkLst>
        </pc:cxnChg>
      </pc:sldChg>
      <pc:sldChg chg="addSp delSp modSp add">
        <pc:chgData name="Vivian G" userId="217fb073e6d8a319" providerId="LiveId" clId="{9674BBFC-5FA4-4BE2-B47F-47FA3F32F565}" dt="2020-03-13T12:50:13.543" v="1087" actId="1076"/>
        <pc:sldMkLst>
          <pc:docMk/>
          <pc:sldMk cId="1722915698" sldId="264"/>
        </pc:sldMkLst>
        <pc:spChg chg="add mod">
          <ac:chgData name="Vivian G" userId="217fb073e6d8a319" providerId="LiveId" clId="{9674BBFC-5FA4-4BE2-B47F-47FA3F32F565}" dt="2020-03-13T12:49:41.409" v="1058" actId="1076"/>
          <ac:spMkLst>
            <pc:docMk/>
            <pc:sldMk cId="1722915698" sldId="264"/>
            <ac:spMk id="5" creationId="{84337425-E6EC-4DA4-8A2F-8DE57A82B825}"/>
          </ac:spMkLst>
        </pc:spChg>
        <pc:spChg chg="mod">
          <ac:chgData name="Vivian G" userId="217fb073e6d8a319" providerId="LiveId" clId="{9674BBFC-5FA4-4BE2-B47F-47FA3F32F565}" dt="2020-03-13T12:40:08.003" v="593" actId="20577"/>
          <ac:spMkLst>
            <pc:docMk/>
            <pc:sldMk cId="1722915698" sldId="264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50:13.543" v="1087" actId="1076"/>
          <ac:spMkLst>
            <pc:docMk/>
            <pc:sldMk cId="1722915698" sldId="264"/>
            <ac:spMk id="9" creationId="{28E1FAA1-3C5A-4B44-904E-590E04828089}"/>
          </ac:spMkLst>
        </pc:spChg>
        <pc:picChg chg="add mod">
          <ac:chgData name="Vivian G" userId="217fb073e6d8a319" providerId="LiveId" clId="{9674BBFC-5FA4-4BE2-B47F-47FA3F32F565}" dt="2020-03-13T12:40:42.393" v="598" actId="1076"/>
          <ac:picMkLst>
            <pc:docMk/>
            <pc:sldMk cId="1722915698" sldId="264"/>
            <ac:picMk id="2" creationId="{13AD0284-D52F-428A-A0B0-59B7BCF31F1E}"/>
          </ac:picMkLst>
        </pc:picChg>
        <pc:picChg chg="del">
          <ac:chgData name="Vivian G" userId="217fb073e6d8a319" providerId="LiveId" clId="{9674BBFC-5FA4-4BE2-B47F-47FA3F32F565}" dt="2020-03-13T12:40:12.371" v="594" actId="478"/>
          <ac:picMkLst>
            <pc:docMk/>
            <pc:sldMk cId="1722915698" sldId="264"/>
            <ac:picMk id="4" creationId="{93C826C8-D07C-47F9-AEBD-EA1BBB1C3A40}"/>
          </ac:picMkLst>
        </pc:picChg>
        <pc:cxnChg chg="add mod">
          <ac:chgData name="Vivian G" userId="217fb073e6d8a319" providerId="LiveId" clId="{9674BBFC-5FA4-4BE2-B47F-47FA3F32F565}" dt="2020-03-13T12:49:46.464" v="1060" actId="14100"/>
          <ac:cxnSpMkLst>
            <pc:docMk/>
            <pc:sldMk cId="1722915698" sldId="264"/>
            <ac:cxnSpMk id="7" creationId="{EF401590-04A0-4883-A63C-52FD994A5E31}"/>
          </ac:cxnSpMkLst>
        </pc:cxnChg>
        <pc:cxnChg chg="add mod">
          <ac:chgData name="Vivian G" userId="217fb073e6d8a319" providerId="LiveId" clId="{9674BBFC-5FA4-4BE2-B47F-47FA3F32F565}" dt="2020-03-13T12:49:59.382" v="1064" actId="14100"/>
          <ac:cxnSpMkLst>
            <pc:docMk/>
            <pc:sldMk cId="1722915698" sldId="264"/>
            <ac:cxnSpMk id="10" creationId="{6E96F714-736A-4B32-AD53-D5B2A09E7505}"/>
          </ac:cxnSpMkLst>
        </pc:cxnChg>
      </pc:sldChg>
      <pc:sldChg chg="addSp delSp modSp add">
        <pc:chgData name="Vivian G" userId="217fb073e6d8a319" providerId="LiveId" clId="{9674BBFC-5FA4-4BE2-B47F-47FA3F32F565}" dt="2020-03-13T12:51:31.479" v="1220" actId="14100"/>
        <pc:sldMkLst>
          <pc:docMk/>
          <pc:sldMk cId="4289563155" sldId="265"/>
        </pc:sldMkLst>
        <pc:spChg chg="mod">
          <ac:chgData name="Vivian G" userId="217fb073e6d8a319" providerId="LiveId" clId="{9674BBFC-5FA4-4BE2-B47F-47FA3F32F565}" dt="2020-03-13T12:40:49.955" v="612" actId="20577"/>
          <ac:spMkLst>
            <pc:docMk/>
            <pc:sldMk cId="4289563155" sldId="265"/>
            <ac:spMk id="6" creationId="{63B5CDAB-50EE-4C18-84F8-A72A0B00D0DD}"/>
          </ac:spMkLst>
        </pc:spChg>
        <pc:spChg chg="add mod">
          <ac:chgData name="Vivian G" userId="217fb073e6d8a319" providerId="LiveId" clId="{9674BBFC-5FA4-4BE2-B47F-47FA3F32F565}" dt="2020-03-13T12:42:28.519" v="693" actId="20577"/>
          <ac:spMkLst>
            <pc:docMk/>
            <pc:sldMk cId="4289563155" sldId="265"/>
            <ac:spMk id="7" creationId="{778F1961-05C2-499E-B438-086B611E6D5D}"/>
          </ac:spMkLst>
        </pc:spChg>
        <pc:spChg chg="add mod">
          <ac:chgData name="Vivian G" userId="217fb073e6d8a319" providerId="LiveId" clId="{9674BBFC-5FA4-4BE2-B47F-47FA3F32F565}" dt="2020-03-13T12:42:21.984" v="680" actId="20577"/>
          <ac:spMkLst>
            <pc:docMk/>
            <pc:sldMk cId="4289563155" sldId="265"/>
            <ac:spMk id="8" creationId="{E3D84644-F519-4E47-9019-C2562051F038}"/>
          </ac:spMkLst>
        </pc:spChg>
        <pc:spChg chg="add mod">
          <ac:chgData name="Vivian G" userId="217fb073e6d8a319" providerId="LiveId" clId="{9674BBFC-5FA4-4BE2-B47F-47FA3F32F565}" dt="2020-03-13T12:50:34.537" v="1093" actId="20577"/>
          <ac:spMkLst>
            <pc:docMk/>
            <pc:sldMk cId="4289563155" sldId="265"/>
            <ac:spMk id="9" creationId="{54E2492D-45E9-4CA2-8CE4-51FF9ADF63C3}"/>
          </ac:spMkLst>
        </pc:spChg>
        <pc:spChg chg="add mod">
          <ac:chgData name="Vivian G" userId="217fb073e6d8a319" providerId="LiveId" clId="{9674BBFC-5FA4-4BE2-B47F-47FA3F32F565}" dt="2020-03-13T12:51:17.916" v="1215" actId="1076"/>
          <ac:spMkLst>
            <pc:docMk/>
            <pc:sldMk cId="4289563155" sldId="265"/>
            <ac:spMk id="13" creationId="{1B9C7239-FB9A-4F40-964B-29BB9BA26403}"/>
          </ac:spMkLst>
        </pc:spChg>
        <pc:picChg chg="del">
          <ac:chgData name="Vivian G" userId="217fb073e6d8a319" providerId="LiveId" clId="{9674BBFC-5FA4-4BE2-B47F-47FA3F32F565}" dt="2020-03-13T12:40:52.084" v="613" actId="478"/>
          <ac:picMkLst>
            <pc:docMk/>
            <pc:sldMk cId="4289563155" sldId="265"/>
            <ac:picMk id="2" creationId="{13AD0284-D52F-428A-A0B0-59B7BCF31F1E}"/>
          </ac:picMkLst>
        </pc:picChg>
        <pc:picChg chg="add mod">
          <ac:chgData name="Vivian G" userId="217fb073e6d8a319" providerId="LiveId" clId="{9674BBFC-5FA4-4BE2-B47F-47FA3F32F565}" dt="2020-03-13T12:41:33.427" v="618" actId="1076"/>
          <ac:picMkLst>
            <pc:docMk/>
            <pc:sldMk cId="4289563155" sldId="265"/>
            <ac:picMk id="3" creationId="{1171FD28-3696-426E-B893-C1FF3A8A58D5}"/>
          </ac:picMkLst>
        </pc:picChg>
        <pc:picChg chg="add mod">
          <ac:chgData name="Vivian G" userId="217fb073e6d8a319" providerId="LiveId" clId="{9674BBFC-5FA4-4BE2-B47F-47FA3F32F565}" dt="2020-03-13T12:41:42.135" v="622" actId="1076"/>
          <ac:picMkLst>
            <pc:docMk/>
            <pc:sldMk cId="4289563155" sldId="265"/>
            <ac:picMk id="4" creationId="{08D87E7C-F590-45F0-9463-D0F35C7916AD}"/>
          </ac:picMkLst>
        </pc:picChg>
        <pc:cxnChg chg="add mod">
          <ac:chgData name="Vivian G" userId="217fb073e6d8a319" providerId="LiveId" clId="{9674BBFC-5FA4-4BE2-B47F-47FA3F32F565}" dt="2020-03-13T12:50:38.905" v="1094" actId="14100"/>
          <ac:cxnSpMkLst>
            <pc:docMk/>
            <pc:sldMk cId="4289563155" sldId="265"/>
            <ac:cxnSpMk id="10" creationId="{42972258-3A7F-4312-B8AC-6B9FFE183D04}"/>
          </ac:cxnSpMkLst>
        </pc:cxnChg>
        <pc:cxnChg chg="add mod">
          <ac:chgData name="Vivian G" userId="217fb073e6d8a319" providerId="LiveId" clId="{9674BBFC-5FA4-4BE2-B47F-47FA3F32F565}" dt="2020-03-13T12:50:44.921" v="1097" actId="14100"/>
          <ac:cxnSpMkLst>
            <pc:docMk/>
            <pc:sldMk cId="4289563155" sldId="265"/>
            <ac:cxnSpMk id="11" creationId="{CC2619C8-F137-445F-9A8A-3C38BBF90D31}"/>
          </ac:cxnSpMkLst>
        </pc:cxnChg>
        <pc:cxnChg chg="add mod">
          <ac:chgData name="Vivian G" userId="217fb073e6d8a319" providerId="LiveId" clId="{9674BBFC-5FA4-4BE2-B47F-47FA3F32F565}" dt="2020-03-13T12:51:31.479" v="1220" actId="14100"/>
          <ac:cxnSpMkLst>
            <pc:docMk/>
            <pc:sldMk cId="4289563155" sldId="265"/>
            <ac:cxnSpMk id="14" creationId="{00326494-A3C4-45DC-803A-DB43E3084C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3FE62-2AD6-41B6-9122-F4AEFCB74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4FE11-622D-433A-9337-6C71956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0FC4E-2647-42D1-993F-06627022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A304C-A1C2-4D82-A8E0-4A6555BA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E6D6DF-0261-4A36-9413-74812FC3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BCAB3-7B7E-43F8-9DC4-0ADF0DBD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2111F-6D01-4288-B604-76E543110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FA256-92AE-4662-888A-3E28B9FC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7B3F8-B39D-42CF-A1F7-0682458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801A6-C912-4FD2-8DFA-2CD4E48E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78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F898F4-140E-4B50-A838-37088D58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3545C-2B73-49FD-9070-036D2DC6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03EBC-B964-46D8-9D03-B0C0EB48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4F94C-A9F1-41B8-853A-E94F0D20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1417F-F53A-43E3-B287-27BCD3D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A715F-FC09-43FF-BE71-61FBDAF7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2577-EFA7-4743-A931-26D7A071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BFAB4-63E7-4DD3-8A4D-581AEA45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911A9-F375-4AE4-9DB0-E5ECF5EC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DAB85-DB75-4F1C-B97D-5B94380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43543-6499-4A9F-AB16-C064E7C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643433-0C1D-4E0A-B3F4-21B90135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1B80B-2E42-4ABF-825C-C48FCA43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6BE0C-1A7F-4C0B-AA6C-1FBAE31A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1F433-4F22-4836-86A8-2F66A437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5D83-4403-43E8-9239-5A04FB5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F88F5-E7D7-42E1-991A-1030780A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FFE7C4-E0CA-4A73-97E2-BFE2D0B3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164E2-AF81-4F46-8704-232D49BA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E408C7-A41D-4C20-A87E-7421FA9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BBB88-353F-456F-8AC7-0F213A2C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56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30371-F7FC-43D3-9CD3-59AA13E7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055541-037E-4643-95C8-FD6F686E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71A28F-3C34-44E8-AF48-4DA961B2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3A6E5E-BCC9-42E4-A138-4E64D294F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016FBA-9EFF-458E-86DF-96CA46A54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1CAD-8D6C-4023-8F37-10C792B3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6ADC3B-FE47-4B61-B2F5-4881333C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504BFC-8425-46C3-9920-CE894240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84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9DD9E-F7C4-496E-9E27-85471E3C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20825C-06B9-4AC6-BA5A-188A28A3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BD9E8B-088C-48F0-8D7F-B871E9C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1B2A8-6EE2-45DE-8691-E40C201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3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FBA87-32BD-4DAA-A755-AEA9B224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78FB70-6A0B-41FF-8406-AFD77E9C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9C2358-41A4-410F-B5C4-67A1C2D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13D7D-1E5C-4D14-8D53-3D7C1167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D0E37-BF54-4B51-AEE6-92D88E67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D53218-6EB9-4716-AB2A-5AE90363B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50015-4184-4FF9-9532-1C3C5078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580EE-C59B-42D5-A3C4-94B97E3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F0FA9-4806-4542-BCA3-8AE1E0EE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1EC22-6C87-4A4D-9A5A-55298629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93A8C-62FD-46A8-880C-05DAFEBCD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F9CD84-EDAF-4307-AF42-5FA20F63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3FA2B-4D6C-4877-BAC3-84B1FFFF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7872C-67A7-407A-BA76-4EAA8D19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6BBD9-4E35-4815-81F1-26C8EB9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9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31701B-F0F4-4969-B3BB-B34160A8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B3AD9-CD8E-43CC-A46F-1F74212F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B2919-F74B-4DAD-9F5E-01D364E9F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B411-9347-4DC8-AB40-F1AB03B6833C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CEC7C-ABA6-49AC-8C00-900E749F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390D8-1685-48D1-A999-9D60BB40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5392-3AA4-4504-901D-6096CB13E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7E30F2E-BCDC-4389-9AC0-E3BBA037B209}"/>
              </a:ext>
            </a:extLst>
          </p:cNvPr>
          <p:cNvSpPr txBox="1">
            <a:spLocks/>
          </p:cNvSpPr>
          <p:nvPr/>
        </p:nvSpPr>
        <p:spPr>
          <a:xfrm>
            <a:off x="3432089" y="2766218"/>
            <a:ext cx="532782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Zoning de l’interface du projet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1E5C65B-E2B6-47CD-882E-BE2423C00428}"/>
              </a:ext>
            </a:extLst>
          </p:cNvPr>
          <p:cNvSpPr txBox="1">
            <a:spLocks/>
          </p:cNvSpPr>
          <p:nvPr/>
        </p:nvSpPr>
        <p:spPr>
          <a:xfrm>
            <a:off x="68931" y="6019884"/>
            <a:ext cx="1413640" cy="320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dirty="0"/>
              <a:t>Version </a:t>
            </a:r>
            <a:r>
              <a:rPr lang="fr-FR" sz="1500"/>
              <a:t>: 1.1</a:t>
            </a:r>
            <a:endParaRPr lang="fr-FR" sz="15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84AAEF7-D13C-44C4-B8A1-92EA0763B3EA}"/>
              </a:ext>
            </a:extLst>
          </p:cNvPr>
          <p:cNvSpPr txBox="1">
            <a:spLocks/>
          </p:cNvSpPr>
          <p:nvPr/>
        </p:nvSpPr>
        <p:spPr>
          <a:xfrm>
            <a:off x="186431" y="6350493"/>
            <a:ext cx="3112493" cy="320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500" dirty="0"/>
              <a:t>Date de la dernière mise a jour: 13/03/2020</a:t>
            </a:r>
          </a:p>
        </p:txBody>
      </p:sp>
    </p:spTree>
    <p:extLst>
      <p:ext uri="{BB962C8B-B14F-4D97-AF65-F5344CB8AC3E}">
        <p14:creationId xmlns:p14="http://schemas.microsoft.com/office/powerpoint/2010/main" val="22463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8C98B9-8791-4DAC-9A45-A6DFE8AB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377148"/>
            <a:ext cx="4057650" cy="52578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506229" y="294103"/>
            <a:ext cx="5179541" cy="796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d’authentification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7A7BE6-2B31-4274-9295-1EE9D9C388FD}"/>
              </a:ext>
            </a:extLst>
          </p:cNvPr>
          <p:cNvSpPr txBox="1"/>
          <p:nvPr/>
        </p:nvSpPr>
        <p:spPr>
          <a:xfrm>
            <a:off x="8295808" y="3639087"/>
            <a:ext cx="1721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Champs obligatoires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9288C24-454C-42F7-8B70-026B71FF9344}"/>
              </a:ext>
            </a:extLst>
          </p:cNvPr>
          <p:cNvCxnSpPr>
            <a:cxnSpLocks/>
          </p:cNvCxnSpPr>
          <p:nvPr/>
        </p:nvCxnSpPr>
        <p:spPr>
          <a:xfrm>
            <a:off x="7199790" y="3451974"/>
            <a:ext cx="1096018" cy="237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59A6DC-645A-474F-B21E-14D9B60A1D24}"/>
              </a:ext>
            </a:extLst>
          </p:cNvPr>
          <p:cNvCxnSpPr>
            <a:cxnSpLocks/>
          </p:cNvCxnSpPr>
          <p:nvPr/>
        </p:nvCxnSpPr>
        <p:spPr>
          <a:xfrm flipV="1">
            <a:off x="7199790" y="3857201"/>
            <a:ext cx="1096018" cy="207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réservation des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C826C8-D07C-47F9-AEBD-EA1BBB1C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1315622"/>
            <a:ext cx="8039100" cy="5248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111C8E7-7B04-4658-8844-0066DCB8CA64}"/>
              </a:ext>
            </a:extLst>
          </p:cNvPr>
          <p:cNvSpPr txBox="1"/>
          <p:nvPr/>
        </p:nvSpPr>
        <p:spPr>
          <a:xfrm>
            <a:off x="10470570" y="1535673"/>
            <a:ext cx="9461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Retour au form de connexion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A91E3D-A4B1-4DF7-8576-46FE2E33DBCE}"/>
              </a:ext>
            </a:extLst>
          </p:cNvPr>
          <p:cNvCxnSpPr>
            <a:cxnSpLocks/>
          </p:cNvCxnSpPr>
          <p:nvPr/>
        </p:nvCxnSpPr>
        <p:spPr>
          <a:xfrm flipV="1">
            <a:off x="9809825" y="1824214"/>
            <a:ext cx="660745" cy="66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423369F-3C3D-4659-A4C0-D3DB5BB44EA9}"/>
              </a:ext>
            </a:extLst>
          </p:cNvPr>
          <p:cNvSpPr txBox="1"/>
          <p:nvPr/>
        </p:nvSpPr>
        <p:spPr>
          <a:xfrm>
            <a:off x="10312252" y="2753394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Sélection de la date voulue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F10B5D8-ED7E-41C6-A0CF-5E557415C1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51507" y="2961143"/>
            <a:ext cx="6607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90FEB6-BFE7-4119-A0F6-12C2B04D69F9}"/>
              </a:ext>
            </a:extLst>
          </p:cNvPr>
          <p:cNvSpPr txBox="1"/>
          <p:nvPr/>
        </p:nvSpPr>
        <p:spPr>
          <a:xfrm>
            <a:off x="10271378" y="4239091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Confirmation du créneaux </a:t>
            </a:r>
            <a:r>
              <a:rPr lang="fr-FR" sz="1050" dirty="0" err="1">
                <a:solidFill>
                  <a:srgbClr val="FF0000"/>
                </a:solidFill>
              </a:rPr>
              <a:t>selectionné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4339E05-CBC8-4C0E-809A-2CB5A402698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651507" y="4314548"/>
            <a:ext cx="619871" cy="213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DBCCEC6-AD3B-4844-AC00-42789FD24C25}"/>
              </a:ext>
            </a:extLst>
          </p:cNvPr>
          <p:cNvSpPr txBox="1"/>
          <p:nvPr/>
        </p:nvSpPr>
        <p:spPr>
          <a:xfrm>
            <a:off x="10271378" y="5463805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Affichage information de connexion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8DBDE19-8A29-4CE8-8F0F-622237264FB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362008" y="4962214"/>
            <a:ext cx="909370" cy="790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E6F9ECE-3F8F-4BA2-8FBB-0E1C6F039325}"/>
              </a:ext>
            </a:extLst>
          </p:cNvPr>
          <p:cNvSpPr txBox="1"/>
          <p:nvPr/>
        </p:nvSpPr>
        <p:spPr>
          <a:xfrm>
            <a:off x="540115" y="5913928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Légende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3DC3F60-2032-456A-B4EE-98995F0F87C5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6040886"/>
            <a:ext cx="665826" cy="19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6DEDD0C-2666-4624-872B-7FE98B8E68CC}"/>
              </a:ext>
            </a:extLst>
          </p:cNvPr>
          <p:cNvSpPr txBox="1"/>
          <p:nvPr/>
        </p:nvSpPr>
        <p:spPr>
          <a:xfrm>
            <a:off x="413651" y="3224185"/>
            <a:ext cx="110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Calendrier du jour sélectionné et de son lendemain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BE0F67A-35F4-4420-A4A7-79B415A90842}"/>
              </a:ext>
            </a:extLst>
          </p:cNvPr>
          <p:cNvCxnSpPr>
            <a:cxnSpLocks/>
          </p:cNvCxnSpPr>
          <p:nvPr/>
        </p:nvCxnSpPr>
        <p:spPr>
          <a:xfrm flipH="1" flipV="1">
            <a:off x="1518082" y="3555958"/>
            <a:ext cx="2068497" cy="501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5F6D29-C4DB-4795-94D4-80669CA97F72}"/>
              </a:ext>
            </a:extLst>
          </p:cNvPr>
          <p:cNvSpPr txBox="1"/>
          <p:nvPr/>
        </p:nvSpPr>
        <p:spPr>
          <a:xfrm>
            <a:off x="501921" y="1378980"/>
            <a:ext cx="1104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Bouton d’actualisation du calendrier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9160C6E-5B0E-4F9F-9206-1673A3308018}"/>
              </a:ext>
            </a:extLst>
          </p:cNvPr>
          <p:cNvCxnSpPr>
            <a:cxnSpLocks/>
          </p:cNvCxnSpPr>
          <p:nvPr/>
        </p:nvCxnSpPr>
        <p:spPr>
          <a:xfrm flipH="1" flipV="1">
            <a:off x="1518083" y="1667522"/>
            <a:ext cx="790111" cy="156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confirmation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AD0284-D52F-428A-A0B0-59B7BCF3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60" y="1659522"/>
            <a:ext cx="4293279" cy="4470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337425-E6EC-4DA4-8A2F-8DE57A82B825}"/>
              </a:ext>
            </a:extLst>
          </p:cNvPr>
          <p:cNvSpPr txBox="1"/>
          <p:nvPr/>
        </p:nvSpPr>
        <p:spPr>
          <a:xfrm>
            <a:off x="2002753" y="3264070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Information de la réservation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F401590-04A0-4883-A63C-52FD994A5E31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107184" y="3471819"/>
            <a:ext cx="1207366" cy="9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8E1FAA1-3C5A-4B44-904E-590E04828089}"/>
              </a:ext>
            </a:extLst>
          </p:cNvPr>
          <p:cNvSpPr txBox="1"/>
          <p:nvPr/>
        </p:nvSpPr>
        <p:spPr>
          <a:xfrm>
            <a:off x="8637922" y="2458574"/>
            <a:ext cx="1331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E96F714-736A-4B32-AD53-D5B2A09E7505}"/>
              </a:ext>
            </a:extLst>
          </p:cNvPr>
          <p:cNvCxnSpPr>
            <a:cxnSpLocks/>
          </p:cNvCxnSpPr>
          <p:nvPr/>
        </p:nvCxnSpPr>
        <p:spPr>
          <a:xfrm flipV="1">
            <a:off x="7836598" y="2585532"/>
            <a:ext cx="801324" cy="8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01861" y="401216"/>
            <a:ext cx="6188277" cy="57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visualisation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71FD28-3696-426E-B893-C1FF3A8A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97" y="2063781"/>
            <a:ext cx="3657600" cy="3600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87E7C-F590-45F0-9463-D0F35C79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78" y="2063781"/>
            <a:ext cx="3657904" cy="36004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78F1961-05C2-499E-B438-086B611E6D5D}"/>
              </a:ext>
            </a:extLst>
          </p:cNvPr>
          <p:cNvSpPr txBox="1">
            <a:spLocks/>
          </p:cNvSpPr>
          <p:nvPr/>
        </p:nvSpPr>
        <p:spPr>
          <a:xfrm>
            <a:off x="1929278" y="1660124"/>
            <a:ext cx="3326437" cy="331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Non propriétaire de la réservation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D84644-F519-4E47-9019-C2562051F038}"/>
              </a:ext>
            </a:extLst>
          </p:cNvPr>
          <p:cNvSpPr txBox="1">
            <a:spLocks/>
          </p:cNvSpPr>
          <p:nvPr/>
        </p:nvSpPr>
        <p:spPr>
          <a:xfrm>
            <a:off x="7201511" y="1660123"/>
            <a:ext cx="3326437" cy="3319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Propriétaire de la réservation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E2492D-45E9-4CA2-8CE4-51FF9ADF63C3}"/>
              </a:ext>
            </a:extLst>
          </p:cNvPr>
          <p:cNvSpPr txBox="1"/>
          <p:nvPr/>
        </p:nvSpPr>
        <p:spPr>
          <a:xfrm>
            <a:off x="5666274" y="3493395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Information de la réservation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2972258-3A7F-4312-B8AC-6B9FFE183D0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770705" y="3701144"/>
            <a:ext cx="4308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C2619C8-F137-445F-9A8A-3C38BBF90D31}"/>
              </a:ext>
            </a:extLst>
          </p:cNvPr>
          <p:cNvCxnSpPr>
            <a:cxnSpLocks/>
          </p:cNvCxnSpPr>
          <p:nvPr/>
        </p:nvCxnSpPr>
        <p:spPr>
          <a:xfrm>
            <a:off x="5033639" y="3692902"/>
            <a:ext cx="632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B9C7239-FB9A-4F40-964B-29BB9BA26403}"/>
              </a:ext>
            </a:extLst>
          </p:cNvPr>
          <p:cNvSpPr txBox="1"/>
          <p:nvPr/>
        </p:nvSpPr>
        <p:spPr>
          <a:xfrm>
            <a:off x="7535137" y="5735934"/>
            <a:ext cx="2659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Si il est le créateur de la réunion, l’utilisateur a la possibilité de la supprimée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0326494-A3C4-45DC-803A-DB43E3084CF1}"/>
              </a:ext>
            </a:extLst>
          </p:cNvPr>
          <p:cNvCxnSpPr>
            <a:cxnSpLocks/>
          </p:cNvCxnSpPr>
          <p:nvPr/>
        </p:nvCxnSpPr>
        <p:spPr>
          <a:xfrm>
            <a:off x="8025414" y="5326602"/>
            <a:ext cx="284085" cy="471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169810" y="294103"/>
            <a:ext cx="5852375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gestion administrateur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8E5667-2539-4C5E-989C-3B12406A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134647"/>
            <a:ext cx="9267825" cy="5429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AD8258-0819-438C-B345-988CB350D960}"/>
              </a:ext>
            </a:extLst>
          </p:cNvPr>
          <p:cNvSpPr txBox="1"/>
          <p:nvPr/>
        </p:nvSpPr>
        <p:spPr>
          <a:xfrm>
            <a:off x="196492" y="2551758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 des utilisateurs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7D995D9-64C1-49AA-A1EF-6817C518ED80}"/>
              </a:ext>
            </a:extLst>
          </p:cNvPr>
          <p:cNvCxnSpPr>
            <a:cxnSpLocks/>
          </p:cNvCxnSpPr>
          <p:nvPr/>
        </p:nvCxnSpPr>
        <p:spPr>
          <a:xfrm flipH="1">
            <a:off x="1154097" y="2343705"/>
            <a:ext cx="630315" cy="208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115FD8B-BA47-4659-83A6-F721A0C1EE97}"/>
              </a:ext>
            </a:extLst>
          </p:cNvPr>
          <p:cNvSpPr txBox="1"/>
          <p:nvPr/>
        </p:nvSpPr>
        <p:spPr>
          <a:xfrm>
            <a:off x="10657345" y="2343705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Listes des ligues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403E1FF-2373-4A74-B790-69D00F3A2D37}"/>
              </a:ext>
            </a:extLst>
          </p:cNvPr>
          <p:cNvCxnSpPr>
            <a:cxnSpLocks/>
          </p:cNvCxnSpPr>
          <p:nvPr/>
        </p:nvCxnSpPr>
        <p:spPr>
          <a:xfrm>
            <a:off x="10253709" y="2192784"/>
            <a:ext cx="637365" cy="15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4094F4D-B302-446A-AFB4-5B20CA527057}"/>
              </a:ext>
            </a:extLst>
          </p:cNvPr>
          <p:cNvSpPr txBox="1"/>
          <p:nvPr/>
        </p:nvSpPr>
        <p:spPr>
          <a:xfrm>
            <a:off x="10657345" y="5066038"/>
            <a:ext cx="1104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Liste des salles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574EFA-947D-4FB5-9B23-E8A416D699E3}"/>
              </a:ext>
            </a:extLst>
          </p:cNvPr>
          <p:cNvCxnSpPr>
            <a:cxnSpLocks/>
          </p:cNvCxnSpPr>
          <p:nvPr/>
        </p:nvCxnSpPr>
        <p:spPr>
          <a:xfrm>
            <a:off x="10360241" y="4696287"/>
            <a:ext cx="530833" cy="369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BA887B-C5C2-4FC2-A693-7EEDD1872E86}"/>
              </a:ext>
            </a:extLst>
          </p:cNvPr>
          <p:cNvSpPr txBox="1"/>
          <p:nvPr/>
        </p:nvSpPr>
        <p:spPr>
          <a:xfrm>
            <a:off x="196492" y="5660422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Actualisation des listes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B11A1F6-AEEC-42CE-B11A-8D73D2C7BABD}"/>
              </a:ext>
            </a:extLst>
          </p:cNvPr>
          <p:cNvCxnSpPr>
            <a:cxnSpLocks/>
          </p:cNvCxnSpPr>
          <p:nvPr/>
        </p:nvCxnSpPr>
        <p:spPr>
          <a:xfrm flipH="1" flipV="1">
            <a:off x="1154098" y="5931406"/>
            <a:ext cx="532659" cy="256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AA2D6FE-8432-475B-9886-E55E0B11C51E}"/>
              </a:ext>
            </a:extLst>
          </p:cNvPr>
          <p:cNvSpPr txBox="1"/>
          <p:nvPr/>
        </p:nvSpPr>
        <p:spPr>
          <a:xfrm>
            <a:off x="10729911" y="5621847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Retour au form de connexion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B9B0A26-B13B-41FD-A315-9007789D06F1}"/>
              </a:ext>
            </a:extLst>
          </p:cNvPr>
          <p:cNvCxnSpPr>
            <a:cxnSpLocks/>
          </p:cNvCxnSpPr>
          <p:nvPr/>
        </p:nvCxnSpPr>
        <p:spPr>
          <a:xfrm flipV="1">
            <a:off x="10290811" y="6001306"/>
            <a:ext cx="600264" cy="18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169810" y="294103"/>
            <a:ext cx="5852375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d’ajout / modification salariés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B9A03-7E31-47EB-A213-0C164259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30" y="1322855"/>
            <a:ext cx="4096139" cy="46795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BB962EC-4999-42B3-A4B7-FD9793DE8E0B}"/>
              </a:ext>
            </a:extLst>
          </p:cNvPr>
          <p:cNvSpPr txBox="1"/>
          <p:nvPr/>
        </p:nvSpPr>
        <p:spPr>
          <a:xfrm>
            <a:off x="2131824" y="2509940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4 Champs obligatoires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88B743A-2A3C-40A2-BE4A-0FB3A475EF95}"/>
              </a:ext>
            </a:extLst>
          </p:cNvPr>
          <p:cNvCxnSpPr>
            <a:cxnSpLocks/>
          </p:cNvCxnSpPr>
          <p:nvPr/>
        </p:nvCxnSpPr>
        <p:spPr>
          <a:xfrm flipH="1" flipV="1">
            <a:off x="3124942" y="2717689"/>
            <a:ext cx="2654421" cy="8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313649F-A42B-4D0E-B3CE-B93457565C7D}"/>
              </a:ext>
            </a:extLst>
          </p:cNvPr>
          <p:cNvSpPr txBox="1"/>
          <p:nvPr/>
        </p:nvSpPr>
        <p:spPr>
          <a:xfrm>
            <a:off x="8469969" y="4065012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2 Champs optionnels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A01673-A6CA-4468-91FF-856238EC8857}"/>
              </a:ext>
            </a:extLst>
          </p:cNvPr>
          <p:cNvCxnSpPr>
            <a:cxnSpLocks/>
          </p:cNvCxnSpPr>
          <p:nvPr/>
        </p:nvCxnSpPr>
        <p:spPr>
          <a:xfrm flipV="1">
            <a:off x="6019060" y="4272761"/>
            <a:ext cx="2618913" cy="68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A9F0D72-378D-465B-B8E7-69A71CC10EB9}"/>
              </a:ext>
            </a:extLst>
          </p:cNvPr>
          <p:cNvSpPr txBox="1"/>
          <p:nvPr/>
        </p:nvSpPr>
        <p:spPr>
          <a:xfrm>
            <a:off x="4302384" y="6127980"/>
            <a:ext cx="35872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Lors d’une création les champs sont vides, alors que lors de la modifications les champs sont remplis des informations de l’utilisateur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133581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2791664" y="284772"/>
            <a:ext cx="6608672" cy="614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d’ajout et de modification ligues / salles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8946A8C-5640-4EDF-99CC-6A87B831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38" y="2438400"/>
            <a:ext cx="2847975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56AF77-9217-425A-B1EB-250FC8F2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88" y="2438400"/>
            <a:ext cx="2828925" cy="19812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1B2795F-00CA-4E41-86F0-FAD4D97EEDA9}"/>
              </a:ext>
            </a:extLst>
          </p:cNvPr>
          <p:cNvSpPr txBox="1">
            <a:spLocks/>
          </p:cNvSpPr>
          <p:nvPr/>
        </p:nvSpPr>
        <p:spPr>
          <a:xfrm>
            <a:off x="2602963" y="2034075"/>
            <a:ext cx="2665044" cy="27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Ajout et modification ligues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A9E50C3-87C5-4DD9-B2D6-43CE958202A3}"/>
              </a:ext>
            </a:extLst>
          </p:cNvPr>
          <p:cNvSpPr txBox="1">
            <a:spLocks/>
          </p:cNvSpPr>
          <p:nvPr/>
        </p:nvSpPr>
        <p:spPr>
          <a:xfrm>
            <a:off x="6912628" y="2060800"/>
            <a:ext cx="2665044" cy="27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Ajout et modification salles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82785F-A913-4B46-8331-EA35FFCFB48C}"/>
              </a:ext>
            </a:extLst>
          </p:cNvPr>
          <p:cNvSpPr txBox="1"/>
          <p:nvPr/>
        </p:nvSpPr>
        <p:spPr>
          <a:xfrm>
            <a:off x="288495" y="2703394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70E87D7-730A-4E70-A71E-0279208C8438}"/>
              </a:ext>
            </a:extLst>
          </p:cNvPr>
          <p:cNvCxnSpPr>
            <a:cxnSpLocks/>
          </p:cNvCxnSpPr>
          <p:nvPr/>
        </p:nvCxnSpPr>
        <p:spPr>
          <a:xfrm flipH="1" flipV="1">
            <a:off x="1281066" y="2911143"/>
            <a:ext cx="1621932" cy="517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25B90F4-6432-48AE-8DCD-20E470CC068F}"/>
              </a:ext>
            </a:extLst>
          </p:cNvPr>
          <p:cNvSpPr txBox="1"/>
          <p:nvPr/>
        </p:nvSpPr>
        <p:spPr>
          <a:xfrm>
            <a:off x="4302387" y="4627654"/>
            <a:ext cx="35872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Lors d’une création les champs sont vides, alors que lors de la modifications les champs sont remplis des informations de la salle ou la ligue sélectionnée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9A9C4C-2973-4B91-9EF7-D46B0702D81D}"/>
              </a:ext>
            </a:extLst>
          </p:cNvPr>
          <p:cNvSpPr txBox="1"/>
          <p:nvPr/>
        </p:nvSpPr>
        <p:spPr>
          <a:xfrm>
            <a:off x="9940170" y="3162608"/>
            <a:ext cx="11044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Champ obligatoire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20CE7B-80AC-4BC0-AB64-FD76ED2380AA}"/>
              </a:ext>
            </a:extLst>
          </p:cNvPr>
          <p:cNvCxnSpPr>
            <a:cxnSpLocks/>
          </p:cNvCxnSpPr>
          <p:nvPr/>
        </p:nvCxnSpPr>
        <p:spPr>
          <a:xfrm flipV="1">
            <a:off x="9068825" y="3370357"/>
            <a:ext cx="1031143" cy="21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2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3B5CDAB-50EE-4C18-84F8-A72A0B00D0DD}"/>
              </a:ext>
            </a:extLst>
          </p:cNvPr>
          <p:cNvSpPr txBox="1">
            <a:spLocks/>
          </p:cNvSpPr>
          <p:nvPr/>
        </p:nvSpPr>
        <p:spPr>
          <a:xfrm>
            <a:off x="3037883" y="399495"/>
            <a:ext cx="6116233" cy="447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Fenêtre de suppressions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B3BA75-E1B0-41EA-B8B4-C354E606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08" y="2443162"/>
            <a:ext cx="2495550" cy="1971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79A4A3-A0E4-43ED-A169-29F8BB66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438400"/>
            <a:ext cx="2495550" cy="198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423C34-4D38-4ABB-8088-2B4E8F70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42" y="2438400"/>
            <a:ext cx="2495550" cy="19431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7247A2A-5EFF-48AF-B272-36446A38E724}"/>
              </a:ext>
            </a:extLst>
          </p:cNvPr>
          <p:cNvSpPr txBox="1">
            <a:spLocks/>
          </p:cNvSpPr>
          <p:nvPr/>
        </p:nvSpPr>
        <p:spPr>
          <a:xfrm>
            <a:off x="2025118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ligues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596387D-A137-41AA-824E-CD3364A842FB}"/>
              </a:ext>
            </a:extLst>
          </p:cNvPr>
          <p:cNvSpPr txBox="1">
            <a:spLocks/>
          </p:cNvSpPr>
          <p:nvPr/>
        </p:nvSpPr>
        <p:spPr>
          <a:xfrm>
            <a:off x="5083234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salles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06094-14F3-4DFC-8320-EFC21F256E31}"/>
              </a:ext>
            </a:extLst>
          </p:cNvPr>
          <p:cNvSpPr txBox="1">
            <a:spLocks/>
          </p:cNvSpPr>
          <p:nvPr/>
        </p:nvSpPr>
        <p:spPr>
          <a:xfrm>
            <a:off x="8141352" y="2006082"/>
            <a:ext cx="2025530" cy="317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Suppressions salariés</a:t>
            </a:r>
          </a:p>
        </p:txBody>
      </p:sp>
    </p:spTree>
    <p:extLst>
      <p:ext uri="{BB962C8B-B14F-4D97-AF65-F5344CB8AC3E}">
        <p14:creationId xmlns:p14="http://schemas.microsoft.com/office/powerpoint/2010/main" val="305039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209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1</cp:revision>
  <dcterms:created xsi:type="dcterms:W3CDTF">2020-03-13T12:23:38Z</dcterms:created>
  <dcterms:modified xsi:type="dcterms:W3CDTF">2020-03-13T13:09:31Z</dcterms:modified>
</cp:coreProperties>
</file>