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7410AA-0F5F-498B-AF46-0BBA82E09B2A}" v="4" dt="2020-03-18T15:14:26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G" userId="217fb073e6d8a319" providerId="LiveId" clId="{897410AA-0F5F-498B-AF46-0BBA82E09B2A}"/>
    <pc:docChg chg="undo custSel modSld">
      <pc:chgData name="Vivian G" userId="217fb073e6d8a319" providerId="LiveId" clId="{897410AA-0F5F-498B-AF46-0BBA82E09B2A}" dt="2020-03-18T15:15:07.733" v="232" actId="20577"/>
      <pc:docMkLst>
        <pc:docMk/>
      </pc:docMkLst>
      <pc:sldChg chg="addSp delSp modSp">
        <pc:chgData name="Vivian G" userId="217fb073e6d8a319" providerId="LiveId" clId="{897410AA-0F5F-498B-AF46-0BBA82E09B2A}" dt="2020-03-18T15:14:09.945" v="195" actId="14100"/>
        <pc:sldMkLst>
          <pc:docMk/>
          <pc:sldMk cId="898712602" sldId="256"/>
        </pc:sldMkLst>
        <pc:spChg chg="mod">
          <ac:chgData name="Vivian G" userId="217fb073e6d8a319" providerId="LiveId" clId="{897410AA-0F5F-498B-AF46-0BBA82E09B2A}" dt="2020-03-18T15:13:30.562" v="150" actId="1076"/>
          <ac:spMkLst>
            <pc:docMk/>
            <pc:sldMk cId="898712602" sldId="256"/>
            <ac:spMk id="11" creationId="{82AB6933-3476-43A6-848A-40D65BD00D18}"/>
          </ac:spMkLst>
        </pc:spChg>
        <pc:spChg chg="del">
          <ac:chgData name="Vivian G" userId="217fb073e6d8a319" providerId="LiveId" clId="{897410AA-0F5F-498B-AF46-0BBA82E09B2A}" dt="2020-03-18T15:11:05.136" v="92" actId="478"/>
          <ac:spMkLst>
            <pc:docMk/>
            <pc:sldMk cId="898712602" sldId="256"/>
            <ac:spMk id="13" creationId="{C34807EB-0774-443D-B5C9-C7C8424BC2CB}"/>
          </ac:spMkLst>
        </pc:spChg>
        <pc:spChg chg="mod">
          <ac:chgData name="Vivian G" userId="217fb073e6d8a319" providerId="LiveId" clId="{897410AA-0F5F-498B-AF46-0BBA82E09B2A}" dt="2020-03-18T15:09:42.949" v="23" actId="20577"/>
          <ac:spMkLst>
            <pc:docMk/>
            <pc:sldMk cId="898712602" sldId="256"/>
            <ac:spMk id="20" creationId="{B8112496-D570-4564-812C-5162B26FBA8A}"/>
          </ac:spMkLst>
        </pc:spChg>
        <pc:spChg chg="mod">
          <ac:chgData name="Vivian G" userId="217fb073e6d8a319" providerId="LiveId" clId="{897410AA-0F5F-498B-AF46-0BBA82E09B2A}" dt="2020-03-18T15:14:00.381" v="193" actId="20577"/>
          <ac:spMkLst>
            <pc:docMk/>
            <pc:sldMk cId="898712602" sldId="256"/>
            <ac:spMk id="21" creationId="{C761AF7C-91AA-4DC4-A947-F9CCFA88603B}"/>
          </ac:spMkLst>
        </pc:spChg>
        <pc:spChg chg="del mod">
          <ac:chgData name="Vivian G" userId="217fb073e6d8a319" providerId="LiveId" clId="{897410AA-0F5F-498B-AF46-0BBA82E09B2A}" dt="2020-03-18T15:11:29.207" v="103" actId="478"/>
          <ac:spMkLst>
            <pc:docMk/>
            <pc:sldMk cId="898712602" sldId="256"/>
            <ac:spMk id="24" creationId="{C80D4B28-9F40-48AD-A21B-63B73871B3B9}"/>
          </ac:spMkLst>
        </pc:spChg>
        <pc:spChg chg="add mod">
          <ac:chgData name="Vivian G" userId="217fb073e6d8a319" providerId="LiveId" clId="{897410AA-0F5F-498B-AF46-0BBA82E09B2A}" dt="2020-03-18T15:12:49.206" v="112" actId="1076"/>
          <ac:spMkLst>
            <pc:docMk/>
            <pc:sldMk cId="898712602" sldId="256"/>
            <ac:spMk id="25" creationId="{14DF6337-FCDC-4CF2-9872-85B93072B55F}"/>
          </ac:spMkLst>
        </pc:spChg>
        <pc:spChg chg="add mod">
          <ac:chgData name="Vivian G" userId="217fb073e6d8a319" providerId="LiveId" clId="{897410AA-0F5F-498B-AF46-0BBA82E09B2A}" dt="2020-03-18T15:12:53.050" v="121" actId="20577"/>
          <ac:spMkLst>
            <pc:docMk/>
            <pc:sldMk cId="898712602" sldId="256"/>
            <ac:spMk id="26" creationId="{E41484C4-BD4B-453D-BD08-A4EC6E85FE4F}"/>
          </ac:spMkLst>
        </pc:spChg>
        <pc:spChg chg="add mod">
          <ac:chgData name="Vivian G" userId="217fb073e6d8a319" providerId="LiveId" clId="{897410AA-0F5F-498B-AF46-0BBA82E09B2A}" dt="2020-03-18T15:13:04.021" v="143" actId="20577"/>
          <ac:spMkLst>
            <pc:docMk/>
            <pc:sldMk cId="898712602" sldId="256"/>
            <ac:spMk id="28" creationId="{C32BC31E-5EF0-47B6-89D7-FACC151A1656}"/>
          </ac:spMkLst>
        </pc:spChg>
        <pc:spChg chg="del">
          <ac:chgData name="Vivian G" userId="217fb073e6d8a319" providerId="LiveId" clId="{897410AA-0F5F-498B-AF46-0BBA82E09B2A}" dt="2020-03-18T15:11:06.925" v="94" actId="478"/>
          <ac:spMkLst>
            <pc:docMk/>
            <pc:sldMk cId="898712602" sldId="256"/>
            <ac:spMk id="30" creationId="{C34807EB-0774-443D-B5C9-C7C8424BC2CB}"/>
          </ac:spMkLst>
        </pc:spChg>
        <pc:spChg chg="add mod">
          <ac:chgData name="Vivian G" userId="217fb073e6d8a319" providerId="LiveId" clId="{897410AA-0F5F-498B-AF46-0BBA82E09B2A}" dt="2020-03-18T15:13:25.119" v="149" actId="1076"/>
          <ac:spMkLst>
            <pc:docMk/>
            <pc:sldMk cId="898712602" sldId="256"/>
            <ac:spMk id="32" creationId="{5EE05DFB-6656-4BBB-97BD-596407B61579}"/>
          </ac:spMkLst>
        </pc:spChg>
        <pc:spChg chg="del">
          <ac:chgData name="Vivian G" userId="217fb073e6d8a319" providerId="LiveId" clId="{897410AA-0F5F-498B-AF46-0BBA82E09B2A}" dt="2020-03-18T15:11:05.945" v="93" actId="478"/>
          <ac:spMkLst>
            <pc:docMk/>
            <pc:sldMk cId="898712602" sldId="256"/>
            <ac:spMk id="33" creationId="{6D38FFAD-5DE0-4B65-8D2E-174388C79FC3}"/>
          </ac:spMkLst>
        </pc:spChg>
        <pc:spChg chg="add mod">
          <ac:chgData name="Vivian G" userId="217fb073e6d8a319" providerId="LiveId" clId="{897410AA-0F5F-498B-AF46-0BBA82E09B2A}" dt="2020-03-18T15:13:44.004" v="182" actId="20577"/>
          <ac:spMkLst>
            <pc:docMk/>
            <pc:sldMk cId="898712602" sldId="256"/>
            <ac:spMk id="34" creationId="{5B809223-CE93-48DF-AC11-EF1E3C1901C5}"/>
          </ac:spMkLst>
        </pc:spChg>
        <pc:spChg chg="mod">
          <ac:chgData name="Vivian G" userId="217fb073e6d8a319" providerId="LiveId" clId="{897410AA-0F5F-498B-AF46-0BBA82E09B2A}" dt="2020-03-18T15:11:31.908" v="104" actId="1076"/>
          <ac:spMkLst>
            <pc:docMk/>
            <pc:sldMk cId="898712602" sldId="256"/>
            <ac:spMk id="37" creationId="{3E175212-5FF3-434B-A914-908ABCB0D72B}"/>
          </ac:spMkLst>
        </pc:spChg>
        <pc:spChg chg="del">
          <ac:chgData name="Vivian G" userId="217fb073e6d8a319" providerId="LiveId" clId="{897410AA-0F5F-498B-AF46-0BBA82E09B2A}" dt="2020-03-18T15:11:35.022" v="106" actId="478"/>
          <ac:spMkLst>
            <pc:docMk/>
            <pc:sldMk cId="898712602" sldId="256"/>
            <ac:spMk id="40" creationId="{3E175212-5FF3-434B-A914-908ABCB0D72B}"/>
          </ac:spMkLst>
        </pc:spChg>
        <pc:spChg chg="add mod">
          <ac:chgData name="Vivian G" userId="217fb073e6d8a319" providerId="LiveId" clId="{897410AA-0F5F-498B-AF46-0BBA82E09B2A}" dt="2020-03-18T15:13:38.314" v="171" actId="20577"/>
          <ac:spMkLst>
            <pc:docMk/>
            <pc:sldMk cId="898712602" sldId="256"/>
            <ac:spMk id="41" creationId="{9043F4C9-BA42-4387-A6F0-69CCC42341E3}"/>
          </ac:spMkLst>
        </pc:spChg>
        <pc:grpChg chg="add mod">
          <ac:chgData name="Vivian G" userId="217fb073e6d8a319" providerId="LiveId" clId="{897410AA-0F5F-498B-AF46-0BBA82E09B2A}" dt="2020-03-18T15:14:07.634" v="194" actId="14100"/>
          <ac:grpSpMkLst>
            <pc:docMk/>
            <pc:sldMk cId="898712602" sldId="256"/>
            <ac:grpSpMk id="19" creationId="{563865CC-9268-4A48-9488-B205E9D0268E}"/>
          </ac:grpSpMkLst>
        </pc:grpChg>
        <pc:picChg chg="mod">
          <ac:chgData name="Vivian G" userId="217fb073e6d8a319" providerId="LiveId" clId="{897410AA-0F5F-498B-AF46-0BBA82E09B2A}" dt="2020-03-18T15:13:30.562" v="150" actId="1076"/>
          <ac:picMkLst>
            <pc:docMk/>
            <pc:sldMk cId="898712602" sldId="256"/>
            <ac:picMk id="7" creationId="{7EA3BBB4-6372-4F91-A449-831237C5C455}"/>
          </ac:picMkLst>
        </pc:picChg>
        <pc:cxnChg chg="del mod">
          <ac:chgData name="Vivian G" userId="217fb073e6d8a319" providerId="LiveId" clId="{897410AA-0F5F-498B-AF46-0BBA82E09B2A}" dt="2020-03-18T15:11:36.908" v="108" actId="478"/>
          <ac:cxnSpMkLst>
            <pc:docMk/>
            <pc:sldMk cId="898712602" sldId="256"/>
            <ac:cxnSpMk id="4" creationId="{94EE7817-952C-46F9-AEA1-B12C445AA075}"/>
          </ac:cxnSpMkLst>
        </pc:cxnChg>
        <pc:cxnChg chg="del mod">
          <ac:chgData name="Vivian G" userId="217fb073e6d8a319" providerId="LiveId" clId="{897410AA-0F5F-498B-AF46-0BBA82E09B2A}" dt="2020-03-18T15:11:28.100" v="101" actId="478"/>
          <ac:cxnSpMkLst>
            <pc:docMk/>
            <pc:sldMk cId="898712602" sldId="256"/>
            <ac:cxnSpMk id="23" creationId="{D4187190-3D83-40A7-A51B-78582ED94F37}"/>
          </ac:cxnSpMkLst>
        </pc:cxnChg>
        <pc:cxnChg chg="add mod">
          <ac:chgData name="Vivian G" userId="217fb073e6d8a319" providerId="LiveId" clId="{897410AA-0F5F-498B-AF46-0BBA82E09B2A}" dt="2020-03-18T15:14:09.945" v="195" actId="14100"/>
          <ac:cxnSpMkLst>
            <pc:docMk/>
            <pc:sldMk cId="898712602" sldId="256"/>
            <ac:cxnSpMk id="27" creationId="{2BA00DB8-06D8-4B6B-BCD3-2392483EC006}"/>
          </ac:cxnSpMkLst>
        </pc:cxnChg>
        <pc:cxnChg chg="add mod">
          <ac:chgData name="Vivian G" userId="217fb073e6d8a319" providerId="LiveId" clId="{897410AA-0F5F-498B-AF46-0BBA82E09B2A}" dt="2020-03-18T15:12:43.825" v="110" actId="1076"/>
          <ac:cxnSpMkLst>
            <pc:docMk/>
            <pc:sldMk cId="898712602" sldId="256"/>
            <ac:cxnSpMk id="29" creationId="{38C74184-18EA-4FB9-9646-1BE332DE96D1}"/>
          </ac:cxnSpMkLst>
        </pc:cxnChg>
        <pc:cxnChg chg="del">
          <ac:chgData name="Vivian G" userId="217fb073e6d8a319" providerId="LiveId" clId="{897410AA-0F5F-498B-AF46-0BBA82E09B2A}" dt="2020-03-18T15:11:36.108" v="107" actId="478"/>
          <ac:cxnSpMkLst>
            <pc:docMk/>
            <pc:sldMk cId="898712602" sldId="256"/>
            <ac:cxnSpMk id="31" creationId="{182766B4-113A-4456-9F5C-D5373D99B750}"/>
          </ac:cxnSpMkLst>
        </pc:cxnChg>
        <pc:cxnChg chg="mod">
          <ac:chgData name="Vivian G" userId="217fb073e6d8a319" providerId="LiveId" clId="{897410AA-0F5F-498B-AF46-0BBA82E09B2A}" dt="2020-03-18T15:14:07.634" v="194" actId="14100"/>
          <ac:cxnSpMkLst>
            <pc:docMk/>
            <pc:sldMk cId="898712602" sldId="256"/>
            <ac:cxnSpMk id="35" creationId="{182766B4-113A-4456-9F5C-D5373D99B750}"/>
          </ac:cxnSpMkLst>
        </pc:cxnChg>
        <pc:cxnChg chg="mod">
          <ac:chgData name="Vivian G" userId="217fb073e6d8a319" providerId="LiveId" clId="{897410AA-0F5F-498B-AF46-0BBA82E09B2A}" dt="2020-03-18T15:14:07.634" v="194" actId="14100"/>
          <ac:cxnSpMkLst>
            <pc:docMk/>
            <pc:sldMk cId="898712602" sldId="256"/>
            <ac:cxnSpMk id="36" creationId="{D186EB09-B5F6-4EE7-A72D-0599C9D2A89D}"/>
          </ac:cxnSpMkLst>
        </pc:cxnChg>
        <pc:cxnChg chg="del mod">
          <ac:chgData name="Vivian G" userId="217fb073e6d8a319" providerId="LiveId" clId="{897410AA-0F5F-498B-AF46-0BBA82E09B2A}" dt="2020-03-18T15:11:33.883" v="105" actId="478"/>
          <ac:cxnSpMkLst>
            <pc:docMk/>
            <pc:sldMk cId="898712602" sldId="256"/>
            <ac:cxnSpMk id="38" creationId="{D186EB09-B5F6-4EE7-A72D-0599C9D2A89D}"/>
          </ac:cxnSpMkLst>
        </pc:cxnChg>
        <pc:cxnChg chg="add mod">
          <ac:chgData name="Vivian G" userId="217fb073e6d8a319" providerId="LiveId" clId="{897410AA-0F5F-498B-AF46-0BBA82E09B2A}" dt="2020-03-18T15:14:07.634" v="194" actId="14100"/>
          <ac:cxnSpMkLst>
            <pc:docMk/>
            <pc:sldMk cId="898712602" sldId="256"/>
            <ac:cxnSpMk id="39" creationId="{B3594B2E-6D0B-447D-975A-54D31C66E7CA}"/>
          </ac:cxnSpMkLst>
        </pc:cxnChg>
        <pc:cxnChg chg="add mod">
          <ac:chgData name="Vivian G" userId="217fb073e6d8a319" providerId="LiveId" clId="{897410AA-0F5F-498B-AF46-0BBA82E09B2A}" dt="2020-03-18T15:13:22.637" v="148" actId="14100"/>
          <ac:cxnSpMkLst>
            <pc:docMk/>
            <pc:sldMk cId="898712602" sldId="256"/>
            <ac:cxnSpMk id="42" creationId="{F5149114-A680-4536-BB33-63B2B107A752}"/>
          </ac:cxnSpMkLst>
        </pc:cxnChg>
      </pc:sldChg>
      <pc:sldChg chg="addSp modSp">
        <pc:chgData name="Vivian G" userId="217fb073e6d8a319" providerId="LiveId" clId="{897410AA-0F5F-498B-AF46-0BBA82E09B2A}" dt="2020-03-18T15:15:07.733" v="232" actId="20577"/>
        <pc:sldMkLst>
          <pc:docMk/>
          <pc:sldMk cId="3611996577" sldId="260"/>
        </pc:sldMkLst>
        <pc:spChg chg="add mod">
          <ac:chgData name="Vivian G" userId="217fb073e6d8a319" providerId="LiveId" clId="{897410AA-0F5F-498B-AF46-0BBA82E09B2A}" dt="2020-03-18T15:14:58.533" v="229" actId="14100"/>
          <ac:spMkLst>
            <pc:docMk/>
            <pc:sldMk cId="3611996577" sldId="260"/>
            <ac:spMk id="19" creationId="{5F07E469-C343-4E58-8551-0D97F8DE0072}"/>
          </ac:spMkLst>
        </pc:spChg>
        <pc:spChg chg="mod">
          <ac:chgData name="Vivian G" userId="217fb073e6d8a319" providerId="LiveId" clId="{897410AA-0F5F-498B-AF46-0BBA82E09B2A}" dt="2020-03-18T15:15:07.733" v="232" actId="20577"/>
          <ac:spMkLst>
            <pc:docMk/>
            <pc:sldMk cId="3611996577" sldId="260"/>
            <ac:spMk id="44" creationId="{D65E78B7-091C-4B94-8628-AAF4E91692C8}"/>
          </ac:spMkLst>
        </pc:spChg>
        <pc:cxnChg chg="add mod">
          <ac:chgData name="Vivian G" userId="217fb073e6d8a319" providerId="LiveId" clId="{897410AA-0F5F-498B-AF46-0BBA82E09B2A}" dt="2020-03-18T15:14:58.533" v="229" actId="14100"/>
          <ac:cxnSpMkLst>
            <pc:docMk/>
            <pc:sldMk cId="3611996577" sldId="260"/>
            <ac:cxnSpMk id="20" creationId="{4098C2F1-7152-4DF4-A779-CA8856966C2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7B1E89-298C-4278-8A79-A8A701A5F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DC2D10-4FB1-4301-8896-FEF2DD05A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475615-6A22-4903-B914-A5021271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pPr/>
              <a:t>18/03/2020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C58B26-BCE5-44D6-B934-9DE53AFF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7507C7-0F22-49C6-8EDB-44F63430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85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4CB3A-66B9-439C-8299-741350A7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009A03-52BF-4467-9927-33E12C42C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75822B-4BD7-44ED-8B9C-34AA2BA5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pPr/>
              <a:t>18/03/2020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E3C8CD-9C69-4E9E-82B4-AD81584E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42DBD0-810A-4832-863C-83EC8C52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72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2A2B635-0129-4C4B-AB1E-720FD492B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83856D-C0DF-4010-8D67-F44163118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60C269-3A7E-419C-9BE5-5BE079F8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pPr/>
              <a:t>18/03/2020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4BF4AD-4C0A-4B01-B04E-5F486B28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0D563-70FF-4550-9DB9-57EB7E0B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51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F3313E-CED4-407A-A0CE-EDF75721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1CD724-7C61-4525-A100-ACC2ECEDC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30608F-28D9-4A2B-ABC0-384F5010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pPr/>
              <a:t>18/03/2020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82752E-B91C-4382-A66E-F58E57F3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BC79EA-1CA3-46D1-BAAB-24B41E89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08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030A88-41A0-4DCD-8F71-2D587F12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1BA862-494C-4E9A-95BF-961110BBF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3793BB-DA2B-4C86-901A-80588585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pPr/>
              <a:t>18/03/2020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9C1F0-2245-4AF9-A8AE-8AB56088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A8C094-4C4A-47DA-8F09-495E2A5F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55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6BCBBD-B05D-427A-B721-E84AEB80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C54303-2CC6-41F1-B48A-5F6E0A697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1B7557-4E36-4BD5-B815-7F64BB8C9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1EAFD6-474B-449F-95F6-FBADE4C7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pPr/>
              <a:t>18/03/2020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A21AC6-87C7-4647-A7EF-9856389C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184DEC-8789-48BC-9D30-779D0D2E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14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F5176-F8B2-4AD8-BA2C-30961ACDF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BDE9BD-2E34-4A03-8B09-B97946A11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E8CE07-1CDF-404B-AF3C-40A4457FF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3C32E1-4530-4573-9952-05AF55221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2E2D77-4C11-4FA6-B8A6-1E9FDABEE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77CF0C-FCF8-4210-8860-A8FEDDDE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pPr/>
              <a:t>18/03/2020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95BDB8-DDBD-4FD8-B53F-D6612655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6793C5-0FB8-49DF-92D0-7E6F074F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4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C34DBD-A4FD-4CF4-97C4-DC99FD0B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51241C-BEB0-4741-9DD6-A2DB643F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pPr/>
              <a:t>18/03/2020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5075F0-7F31-4ECE-85B8-5584D613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F1B1ED-2A25-489A-A66F-657A26F7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39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CA3D3A-D380-4CF7-A95D-94D5D017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pPr/>
              <a:t>18/03/2020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D4B41C4-C7EF-460F-83B8-11D03403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B4F88C-E1D4-4A72-BC7B-3BAA3795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97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0FB24-C169-4641-9B2C-2E21ADDA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D92CDC-A46E-4FF0-BEC9-0F1C1E6B2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02E387-C1E6-421A-B1B1-DE55C5209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3CFF5A-5D0A-42C1-BDD1-C4CBC32F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pPr/>
              <a:t>18/03/2020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51658F-9BF1-48F8-96F4-3B85593A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926145-1743-456F-AEC3-36248546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03F387-304E-4928-9E1C-D051A7BD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30878E-8263-4D5A-8A86-321080A52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CCDAF2-A575-4BA0-AEA2-C7ED973B8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8961A6-05F9-42EC-8DAC-6354AC85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84B2-428B-46D6-A310-AD993D74E535}" type="datetimeFigureOut">
              <a:rPr lang="fr-FR" smtClean="0"/>
              <a:pPr/>
              <a:t>18/03/2020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EFF77B-54BD-4C60-B439-BA80F677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35C3A4-5608-4634-8450-0A276EC7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94F4-21CB-457E-A5D4-26E15A52564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84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CAD460-43DD-47F1-B5BE-8EA207AD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B5ADD7-A837-45BD-847E-1BE19A242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06FA78-C713-4DA6-9A34-F42DAE10F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84B2-428B-46D6-A310-AD993D74E535}" type="datetimeFigureOut">
              <a:rPr lang="fr-FR" smtClean="0"/>
              <a:pPr/>
              <a:t>18/03/2020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57A1E5-E716-4EDD-A561-C6B60CDDF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010E13-405A-42D9-8ED8-D89BAD3A5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194F4-21CB-457E-A5D4-26E15A52564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03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obustness_Diagram_Actor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obustness_Diagram_Actor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obustness_Diagram_Actor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obustness_Diagram_Actor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80BE2BD4-9655-40E0-ADBD-D7DF5F94A22C}"/>
              </a:ext>
            </a:extLst>
          </p:cNvPr>
          <p:cNvSpPr/>
          <p:nvPr/>
        </p:nvSpPr>
        <p:spPr>
          <a:xfrm>
            <a:off x="3196206" y="1031846"/>
            <a:ext cx="8774884" cy="5419288"/>
          </a:xfrm>
          <a:prstGeom prst="rect">
            <a:avLst/>
          </a:prstGeom>
          <a:solidFill>
            <a:srgbClr val="CDD9E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EA3BBB4-6372-4F91-A449-831237C5C4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9375" y="2653741"/>
            <a:ext cx="1704975" cy="11921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5917D42-D84A-4334-BBC3-805E4F22AB4C}"/>
              </a:ext>
            </a:extLst>
          </p:cNvPr>
          <p:cNvSpPr txBox="1"/>
          <p:nvPr/>
        </p:nvSpPr>
        <p:spPr>
          <a:xfrm>
            <a:off x="5946702" y="581226"/>
            <a:ext cx="327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err="1"/>
              <a:t>Admin</a:t>
            </a:r>
            <a:r>
              <a:rPr lang="fr-FR" b="1" u="sng" dirty="0"/>
              <a:t> : Gestion des utilisateurs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2AB6933-3476-43A6-848A-40D65BD00D18}"/>
              </a:ext>
            </a:extLst>
          </p:cNvPr>
          <p:cNvSpPr txBox="1"/>
          <p:nvPr/>
        </p:nvSpPr>
        <p:spPr>
          <a:xfrm>
            <a:off x="784634" y="3841699"/>
            <a:ext cx="127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Admin</a:t>
            </a:r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162F983-7EC5-49AA-BC55-8E730BD05A97}"/>
              </a:ext>
            </a:extLst>
          </p:cNvPr>
          <p:cNvSpPr/>
          <p:nvPr/>
        </p:nvSpPr>
        <p:spPr>
          <a:xfrm>
            <a:off x="9050562" y="3429000"/>
            <a:ext cx="2715736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S’authentifier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82766B4-113A-4456-9F5C-D5373D99B750}"/>
              </a:ext>
            </a:extLst>
          </p:cNvPr>
          <p:cNvCxnSpPr>
            <a:cxnSpLocks/>
            <a:stCxn id="7" idx="3"/>
            <a:endCxn id="21" idx="2"/>
          </p:cNvCxnSpPr>
          <p:nvPr/>
        </p:nvCxnSpPr>
        <p:spPr>
          <a:xfrm>
            <a:off x="2274350" y="3249817"/>
            <a:ext cx="1819451" cy="387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D186EB09-B5F6-4EE7-A72D-0599C9D2A89D}"/>
              </a:ext>
            </a:extLst>
          </p:cNvPr>
          <p:cNvCxnSpPr>
            <a:cxnSpLocks/>
            <a:stCxn id="21" idx="0"/>
            <a:endCxn id="12" idx="2"/>
          </p:cNvCxnSpPr>
          <p:nvPr/>
        </p:nvCxnSpPr>
        <p:spPr>
          <a:xfrm>
            <a:off x="7732701" y="3637778"/>
            <a:ext cx="1317861" cy="208114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3E175212-5FF3-434B-A914-908ABCB0D72B}"/>
              </a:ext>
            </a:extLst>
          </p:cNvPr>
          <p:cNvSpPr txBox="1"/>
          <p:nvPr/>
        </p:nvSpPr>
        <p:spPr>
          <a:xfrm>
            <a:off x="7769993" y="3211680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&lt;&lt;include&gt;&gt;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63865CC-9268-4A48-9488-B205E9D0268E}"/>
              </a:ext>
            </a:extLst>
          </p:cNvPr>
          <p:cNvGrpSpPr/>
          <p:nvPr/>
        </p:nvGrpSpPr>
        <p:grpSpPr>
          <a:xfrm>
            <a:off x="4093801" y="2907395"/>
            <a:ext cx="3638902" cy="1787037"/>
            <a:chOff x="3905249" y="2674192"/>
            <a:chExt cx="2963388" cy="1809039"/>
          </a:xfrm>
          <a:solidFill>
            <a:schemeClr val="bg1"/>
          </a:solidFill>
        </p:grpSpPr>
        <p:sp>
          <p:nvSpPr>
            <p:cNvPr id="20" name="Arc plein 29">
              <a:extLst>
                <a:ext uri="{FF2B5EF4-FFF2-40B4-BE49-F238E27FC236}">
                  <a16:creationId xmlns:a16="http://schemas.microsoft.com/office/drawing/2014/main" id="{B8112496-D570-4564-812C-5162B26FBA8A}"/>
                </a:ext>
              </a:extLst>
            </p:cNvPr>
            <p:cNvSpPr/>
            <p:nvPr/>
          </p:nvSpPr>
          <p:spPr>
            <a:xfrm>
              <a:off x="3905251" y="2674192"/>
              <a:ext cx="2963386" cy="751978"/>
            </a:xfrm>
            <a:custGeom>
              <a:avLst/>
              <a:gdLst>
                <a:gd name="connsiteX0" fmla="*/ 0 w 2963386"/>
                <a:gd name="connsiteY0" fmla="*/ 904517 h 1809033"/>
                <a:gd name="connsiteX1" fmla="*/ 1481693 w 2963386"/>
                <a:gd name="connsiteY1" fmla="*/ 0 h 1809033"/>
                <a:gd name="connsiteX2" fmla="*/ 2963386 w 2963386"/>
                <a:gd name="connsiteY2" fmla="*/ 904517 h 1809033"/>
                <a:gd name="connsiteX3" fmla="*/ 2511128 w 2963386"/>
                <a:gd name="connsiteY3" fmla="*/ 904517 h 1809033"/>
                <a:gd name="connsiteX4" fmla="*/ 1481693 w 2963386"/>
                <a:gd name="connsiteY4" fmla="*/ 452259 h 1809033"/>
                <a:gd name="connsiteX5" fmla="*/ 452258 w 2963386"/>
                <a:gd name="connsiteY5" fmla="*/ 904517 h 1809033"/>
                <a:gd name="connsiteX6" fmla="*/ 0 w 2963386"/>
                <a:gd name="connsiteY6" fmla="*/ 904517 h 1809033"/>
                <a:gd name="connsiteX0" fmla="*/ 0 w 2963386"/>
                <a:gd name="connsiteY0" fmla="*/ 904517 h 904517"/>
                <a:gd name="connsiteX1" fmla="*/ 1481693 w 2963386"/>
                <a:gd name="connsiteY1" fmla="*/ 0 h 904517"/>
                <a:gd name="connsiteX2" fmla="*/ 2963386 w 2963386"/>
                <a:gd name="connsiteY2" fmla="*/ 904517 h 904517"/>
                <a:gd name="connsiteX3" fmla="*/ 1481693 w 2963386"/>
                <a:gd name="connsiteY3" fmla="*/ 452259 h 904517"/>
                <a:gd name="connsiteX4" fmla="*/ 452258 w 2963386"/>
                <a:gd name="connsiteY4" fmla="*/ 904517 h 904517"/>
                <a:gd name="connsiteX5" fmla="*/ 0 w 2963386"/>
                <a:gd name="connsiteY5" fmla="*/ 904517 h 904517"/>
                <a:gd name="connsiteX0" fmla="*/ 0 w 2963386"/>
                <a:gd name="connsiteY0" fmla="*/ 904517 h 904517"/>
                <a:gd name="connsiteX1" fmla="*/ 1481693 w 2963386"/>
                <a:gd name="connsiteY1" fmla="*/ 0 h 904517"/>
                <a:gd name="connsiteX2" fmla="*/ 2963386 w 2963386"/>
                <a:gd name="connsiteY2" fmla="*/ 904517 h 904517"/>
                <a:gd name="connsiteX3" fmla="*/ 452258 w 2963386"/>
                <a:gd name="connsiteY3" fmla="*/ 904517 h 904517"/>
                <a:gd name="connsiteX4" fmla="*/ 0 w 2963386"/>
                <a:gd name="connsiteY4" fmla="*/ 904517 h 904517"/>
                <a:gd name="connsiteX0" fmla="*/ 0 w 2963386"/>
                <a:gd name="connsiteY0" fmla="*/ 904517 h 904517"/>
                <a:gd name="connsiteX1" fmla="*/ 1481693 w 2963386"/>
                <a:gd name="connsiteY1" fmla="*/ 0 h 904517"/>
                <a:gd name="connsiteX2" fmla="*/ 2963386 w 2963386"/>
                <a:gd name="connsiteY2" fmla="*/ 904517 h 904517"/>
                <a:gd name="connsiteX3" fmla="*/ 0 w 2963386"/>
                <a:gd name="connsiteY3" fmla="*/ 904517 h 90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3386" h="904517">
                  <a:moveTo>
                    <a:pt x="0" y="904517"/>
                  </a:moveTo>
                  <a:cubicBezTo>
                    <a:pt x="0" y="404966"/>
                    <a:pt x="663377" y="0"/>
                    <a:pt x="1481693" y="0"/>
                  </a:cubicBezTo>
                  <a:cubicBezTo>
                    <a:pt x="2300009" y="0"/>
                    <a:pt x="2963386" y="404966"/>
                    <a:pt x="2963386" y="904517"/>
                  </a:cubicBezTo>
                  <a:lnTo>
                    <a:pt x="0" y="904517"/>
                  </a:lnTo>
                  <a:close/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Gérer les utilisateurs</a:t>
              </a:r>
            </a:p>
          </p:txBody>
        </p:sp>
        <p:sp>
          <p:nvSpPr>
            <p:cNvPr id="21" name="Arc plein 29">
              <a:extLst>
                <a:ext uri="{FF2B5EF4-FFF2-40B4-BE49-F238E27FC236}">
                  <a16:creationId xmlns:a16="http://schemas.microsoft.com/office/drawing/2014/main" id="{C761AF7C-91AA-4DC4-A947-F9CCFA88603B}"/>
                </a:ext>
              </a:extLst>
            </p:cNvPr>
            <p:cNvSpPr/>
            <p:nvPr/>
          </p:nvSpPr>
          <p:spPr>
            <a:xfrm rot="10800000">
              <a:off x="3905249" y="3413567"/>
              <a:ext cx="2963386" cy="1069664"/>
            </a:xfrm>
            <a:custGeom>
              <a:avLst/>
              <a:gdLst>
                <a:gd name="connsiteX0" fmla="*/ 0 w 2963386"/>
                <a:gd name="connsiteY0" fmla="*/ 904517 h 1809033"/>
                <a:gd name="connsiteX1" fmla="*/ 1481693 w 2963386"/>
                <a:gd name="connsiteY1" fmla="*/ 0 h 1809033"/>
                <a:gd name="connsiteX2" fmla="*/ 2963386 w 2963386"/>
                <a:gd name="connsiteY2" fmla="*/ 904517 h 1809033"/>
                <a:gd name="connsiteX3" fmla="*/ 2511128 w 2963386"/>
                <a:gd name="connsiteY3" fmla="*/ 904517 h 1809033"/>
                <a:gd name="connsiteX4" fmla="*/ 1481693 w 2963386"/>
                <a:gd name="connsiteY4" fmla="*/ 452259 h 1809033"/>
                <a:gd name="connsiteX5" fmla="*/ 452258 w 2963386"/>
                <a:gd name="connsiteY5" fmla="*/ 904517 h 1809033"/>
                <a:gd name="connsiteX6" fmla="*/ 0 w 2963386"/>
                <a:gd name="connsiteY6" fmla="*/ 904517 h 1809033"/>
                <a:gd name="connsiteX0" fmla="*/ 0 w 2963386"/>
                <a:gd name="connsiteY0" fmla="*/ 904517 h 904517"/>
                <a:gd name="connsiteX1" fmla="*/ 1481693 w 2963386"/>
                <a:gd name="connsiteY1" fmla="*/ 0 h 904517"/>
                <a:gd name="connsiteX2" fmla="*/ 2963386 w 2963386"/>
                <a:gd name="connsiteY2" fmla="*/ 904517 h 904517"/>
                <a:gd name="connsiteX3" fmla="*/ 1481693 w 2963386"/>
                <a:gd name="connsiteY3" fmla="*/ 452259 h 904517"/>
                <a:gd name="connsiteX4" fmla="*/ 452258 w 2963386"/>
                <a:gd name="connsiteY4" fmla="*/ 904517 h 904517"/>
                <a:gd name="connsiteX5" fmla="*/ 0 w 2963386"/>
                <a:gd name="connsiteY5" fmla="*/ 904517 h 904517"/>
                <a:gd name="connsiteX0" fmla="*/ 0 w 2963386"/>
                <a:gd name="connsiteY0" fmla="*/ 904517 h 904517"/>
                <a:gd name="connsiteX1" fmla="*/ 1481693 w 2963386"/>
                <a:gd name="connsiteY1" fmla="*/ 0 h 904517"/>
                <a:gd name="connsiteX2" fmla="*/ 2963386 w 2963386"/>
                <a:gd name="connsiteY2" fmla="*/ 904517 h 904517"/>
                <a:gd name="connsiteX3" fmla="*/ 452258 w 2963386"/>
                <a:gd name="connsiteY3" fmla="*/ 904517 h 904517"/>
                <a:gd name="connsiteX4" fmla="*/ 0 w 2963386"/>
                <a:gd name="connsiteY4" fmla="*/ 904517 h 904517"/>
                <a:gd name="connsiteX0" fmla="*/ 0 w 2963386"/>
                <a:gd name="connsiteY0" fmla="*/ 904517 h 904517"/>
                <a:gd name="connsiteX1" fmla="*/ 1481693 w 2963386"/>
                <a:gd name="connsiteY1" fmla="*/ 0 h 904517"/>
                <a:gd name="connsiteX2" fmla="*/ 2963386 w 2963386"/>
                <a:gd name="connsiteY2" fmla="*/ 904517 h 904517"/>
                <a:gd name="connsiteX3" fmla="*/ 0 w 2963386"/>
                <a:gd name="connsiteY3" fmla="*/ 904517 h 90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3386" h="904517">
                  <a:moveTo>
                    <a:pt x="0" y="904517"/>
                  </a:moveTo>
                  <a:cubicBezTo>
                    <a:pt x="0" y="404966"/>
                    <a:pt x="663377" y="0"/>
                    <a:pt x="1481693" y="0"/>
                  </a:cubicBezTo>
                  <a:cubicBezTo>
                    <a:pt x="2300009" y="0"/>
                    <a:pt x="2963386" y="404966"/>
                    <a:pt x="2963386" y="904517"/>
                  </a:cubicBezTo>
                  <a:lnTo>
                    <a:pt x="0" y="904517"/>
                  </a:lnTo>
                  <a:close/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b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Extension point -&gt; affectation ligue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Extension point -&gt; affectation salle</a:t>
              </a:r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14DF6337-FCDC-4CF2-9872-85B93072B55F}"/>
              </a:ext>
            </a:extLst>
          </p:cNvPr>
          <p:cNvSpPr txBox="1"/>
          <p:nvPr/>
        </p:nvSpPr>
        <p:spPr>
          <a:xfrm>
            <a:off x="4225478" y="4694433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&lt;&lt;extend&gt;&gt;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1484C4-BD4B-453D-BD08-A4EC6E85FE4F}"/>
              </a:ext>
            </a:extLst>
          </p:cNvPr>
          <p:cNvSpPr/>
          <p:nvPr/>
        </p:nvSpPr>
        <p:spPr>
          <a:xfrm>
            <a:off x="4486784" y="5401439"/>
            <a:ext cx="1734269" cy="752518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Affecter une ligue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BA00DB8-06D8-4B6B-BCD3-2392483EC006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353919" y="4694432"/>
            <a:ext cx="559334" cy="707007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 : carré corné 27">
            <a:extLst>
              <a:ext uri="{FF2B5EF4-FFF2-40B4-BE49-F238E27FC236}">
                <a16:creationId xmlns:a16="http://schemas.microsoft.com/office/drawing/2014/main" id="{C32BC31E-5EF0-47B6-89D7-FACC151A1656}"/>
              </a:ext>
            </a:extLst>
          </p:cNvPr>
          <p:cNvSpPr/>
          <p:nvPr/>
        </p:nvSpPr>
        <p:spPr>
          <a:xfrm>
            <a:off x="6968628" y="5477544"/>
            <a:ext cx="2029547" cy="660091"/>
          </a:xfrm>
          <a:prstGeom prst="foldedCorner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Condition : Ligue déjà existante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8C74184-18EA-4FB9-9646-1BE332DE96D1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5717194" y="4879099"/>
            <a:ext cx="1251434" cy="928491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5EE05DFB-6656-4BBB-97BD-596407B61579}"/>
              </a:ext>
            </a:extLst>
          </p:cNvPr>
          <p:cNvSpPr txBox="1"/>
          <p:nvPr/>
        </p:nvSpPr>
        <p:spPr>
          <a:xfrm>
            <a:off x="3915057" y="2351482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&lt;&lt;extend&gt;&gt;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B809223-CE93-48DF-AC11-EF1E3C1901C5}"/>
              </a:ext>
            </a:extLst>
          </p:cNvPr>
          <p:cNvSpPr/>
          <p:nvPr/>
        </p:nvSpPr>
        <p:spPr>
          <a:xfrm>
            <a:off x="4225478" y="1465234"/>
            <a:ext cx="1734269" cy="752518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Affecter une salle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B3594B2E-6D0B-447D-975A-54D31C66E7CA}"/>
              </a:ext>
            </a:extLst>
          </p:cNvPr>
          <p:cNvCxnSpPr>
            <a:cxnSpLocks/>
            <a:stCxn id="34" idx="4"/>
            <a:endCxn id="20" idx="1"/>
          </p:cNvCxnSpPr>
          <p:nvPr/>
        </p:nvCxnSpPr>
        <p:spPr>
          <a:xfrm>
            <a:off x="5092613" y="2217752"/>
            <a:ext cx="820640" cy="689643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 : carré corné 40">
            <a:extLst>
              <a:ext uri="{FF2B5EF4-FFF2-40B4-BE49-F238E27FC236}">
                <a16:creationId xmlns:a16="http://schemas.microsoft.com/office/drawing/2014/main" id="{9043F4C9-BA42-4387-A6F0-69CCC42341E3}"/>
              </a:ext>
            </a:extLst>
          </p:cNvPr>
          <p:cNvSpPr/>
          <p:nvPr/>
        </p:nvSpPr>
        <p:spPr>
          <a:xfrm>
            <a:off x="6707322" y="1541339"/>
            <a:ext cx="2029547" cy="660091"/>
          </a:xfrm>
          <a:prstGeom prst="foldedCorner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Condition : Salle déjà existante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F5149114-A680-4536-BB33-63B2B107A752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5478479" y="1871385"/>
            <a:ext cx="1228843" cy="64068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71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50A9AB0-F14E-47A9-A2BC-626368448D7B}"/>
              </a:ext>
            </a:extLst>
          </p:cNvPr>
          <p:cNvSpPr/>
          <p:nvPr/>
        </p:nvSpPr>
        <p:spPr>
          <a:xfrm>
            <a:off x="3204021" y="1000585"/>
            <a:ext cx="8774884" cy="5419288"/>
          </a:xfrm>
          <a:prstGeom prst="rect">
            <a:avLst/>
          </a:prstGeom>
          <a:solidFill>
            <a:srgbClr val="CDD9E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EA3BBB4-6372-4F91-A449-831237C5C4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2235" y="2675479"/>
            <a:ext cx="1704975" cy="119215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2AB6933-3476-43A6-848A-40D65BD00D18}"/>
              </a:ext>
            </a:extLst>
          </p:cNvPr>
          <p:cNvSpPr txBox="1"/>
          <p:nvPr/>
        </p:nvSpPr>
        <p:spPr>
          <a:xfrm>
            <a:off x="787494" y="3863437"/>
            <a:ext cx="127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Admin</a:t>
            </a:r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162F983-7EC5-49AA-BC55-8E730BD05A97}"/>
              </a:ext>
            </a:extLst>
          </p:cNvPr>
          <p:cNvSpPr/>
          <p:nvPr/>
        </p:nvSpPr>
        <p:spPr>
          <a:xfrm>
            <a:off x="9050562" y="3218513"/>
            <a:ext cx="2715736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S’authentifier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D38FFAD-5DE0-4B65-8D2E-174388C79FC3}"/>
              </a:ext>
            </a:extLst>
          </p:cNvPr>
          <p:cNvSpPr/>
          <p:nvPr/>
        </p:nvSpPr>
        <p:spPr>
          <a:xfrm>
            <a:off x="4515891" y="3026143"/>
            <a:ext cx="2295149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Modifier une salle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34807EB-0774-443D-B5C9-C7C8424BC2CB}"/>
              </a:ext>
            </a:extLst>
          </p:cNvPr>
          <p:cNvSpPr/>
          <p:nvPr/>
        </p:nvSpPr>
        <p:spPr>
          <a:xfrm>
            <a:off x="4476814" y="1507688"/>
            <a:ext cx="2295149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Ajouter une salle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4EE7817-952C-46F9-AEA1-B12C445AA075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277210" y="1924580"/>
            <a:ext cx="2199604" cy="1346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4187190-3D83-40A7-A51B-78582ED94F37}"/>
              </a:ext>
            </a:extLst>
          </p:cNvPr>
          <p:cNvCxnSpPr>
            <a:cxnSpLocks/>
            <a:stCxn id="13" idx="6"/>
            <a:endCxn id="12" idx="1"/>
          </p:cNvCxnSpPr>
          <p:nvPr/>
        </p:nvCxnSpPr>
        <p:spPr>
          <a:xfrm>
            <a:off x="6771963" y="1924580"/>
            <a:ext cx="2676309" cy="1416038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C80D4B28-9F40-48AD-A21B-63B73871B3B9}"/>
              </a:ext>
            </a:extLst>
          </p:cNvPr>
          <p:cNvSpPr txBox="1"/>
          <p:nvPr/>
        </p:nvSpPr>
        <p:spPr>
          <a:xfrm>
            <a:off x="7920926" y="2187706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&lt;&lt;include&gt;&gt;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82766B4-113A-4456-9F5C-D5373D99B750}"/>
              </a:ext>
            </a:extLst>
          </p:cNvPr>
          <p:cNvCxnSpPr>
            <a:cxnSpLocks/>
            <a:stCxn id="7" idx="3"/>
            <a:endCxn id="33" idx="2"/>
          </p:cNvCxnSpPr>
          <p:nvPr/>
        </p:nvCxnSpPr>
        <p:spPr>
          <a:xfrm>
            <a:off x="2277210" y="3271555"/>
            <a:ext cx="2238681" cy="171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D186EB09-B5F6-4EE7-A72D-0599C9D2A89D}"/>
              </a:ext>
            </a:extLst>
          </p:cNvPr>
          <p:cNvCxnSpPr>
            <a:cxnSpLocks/>
            <a:stCxn id="33" idx="6"/>
            <a:endCxn id="12" idx="2"/>
          </p:cNvCxnSpPr>
          <p:nvPr/>
        </p:nvCxnSpPr>
        <p:spPr>
          <a:xfrm>
            <a:off x="6811040" y="3443035"/>
            <a:ext cx="2239522" cy="192370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3E175212-5FF3-434B-A914-908ABCB0D72B}"/>
              </a:ext>
            </a:extLst>
          </p:cNvPr>
          <p:cNvSpPr txBox="1"/>
          <p:nvPr/>
        </p:nvSpPr>
        <p:spPr>
          <a:xfrm>
            <a:off x="7905295" y="4565279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&lt;&lt;include&gt;&gt;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5F82F66-8C5A-42B4-9C56-1F7A68FA578A}"/>
              </a:ext>
            </a:extLst>
          </p:cNvPr>
          <p:cNvSpPr txBox="1"/>
          <p:nvPr/>
        </p:nvSpPr>
        <p:spPr>
          <a:xfrm>
            <a:off x="5946702" y="577604"/>
            <a:ext cx="327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err="1"/>
              <a:t>Admin</a:t>
            </a:r>
            <a:r>
              <a:rPr lang="fr-FR" b="1" u="sng" dirty="0"/>
              <a:t> : Gestion des salles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D38FFAD-5DE0-4B65-8D2E-174388C79FC3}"/>
              </a:ext>
            </a:extLst>
          </p:cNvPr>
          <p:cNvSpPr/>
          <p:nvPr/>
        </p:nvSpPr>
        <p:spPr>
          <a:xfrm>
            <a:off x="4566691" y="4382112"/>
            <a:ext cx="2295149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Supprimer une salle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82766B4-113A-4456-9F5C-D5373D99B750}"/>
              </a:ext>
            </a:extLst>
          </p:cNvPr>
          <p:cNvCxnSpPr>
            <a:cxnSpLocks/>
          </p:cNvCxnSpPr>
          <p:nvPr/>
        </p:nvCxnSpPr>
        <p:spPr>
          <a:xfrm>
            <a:off x="2281117" y="3283278"/>
            <a:ext cx="2392483" cy="1319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186EB09-B5F6-4EE7-A72D-0599C9D2A89D}"/>
              </a:ext>
            </a:extLst>
          </p:cNvPr>
          <p:cNvCxnSpPr>
            <a:cxnSpLocks/>
            <a:stCxn id="18" idx="6"/>
            <a:endCxn id="12" idx="3"/>
          </p:cNvCxnSpPr>
          <p:nvPr/>
        </p:nvCxnSpPr>
        <p:spPr>
          <a:xfrm flipV="1">
            <a:off x="6861840" y="3930191"/>
            <a:ext cx="2586433" cy="868813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3E175212-5FF3-434B-A914-908ABCB0D72B}"/>
              </a:ext>
            </a:extLst>
          </p:cNvPr>
          <p:cNvSpPr txBox="1"/>
          <p:nvPr/>
        </p:nvSpPr>
        <p:spPr>
          <a:xfrm>
            <a:off x="6916649" y="3592264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231410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AA490E2-9F69-49C9-B109-70A834B9E4D9}"/>
              </a:ext>
            </a:extLst>
          </p:cNvPr>
          <p:cNvSpPr/>
          <p:nvPr/>
        </p:nvSpPr>
        <p:spPr>
          <a:xfrm>
            <a:off x="3196206" y="992769"/>
            <a:ext cx="8774884" cy="5419288"/>
          </a:xfrm>
          <a:prstGeom prst="rect">
            <a:avLst/>
          </a:prstGeom>
          <a:solidFill>
            <a:srgbClr val="CDD9E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EA3BBB4-6372-4F91-A449-831237C5C4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2235" y="2675479"/>
            <a:ext cx="1704975" cy="119215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2AB6933-3476-43A6-848A-40D65BD00D18}"/>
              </a:ext>
            </a:extLst>
          </p:cNvPr>
          <p:cNvSpPr txBox="1"/>
          <p:nvPr/>
        </p:nvSpPr>
        <p:spPr>
          <a:xfrm>
            <a:off x="787494" y="3863437"/>
            <a:ext cx="127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Admin</a:t>
            </a:r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162F983-7EC5-49AA-BC55-8E730BD05A97}"/>
              </a:ext>
            </a:extLst>
          </p:cNvPr>
          <p:cNvSpPr/>
          <p:nvPr/>
        </p:nvSpPr>
        <p:spPr>
          <a:xfrm>
            <a:off x="8966027" y="2977699"/>
            <a:ext cx="2715736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S’authentifier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D38FFAD-5DE0-4B65-8D2E-174388C79FC3}"/>
              </a:ext>
            </a:extLst>
          </p:cNvPr>
          <p:cNvSpPr/>
          <p:nvPr/>
        </p:nvSpPr>
        <p:spPr>
          <a:xfrm>
            <a:off x="4921484" y="1888207"/>
            <a:ext cx="2295149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Ajouter une ligue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82766B4-113A-4456-9F5C-D5373D99B750}"/>
              </a:ext>
            </a:extLst>
          </p:cNvPr>
          <p:cNvCxnSpPr>
            <a:cxnSpLocks/>
            <a:stCxn id="7" idx="3"/>
            <a:endCxn id="33" idx="2"/>
          </p:cNvCxnSpPr>
          <p:nvPr/>
        </p:nvCxnSpPr>
        <p:spPr>
          <a:xfrm flipV="1">
            <a:off x="2277210" y="2305099"/>
            <a:ext cx="2644274" cy="966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D186EB09-B5F6-4EE7-A72D-0599C9D2A89D}"/>
              </a:ext>
            </a:extLst>
          </p:cNvPr>
          <p:cNvCxnSpPr>
            <a:cxnSpLocks/>
            <a:stCxn id="33" idx="6"/>
            <a:endCxn id="12" idx="1"/>
          </p:cNvCxnSpPr>
          <p:nvPr/>
        </p:nvCxnSpPr>
        <p:spPr>
          <a:xfrm>
            <a:off x="7216633" y="2305099"/>
            <a:ext cx="2147105" cy="79470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3E175212-5FF3-434B-A914-908ABCB0D72B}"/>
              </a:ext>
            </a:extLst>
          </p:cNvPr>
          <p:cNvSpPr txBox="1"/>
          <p:nvPr/>
        </p:nvSpPr>
        <p:spPr>
          <a:xfrm>
            <a:off x="7301266" y="2027619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&lt;&lt;include&gt;&gt;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9E83B1-7A40-4AC5-9EBB-F62735AA4623}"/>
              </a:ext>
            </a:extLst>
          </p:cNvPr>
          <p:cNvSpPr txBox="1"/>
          <p:nvPr/>
        </p:nvSpPr>
        <p:spPr>
          <a:xfrm>
            <a:off x="5946702" y="575570"/>
            <a:ext cx="327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err="1"/>
              <a:t>Admin</a:t>
            </a:r>
            <a:r>
              <a:rPr lang="fr-FR" b="1" u="sng" dirty="0"/>
              <a:t> : Gestion des ligues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D38FFAD-5DE0-4B65-8D2E-174388C79FC3}"/>
              </a:ext>
            </a:extLst>
          </p:cNvPr>
          <p:cNvSpPr/>
          <p:nvPr/>
        </p:nvSpPr>
        <p:spPr>
          <a:xfrm>
            <a:off x="4964469" y="3275439"/>
            <a:ext cx="2295149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Modifier une ligue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D38FFAD-5DE0-4B65-8D2E-174388C79FC3}"/>
              </a:ext>
            </a:extLst>
          </p:cNvPr>
          <p:cNvSpPr/>
          <p:nvPr/>
        </p:nvSpPr>
        <p:spPr>
          <a:xfrm>
            <a:off x="5019176" y="4690022"/>
            <a:ext cx="2295149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Supprimer une ligue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82766B4-113A-4456-9F5C-D5373D99B750}"/>
              </a:ext>
            </a:extLst>
          </p:cNvPr>
          <p:cNvCxnSpPr>
            <a:cxnSpLocks/>
            <a:stCxn id="7" idx="3"/>
            <a:endCxn id="17" idx="2"/>
          </p:cNvCxnSpPr>
          <p:nvPr/>
        </p:nvCxnSpPr>
        <p:spPr>
          <a:xfrm>
            <a:off x="2277210" y="3271555"/>
            <a:ext cx="2687259" cy="420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82766B4-113A-4456-9F5C-D5373D99B750}"/>
              </a:ext>
            </a:extLst>
          </p:cNvPr>
          <p:cNvCxnSpPr>
            <a:cxnSpLocks/>
            <a:stCxn id="7" idx="3"/>
            <a:endCxn id="18" idx="2"/>
          </p:cNvCxnSpPr>
          <p:nvPr/>
        </p:nvCxnSpPr>
        <p:spPr>
          <a:xfrm>
            <a:off x="2277210" y="3271555"/>
            <a:ext cx="2741966" cy="18353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D186EB09-B5F6-4EE7-A72D-0599C9D2A89D}"/>
              </a:ext>
            </a:extLst>
          </p:cNvPr>
          <p:cNvCxnSpPr>
            <a:cxnSpLocks/>
            <a:stCxn id="17" idx="6"/>
            <a:endCxn id="12" idx="2"/>
          </p:cNvCxnSpPr>
          <p:nvPr/>
        </p:nvCxnSpPr>
        <p:spPr>
          <a:xfrm flipV="1">
            <a:off x="7259618" y="3394591"/>
            <a:ext cx="1706409" cy="297740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186EB09-B5F6-4EE7-A72D-0599C9D2A89D}"/>
              </a:ext>
            </a:extLst>
          </p:cNvPr>
          <p:cNvCxnSpPr>
            <a:cxnSpLocks/>
            <a:stCxn id="18" idx="6"/>
            <a:endCxn id="12" idx="3"/>
          </p:cNvCxnSpPr>
          <p:nvPr/>
        </p:nvCxnSpPr>
        <p:spPr>
          <a:xfrm flipV="1">
            <a:off x="7314325" y="3689377"/>
            <a:ext cx="2049413" cy="1417537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3E175212-5FF3-434B-A914-908ABCB0D72B}"/>
              </a:ext>
            </a:extLst>
          </p:cNvPr>
          <p:cNvSpPr txBox="1"/>
          <p:nvPr/>
        </p:nvSpPr>
        <p:spPr>
          <a:xfrm>
            <a:off x="7492742" y="3602418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&lt;&lt;include&gt;&gt;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E175212-5FF3-434B-A914-908ABCB0D72B}"/>
              </a:ext>
            </a:extLst>
          </p:cNvPr>
          <p:cNvSpPr txBox="1"/>
          <p:nvPr/>
        </p:nvSpPr>
        <p:spPr>
          <a:xfrm>
            <a:off x="8168773" y="4528541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412066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B9C05B6-9158-4CD2-8369-63D13E10DC87}"/>
              </a:ext>
            </a:extLst>
          </p:cNvPr>
          <p:cNvSpPr/>
          <p:nvPr/>
        </p:nvSpPr>
        <p:spPr>
          <a:xfrm>
            <a:off x="3196206" y="1031846"/>
            <a:ext cx="8774884" cy="5419288"/>
          </a:xfrm>
          <a:prstGeom prst="rect">
            <a:avLst/>
          </a:prstGeom>
          <a:solidFill>
            <a:srgbClr val="CDD9E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BD2B217A-AE57-4719-96C9-E4AED82EEDFA}"/>
              </a:ext>
            </a:extLst>
          </p:cNvPr>
          <p:cNvSpPr txBox="1"/>
          <p:nvPr/>
        </p:nvSpPr>
        <p:spPr>
          <a:xfrm>
            <a:off x="5946702" y="575570"/>
            <a:ext cx="327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Utilisateur : réservation créneau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EA3BBB4-6372-4F91-A449-831237C5C4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2235" y="2675479"/>
            <a:ext cx="1704975" cy="119215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2AB6933-3476-43A6-848A-40D65BD00D18}"/>
              </a:ext>
            </a:extLst>
          </p:cNvPr>
          <p:cNvSpPr txBox="1"/>
          <p:nvPr/>
        </p:nvSpPr>
        <p:spPr>
          <a:xfrm>
            <a:off x="572235" y="3863437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Utilisateur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162F983-7EC5-49AA-BC55-8E730BD05A97}"/>
              </a:ext>
            </a:extLst>
          </p:cNvPr>
          <p:cNvSpPr/>
          <p:nvPr/>
        </p:nvSpPr>
        <p:spPr>
          <a:xfrm>
            <a:off x="8705616" y="3012108"/>
            <a:ext cx="2715736" cy="833783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S’authentifier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82766B4-113A-4456-9F5C-D5373D99B750}"/>
              </a:ext>
            </a:extLst>
          </p:cNvPr>
          <p:cNvCxnSpPr>
            <a:cxnSpLocks/>
            <a:stCxn id="7" idx="3"/>
            <a:endCxn id="25" idx="2"/>
          </p:cNvCxnSpPr>
          <p:nvPr/>
        </p:nvCxnSpPr>
        <p:spPr>
          <a:xfrm flipV="1">
            <a:off x="2277210" y="1818947"/>
            <a:ext cx="2704040" cy="1452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D186EB09-B5F6-4EE7-A72D-0599C9D2A89D}"/>
              </a:ext>
            </a:extLst>
          </p:cNvPr>
          <p:cNvCxnSpPr>
            <a:cxnSpLocks/>
            <a:stCxn id="25" idx="6"/>
            <a:endCxn id="12" idx="1"/>
          </p:cNvCxnSpPr>
          <p:nvPr/>
        </p:nvCxnSpPr>
        <p:spPr>
          <a:xfrm>
            <a:off x="6908799" y="1818947"/>
            <a:ext cx="2194528" cy="131526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D65E78B7-091C-4B94-8628-AAF4E91692C8}"/>
              </a:ext>
            </a:extLst>
          </p:cNvPr>
          <p:cNvSpPr/>
          <p:nvPr/>
        </p:nvSpPr>
        <p:spPr>
          <a:xfrm>
            <a:off x="5484417" y="5115375"/>
            <a:ext cx="2447598" cy="1139657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Supprimer une réservations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1C55AC5D-47B0-495A-B88A-39B17C4158F0}"/>
              </a:ext>
            </a:extLst>
          </p:cNvPr>
          <p:cNvCxnSpPr>
            <a:cxnSpLocks/>
            <a:stCxn id="7" idx="3"/>
            <a:endCxn id="44" idx="2"/>
          </p:cNvCxnSpPr>
          <p:nvPr/>
        </p:nvCxnSpPr>
        <p:spPr>
          <a:xfrm>
            <a:off x="2277210" y="3271555"/>
            <a:ext cx="3207207" cy="2413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87604058-1B12-4B9D-9E63-A16E06946CC8}"/>
              </a:ext>
            </a:extLst>
          </p:cNvPr>
          <p:cNvSpPr txBox="1"/>
          <p:nvPr/>
        </p:nvSpPr>
        <p:spPr>
          <a:xfrm>
            <a:off x="8555114" y="4573410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&lt;&lt;include&gt;&gt;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DE5C593-10CE-40D9-9D92-7F092045A794}"/>
              </a:ext>
            </a:extLst>
          </p:cNvPr>
          <p:cNvSpPr/>
          <p:nvPr/>
        </p:nvSpPr>
        <p:spPr>
          <a:xfrm>
            <a:off x="4813219" y="2907152"/>
            <a:ext cx="2095581" cy="898940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Visualiser une réservation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2E20B09-B403-4A80-BD1E-16819941E050}"/>
              </a:ext>
            </a:extLst>
          </p:cNvPr>
          <p:cNvSpPr txBox="1"/>
          <p:nvPr/>
        </p:nvSpPr>
        <p:spPr>
          <a:xfrm>
            <a:off x="7787841" y="2044829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&lt;&lt;include&gt;&gt;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8DE5C593-10CE-40D9-9D92-7F092045A794}"/>
              </a:ext>
            </a:extLst>
          </p:cNvPr>
          <p:cNvSpPr/>
          <p:nvPr/>
        </p:nvSpPr>
        <p:spPr>
          <a:xfrm>
            <a:off x="4981250" y="1316723"/>
            <a:ext cx="1927549" cy="1004447"/>
          </a:xfrm>
          <a:prstGeom prst="ellipse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Réserver un créneau horaire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182766B4-113A-4456-9F5C-D5373D99B750}"/>
              </a:ext>
            </a:extLst>
          </p:cNvPr>
          <p:cNvCxnSpPr>
            <a:cxnSpLocks/>
            <a:stCxn id="7" idx="3"/>
            <a:endCxn id="18" idx="2"/>
          </p:cNvCxnSpPr>
          <p:nvPr/>
        </p:nvCxnSpPr>
        <p:spPr>
          <a:xfrm>
            <a:off x="2277210" y="3271555"/>
            <a:ext cx="2536009" cy="85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186EB09-B5F6-4EE7-A72D-0599C9D2A89D}"/>
              </a:ext>
            </a:extLst>
          </p:cNvPr>
          <p:cNvCxnSpPr>
            <a:cxnSpLocks/>
            <a:stCxn id="18" idx="6"/>
            <a:endCxn id="12" idx="2"/>
          </p:cNvCxnSpPr>
          <p:nvPr/>
        </p:nvCxnSpPr>
        <p:spPr>
          <a:xfrm>
            <a:off x="6908800" y="3356622"/>
            <a:ext cx="1796816" cy="72378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22E20B09-B403-4A80-BD1E-16819941E050}"/>
              </a:ext>
            </a:extLst>
          </p:cNvPr>
          <p:cNvSpPr txBox="1"/>
          <p:nvPr/>
        </p:nvSpPr>
        <p:spPr>
          <a:xfrm>
            <a:off x="7111811" y="3549290"/>
            <a:ext cx="14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&lt;&lt;include&gt;&gt;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D186EB09-B5F6-4EE7-A72D-0599C9D2A89D}"/>
              </a:ext>
            </a:extLst>
          </p:cNvPr>
          <p:cNvCxnSpPr>
            <a:cxnSpLocks/>
            <a:stCxn id="44" idx="6"/>
            <a:endCxn id="12" idx="3"/>
          </p:cNvCxnSpPr>
          <p:nvPr/>
        </p:nvCxnSpPr>
        <p:spPr>
          <a:xfrm flipV="1">
            <a:off x="7932015" y="3723786"/>
            <a:ext cx="1171312" cy="1961418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 : carré corné 18">
            <a:extLst>
              <a:ext uri="{FF2B5EF4-FFF2-40B4-BE49-F238E27FC236}">
                <a16:creationId xmlns:a16="http://schemas.microsoft.com/office/drawing/2014/main" id="{5F07E469-C343-4E58-8551-0D97F8DE0072}"/>
              </a:ext>
            </a:extLst>
          </p:cNvPr>
          <p:cNvSpPr/>
          <p:nvPr/>
        </p:nvSpPr>
        <p:spPr>
          <a:xfrm>
            <a:off x="5340185" y="4091379"/>
            <a:ext cx="2029547" cy="898940"/>
          </a:xfrm>
          <a:prstGeom prst="foldedCorner">
            <a:avLst/>
          </a:prstGeom>
          <a:solidFill>
            <a:schemeClr val="bg1"/>
          </a:solidFill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Condition : Propriétaire de la réservation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098C2F1-7152-4DF4-A779-CA8856966C2A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115901" y="4540849"/>
            <a:ext cx="1224284" cy="129341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9965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126</Words>
  <Application>Microsoft Office PowerPoint</Application>
  <PresentationFormat>Grand écran</PresentationFormat>
  <Paragraphs>41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Vivian G</dc:creator>
  <cp:lastModifiedBy>Vivian G</cp:lastModifiedBy>
  <cp:revision>24</cp:revision>
  <dcterms:created xsi:type="dcterms:W3CDTF">2020-02-13T12:54:34Z</dcterms:created>
  <dcterms:modified xsi:type="dcterms:W3CDTF">2020-03-18T15:15:11Z</dcterms:modified>
</cp:coreProperties>
</file>