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3BFFA-29E6-4111-B063-50D61D574130}" v="43" dt="2020-03-17T16:33:50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5C23BFFA-29E6-4111-B063-50D61D574130}"/>
    <pc:docChg chg="undo custSel addSld delSld modSld sldOrd">
      <pc:chgData name="Vivian G" userId="217fb073e6d8a319" providerId="LiveId" clId="{5C23BFFA-29E6-4111-B063-50D61D574130}" dt="2020-03-17T16:37:40.175" v="1932" actId="20577"/>
      <pc:docMkLst>
        <pc:docMk/>
      </pc:docMkLst>
      <pc:sldChg chg="addSp delSp modSp">
        <pc:chgData name="Vivian G" userId="217fb073e6d8a319" providerId="LiveId" clId="{5C23BFFA-29E6-4111-B063-50D61D574130}" dt="2020-03-17T16:28:39.869" v="1565" actId="14100"/>
        <pc:sldMkLst>
          <pc:docMk/>
          <pc:sldMk cId="2874671043" sldId="256"/>
        </pc:sldMkLst>
        <pc:spChg chg="mod">
          <ac:chgData name="Vivian G" userId="217fb073e6d8a319" providerId="LiveId" clId="{5C23BFFA-29E6-4111-B063-50D61D574130}" dt="2020-03-17T15:51:54.743" v="135" actId="20577"/>
          <ac:spMkLst>
            <pc:docMk/>
            <pc:sldMk cId="2874671043" sldId="256"/>
            <ac:spMk id="6" creationId="{A6685BFA-9C52-4302-8763-6AB22B2B8FAB}"/>
          </ac:spMkLst>
        </pc:spChg>
        <pc:spChg chg="mod">
          <ac:chgData name="Vivian G" userId="217fb073e6d8a319" providerId="LiveId" clId="{5C23BFFA-29E6-4111-B063-50D61D574130}" dt="2020-03-17T15:58:34.499" v="437" actId="1037"/>
          <ac:spMkLst>
            <pc:docMk/>
            <pc:sldMk cId="2874671043" sldId="256"/>
            <ac:spMk id="13" creationId="{9B4C07DE-7C7F-49C2-ADB6-7D29438545B6}"/>
          </ac:spMkLst>
        </pc:spChg>
        <pc:spChg chg="del">
          <ac:chgData name="Vivian G" userId="217fb073e6d8a319" providerId="LiveId" clId="{5C23BFFA-29E6-4111-B063-50D61D574130}" dt="2020-03-17T15:57:48.232" v="361" actId="478"/>
          <ac:spMkLst>
            <pc:docMk/>
            <pc:sldMk cId="2874671043" sldId="256"/>
            <ac:spMk id="15" creationId="{15FED062-A32F-45CF-8B89-F7BCCD459335}"/>
          </ac:spMkLst>
        </pc:spChg>
        <pc:spChg chg="mod">
          <ac:chgData name="Vivian G" userId="217fb073e6d8a319" providerId="LiveId" clId="{5C23BFFA-29E6-4111-B063-50D61D574130}" dt="2020-03-17T15:58:24.172" v="422" actId="1037"/>
          <ac:spMkLst>
            <pc:docMk/>
            <pc:sldMk cId="2874671043" sldId="256"/>
            <ac:spMk id="16" creationId="{1DC6F741-DE71-421E-A840-4E739AC10B1A}"/>
          </ac:spMkLst>
        </pc:spChg>
        <pc:spChg chg="mod">
          <ac:chgData name="Vivian G" userId="217fb073e6d8a319" providerId="LiveId" clId="{5C23BFFA-29E6-4111-B063-50D61D574130}" dt="2020-03-17T16:21:39.089" v="1268" actId="20577"/>
          <ac:spMkLst>
            <pc:docMk/>
            <pc:sldMk cId="2874671043" sldId="256"/>
            <ac:spMk id="17" creationId="{7AE25AE6-B520-40F9-BAC8-098F6B9AF758}"/>
          </ac:spMkLst>
        </pc:spChg>
        <pc:spChg chg="del mod">
          <ac:chgData name="Vivian G" userId="217fb073e6d8a319" providerId="LiveId" clId="{5C23BFFA-29E6-4111-B063-50D61D574130}" dt="2020-03-17T16:01:03.642" v="493" actId="478"/>
          <ac:spMkLst>
            <pc:docMk/>
            <pc:sldMk cId="2874671043" sldId="256"/>
            <ac:spMk id="19" creationId="{4BED52AA-EAA0-4B76-BE14-EE8C2FBD80C0}"/>
          </ac:spMkLst>
        </pc:spChg>
        <pc:spChg chg="mod">
          <ac:chgData name="Vivian G" userId="217fb073e6d8a319" providerId="LiveId" clId="{5C23BFFA-29E6-4111-B063-50D61D574130}" dt="2020-03-17T15:53:54.756" v="177" actId="1076"/>
          <ac:spMkLst>
            <pc:docMk/>
            <pc:sldMk cId="2874671043" sldId="256"/>
            <ac:spMk id="21" creationId="{8E7FBA00-BDE2-49CE-9E8A-16FAEECFA463}"/>
          </ac:spMkLst>
        </pc:spChg>
        <pc:spChg chg="mod">
          <ac:chgData name="Vivian G" userId="217fb073e6d8a319" providerId="LiveId" clId="{5C23BFFA-29E6-4111-B063-50D61D574130}" dt="2020-03-17T16:04:29.708" v="642" actId="1076"/>
          <ac:spMkLst>
            <pc:docMk/>
            <pc:sldMk cId="2874671043" sldId="256"/>
            <ac:spMk id="30" creationId="{2751E8F1-FC2D-4D3A-86C7-114C836CED1D}"/>
          </ac:spMkLst>
        </pc:spChg>
        <pc:spChg chg="del">
          <ac:chgData name="Vivian G" userId="217fb073e6d8a319" providerId="LiveId" clId="{5C23BFFA-29E6-4111-B063-50D61D574130}" dt="2020-03-17T15:56:39.182" v="290" actId="478"/>
          <ac:spMkLst>
            <pc:docMk/>
            <pc:sldMk cId="2874671043" sldId="256"/>
            <ac:spMk id="35" creationId="{E0765C00-9DBD-4D74-B132-DA5C2F1DAAEA}"/>
          </ac:spMkLst>
        </pc:spChg>
        <pc:spChg chg="del">
          <ac:chgData name="Vivian G" userId="217fb073e6d8a319" providerId="LiveId" clId="{5C23BFFA-29E6-4111-B063-50D61D574130}" dt="2020-03-17T15:56:37.511" v="288" actId="478"/>
          <ac:spMkLst>
            <pc:docMk/>
            <pc:sldMk cId="2874671043" sldId="256"/>
            <ac:spMk id="37" creationId="{EF25FA1D-F8D1-455D-9B14-76651054FF9C}"/>
          </ac:spMkLst>
        </pc:spChg>
        <pc:spChg chg="mod">
          <ac:chgData name="Vivian G" userId="217fb073e6d8a319" providerId="LiveId" clId="{5C23BFFA-29E6-4111-B063-50D61D574130}" dt="2020-03-17T16:17:53.001" v="1056" actId="1036"/>
          <ac:spMkLst>
            <pc:docMk/>
            <pc:sldMk cId="2874671043" sldId="256"/>
            <ac:spMk id="41" creationId="{A432F3A3-BE34-4330-AAF8-3F74053327DD}"/>
          </ac:spMkLst>
        </pc:spChg>
        <pc:spChg chg="mod">
          <ac:chgData name="Vivian G" userId="217fb073e6d8a319" providerId="LiveId" clId="{5C23BFFA-29E6-4111-B063-50D61D574130}" dt="2020-03-17T16:17:42.863" v="1029" actId="1035"/>
          <ac:spMkLst>
            <pc:docMk/>
            <pc:sldMk cId="2874671043" sldId="256"/>
            <ac:spMk id="46" creationId="{B6C93FD4-E188-4D0A-A010-67152CF5FA0B}"/>
          </ac:spMkLst>
        </pc:spChg>
        <pc:spChg chg="add mod">
          <ac:chgData name="Vivian G" userId="217fb073e6d8a319" providerId="LiveId" clId="{5C23BFFA-29E6-4111-B063-50D61D574130}" dt="2020-03-17T16:17:39.752" v="1017" actId="1035"/>
          <ac:spMkLst>
            <pc:docMk/>
            <pc:sldMk cId="2874671043" sldId="256"/>
            <ac:spMk id="48" creationId="{CF4838D8-9524-443F-8D10-D6ECAA058BFB}"/>
          </ac:spMkLst>
        </pc:spChg>
        <pc:spChg chg="del mod">
          <ac:chgData name="Vivian G" userId="217fb073e6d8a319" providerId="LiveId" clId="{5C23BFFA-29E6-4111-B063-50D61D574130}" dt="2020-03-17T16:01:05.830" v="496" actId="478"/>
          <ac:spMkLst>
            <pc:docMk/>
            <pc:sldMk cId="2874671043" sldId="256"/>
            <ac:spMk id="51" creationId="{AFDB846D-85AF-4296-A8D2-0B628745B6B2}"/>
          </ac:spMkLst>
        </pc:spChg>
        <pc:spChg chg="del mod">
          <ac:chgData name="Vivian G" userId="217fb073e6d8a319" providerId="LiveId" clId="{5C23BFFA-29E6-4111-B063-50D61D574130}" dt="2020-03-17T16:01:04.483" v="494" actId="478"/>
          <ac:spMkLst>
            <pc:docMk/>
            <pc:sldMk cId="2874671043" sldId="256"/>
            <ac:spMk id="54" creationId="{71EA85C9-C4EC-48A1-8EA1-3B95B1583F6A}"/>
          </ac:spMkLst>
        </pc:spChg>
        <pc:spChg chg="del">
          <ac:chgData name="Vivian G" userId="217fb073e6d8a319" providerId="LiveId" clId="{5C23BFFA-29E6-4111-B063-50D61D574130}" dt="2020-03-17T16:01:11.668" v="502" actId="478"/>
          <ac:spMkLst>
            <pc:docMk/>
            <pc:sldMk cId="2874671043" sldId="256"/>
            <ac:spMk id="57" creationId="{D6771C40-17B4-49C2-8145-1A5D02ECF8A5}"/>
          </ac:spMkLst>
        </pc:spChg>
        <pc:spChg chg="del">
          <ac:chgData name="Vivian G" userId="217fb073e6d8a319" providerId="LiveId" clId="{5C23BFFA-29E6-4111-B063-50D61D574130}" dt="2020-03-17T16:01:12.733" v="503" actId="478"/>
          <ac:spMkLst>
            <pc:docMk/>
            <pc:sldMk cId="2874671043" sldId="256"/>
            <ac:spMk id="60" creationId="{BCDF5247-E1E3-421D-8157-4FBAD6A2FBE8}"/>
          </ac:spMkLst>
        </pc:spChg>
        <pc:spChg chg="del mod">
          <ac:chgData name="Vivian G" userId="217fb073e6d8a319" providerId="LiveId" clId="{5C23BFFA-29E6-4111-B063-50D61D574130}" dt="2020-03-17T16:01:10.700" v="501" actId="478"/>
          <ac:spMkLst>
            <pc:docMk/>
            <pc:sldMk cId="2874671043" sldId="256"/>
            <ac:spMk id="62" creationId="{D4930BEB-90AC-4750-A001-0045C4112963}"/>
          </ac:spMkLst>
        </pc:spChg>
        <pc:spChg chg="add mod">
          <ac:chgData name="Vivian G" userId="217fb073e6d8a319" providerId="LiveId" clId="{5C23BFFA-29E6-4111-B063-50D61D574130}" dt="2020-03-17T16:18:00.031" v="1060" actId="1035"/>
          <ac:spMkLst>
            <pc:docMk/>
            <pc:sldMk cId="2874671043" sldId="256"/>
            <ac:spMk id="63" creationId="{A922F4F8-0210-40AE-81B9-F26892EDCF67}"/>
          </ac:spMkLst>
        </pc:spChg>
        <pc:spChg chg="add mod">
          <ac:chgData name="Vivian G" userId="217fb073e6d8a319" providerId="LiveId" clId="{5C23BFFA-29E6-4111-B063-50D61D574130}" dt="2020-03-17T16:18:25.564" v="1104" actId="1036"/>
          <ac:spMkLst>
            <pc:docMk/>
            <pc:sldMk cId="2874671043" sldId="256"/>
            <ac:spMk id="65" creationId="{0E2CD90F-E50C-41DD-B166-B1ADCCE383F7}"/>
          </ac:spMkLst>
        </pc:spChg>
        <pc:spChg chg="add mod">
          <ac:chgData name="Vivian G" userId="217fb073e6d8a319" providerId="LiveId" clId="{5C23BFFA-29E6-4111-B063-50D61D574130}" dt="2020-03-17T16:28:05.132" v="1531" actId="14100"/>
          <ac:spMkLst>
            <pc:docMk/>
            <pc:sldMk cId="2874671043" sldId="256"/>
            <ac:spMk id="66" creationId="{C44AE4BD-7082-440C-9BB8-3D8E4A40AF80}"/>
          </ac:spMkLst>
        </pc:spChg>
        <pc:spChg chg="add mod">
          <ac:chgData name="Vivian G" userId="217fb073e6d8a319" providerId="LiveId" clId="{5C23BFFA-29E6-4111-B063-50D61D574130}" dt="2020-03-17T16:18:15.110" v="1075" actId="1036"/>
          <ac:spMkLst>
            <pc:docMk/>
            <pc:sldMk cId="2874671043" sldId="256"/>
            <ac:spMk id="68" creationId="{1E967341-F0B6-4417-B360-EACB0851AC19}"/>
          </ac:spMkLst>
        </pc:spChg>
        <pc:spChg chg="del">
          <ac:chgData name="Vivian G" userId="217fb073e6d8a319" providerId="LiveId" clId="{5C23BFFA-29E6-4111-B063-50D61D574130}" dt="2020-03-17T15:57:49.375" v="362" actId="478"/>
          <ac:spMkLst>
            <pc:docMk/>
            <pc:sldMk cId="2874671043" sldId="256"/>
            <ac:spMk id="70" creationId="{B54D79B8-1DF6-4EBE-91E0-08E21E305213}"/>
          </ac:spMkLst>
        </pc:spChg>
        <pc:spChg chg="mod">
          <ac:chgData name="Vivian G" userId="217fb073e6d8a319" providerId="LiveId" clId="{5C23BFFA-29E6-4111-B063-50D61D574130}" dt="2020-03-17T16:16:24.319" v="945" actId="14100"/>
          <ac:spMkLst>
            <pc:docMk/>
            <pc:sldMk cId="2874671043" sldId="256"/>
            <ac:spMk id="71" creationId="{55D4D61F-25A5-4A24-BB86-EC84F85AF805}"/>
          </ac:spMkLst>
        </pc:spChg>
        <pc:spChg chg="mod">
          <ac:chgData name="Vivian G" userId="217fb073e6d8a319" providerId="LiveId" clId="{5C23BFFA-29E6-4111-B063-50D61D574130}" dt="2020-03-17T16:18:49.263" v="1147" actId="14100"/>
          <ac:spMkLst>
            <pc:docMk/>
            <pc:sldMk cId="2874671043" sldId="256"/>
            <ac:spMk id="72" creationId="{0B299CC9-FBE9-46E9-95AB-CDED0F1BB840}"/>
          </ac:spMkLst>
        </pc:spChg>
        <pc:spChg chg="add mod">
          <ac:chgData name="Vivian G" userId="217fb073e6d8a319" providerId="LiveId" clId="{5C23BFFA-29E6-4111-B063-50D61D574130}" dt="2020-03-17T16:18:15.110" v="1075" actId="1036"/>
          <ac:spMkLst>
            <pc:docMk/>
            <pc:sldMk cId="2874671043" sldId="256"/>
            <ac:spMk id="74" creationId="{E9FE95B2-F7BC-4031-A408-1E2D35E833DD}"/>
          </ac:spMkLst>
        </pc:spChg>
        <pc:spChg chg="add del">
          <ac:chgData name="Vivian G" userId="217fb073e6d8a319" providerId="LiveId" clId="{5C23BFFA-29E6-4111-B063-50D61D574130}" dt="2020-03-17T15:57:48.232" v="361" actId="478"/>
          <ac:spMkLst>
            <pc:docMk/>
            <pc:sldMk cId="2874671043" sldId="256"/>
            <ac:spMk id="76" creationId="{E8D54FA0-D9EA-4BC1-8BF3-3BB60E3EB6B3}"/>
          </ac:spMkLst>
        </pc:spChg>
        <pc:spChg chg="add mod">
          <ac:chgData name="Vivian G" userId="217fb073e6d8a319" providerId="LiveId" clId="{5C23BFFA-29E6-4111-B063-50D61D574130}" dt="2020-03-17T16:18:37.046" v="1121" actId="1036"/>
          <ac:spMkLst>
            <pc:docMk/>
            <pc:sldMk cId="2874671043" sldId="256"/>
            <ac:spMk id="77" creationId="{04075809-6181-450D-B60A-207D30F93CF1}"/>
          </ac:spMkLst>
        </pc:spChg>
        <pc:spChg chg="del mod">
          <ac:chgData name="Vivian G" userId="217fb073e6d8a319" providerId="LiveId" clId="{5C23BFFA-29E6-4111-B063-50D61D574130}" dt="2020-03-17T16:01:03.642" v="493" actId="478"/>
          <ac:spMkLst>
            <pc:docMk/>
            <pc:sldMk cId="2874671043" sldId="256"/>
            <ac:spMk id="79" creationId="{FCC7111C-4A75-4F1A-B042-EB1B66EA6BF7}"/>
          </ac:spMkLst>
        </pc:spChg>
        <pc:spChg chg="add mod">
          <ac:chgData name="Vivian G" userId="217fb073e6d8a319" providerId="LiveId" clId="{5C23BFFA-29E6-4111-B063-50D61D574130}" dt="2020-03-17T16:18:37.046" v="1121" actId="1036"/>
          <ac:spMkLst>
            <pc:docMk/>
            <pc:sldMk cId="2874671043" sldId="256"/>
            <ac:spMk id="80" creationId="{10122AD6-8047-439A-B3BE-A7935D6087C7}"/>
          </ac:spMkLst>
        </pc:spChg>
        <pc:spChg chg="add mod">
          <ac:chgData name="Vivian G" userId="217fb073e6d8a319" providerId="LiveId" clId="{5C23BFFA-29E6-4111-B063-50D61D574130}" dt="2020-03-17T16:18:21.091" v="1090" actId="1035"/>
          <ac:spMkLst>
            <pc:docMk/>
            <pc:sldMk cId="2874671043" sldId="256"/>
            <ac:spMk id="82" creationId="{F1CE5690-CE4E-439E-87E6-BD2804AE6C47}"/>
          </ac:spMkLst>
        </pc:spChg>
        <pc:spChg chg="add mod">
          <ac:chgData name="Vivian G" userId="217fb073e6d8a319" providerId="LiveId" clId="{5C23BFFA-29E6-4111-B063-50D61D574130}" dt="2020-03-17T16:18:37.046" v="1121" actId="1036"/>
          <ac:spMkLst>
            <pc:docMk/>
            <pc:sldMk cId="2874671043" sldId="256"/>
            <ac:spMk id="84" creationId="{2622C727-5D38-453A-941E-6BF6BE51373C}"/>
          </ac:spMkLst>
        </pc:spChg>
        <pc:spChg chg="add mod">
          <ac:chgData name="Vivian G" userId="217fb073e6d8a319" providerId="LiveId" clId="{5C23BFFA-29E6-4111-B063-50D61D574130}" dt="2020-03-17T16:18:46.773" v="1146" actId="1035"/>
          <ac:spMkLst>
            <pc:docMk/>
            <pc:sldMk cId="2874671043" sldId="256"/>
            <ac:spMk id="86" creationId="{68ECD056-0B16-4CA0-9358-E7DB2D90F843}"/>
          </ac:spMkLst>
        </pc:spChg>
        <pc:spChg chg="add mod">
          <ac:chgData name="Vivian G" userId="217fb073e6d8a319" providerId="LiveId" clId="{5C23BFFA-29E6-4111-B063-50D61D574130}" dt="2020-03-17T16:19:25.565" v="1204" actId="14100"/>
          <ac:spMkLst>
            <pc:docMk/>
            <pc:sldMk cId="2874671043" sldId="256"/>
            <ac:spMk id="87" creationId="{8EFAE63F-503B-40C7-B6F2-1468E59E997F}"/>
          </ac:spMkLst>
        </pc:spChg>
        <pc:spChg chg="add mod">
          <ac:chgData name="Vivian G" userId="217fb073e6d8a319" providerId="LiveId" clId="{5C23BFFA-29E6-4111-B063-50D61D574130}" dt="2020-03-17T16:18:55.285" v="1163" actId="1035"/>
          <ac:spMkLst>
            <pc:docMk/>
            <pc:sldMk cId="2874671043" sldId="256"/>
            <ac:spMk id="89" creationId="{D66C7FED-55C4-4957-906D-1CE1D21D940F}"/>
          </ac:spMkLst>
        </pc:spChg>
        <pc:spChg chg="add mod">
          <ac:chgData name="Vivian G" userId="217fb073e6d8a319" providerId="LiveId" clId="{5C23BFFA-29E6-4111-B063-50D61D574130}" dt="2020-03-17T16:18:55.285" v="1163" actId="1035"/>
          <ac:spMkLst>
            <pc:docMk/>
            <pc:sldMk cId="2874671043" sldId="256"/>
            <ac:spMk id="91" creationId="{443EADEB-1266-4A6F-804F-9D0E2E22342B}"/>
          </ac:spMkLst>
        </pc:spChg>
        <pc:spChg chg="add del mod">
          <ac:chgData name="Vivian G" userId="217fb073e6d8a319" providerId="LiveId" clId="{5C23BFFA-29E6-4111-B063-50D61D574130}" dt="2020-03-17T16:11:08.035" v="782" actId="478"/>
          <ac:spMkLst>
            <pc:docMk/>
            <pc:sldMk cId="2874671043" sldId="256"/>
            <ac:spMk id="93" creationId="{285A1DB1-685D-4852-9811-29B155F2E208}"/>
          </ac:spMkLst>
        </pc:spChg>
        <pc:spChg chg="add mod">
          <ac:chgData name="Vivian G" userId="217fb073e6d8a319" providerId="LiveId" clId="{5C23BFFA-29E6-4111-B063-50D61D574130}" dt="2020-03-17T16:19:08.443" v="1182" actId="1036"/>
          <ac:spMkLst>
            <pc:docMk/>
            <pc:sldMk cId="2874671043" sldId="256"/>
            <ac:spMk id="95" creationId="{E05BE0CB-06FD-4B7B-8CD9-A63C344484F5}"/>
          </ac:spMkLst>
        </pc:spChg>
        <pc:spChg chg="add mod">
          <ac:chgData name="Vivian G" userId="217fb073e6d8a319" providerId="LiveId" clId="{5C23BFFA-29E6-4111-B063-50D61D574130}" dt="2020-03-17T16:18:37.046" v="1121" actId="1036"/>
          <ac:spMkLst>
            <pc:docMk/>
            <pc:sldMk cId="2874671043" sldId="256"/>
            <ac:spMk id="97" creationId="{91766048-977E-4259-99FD-A5364C7EF6C1}"/>
          </ac:spMkLst>
        </pc:spChg>
        <pc:spChg chg="add mod">
          <ac:chgData name="Vivian G" userId="217fb073e6d8a319" providerId="LiveId" clId="{5C23BFFA-29E6-4111-B063-50D61D574130}" dt="2020-03-17T16:19:08.443" v="1182" actId="1036"/>
          <ac:spMkLst>
            <pc:docMk/>
            <pc:sldMk cId="2874671043" sldId="256"/>
            <ac:spMk id="99" creationId="{85F0D180-04CD-43B9-91C2-362FA7E83240}"/>
          </ac:spMkLst>
        </pc:spChg>
        <pc:spChg chg="add mod">
          <ac:chgData name="Vivian G" userId="217fb073e6d8a319" providerId="LiveId" clId="{5C23BFFA-29E6-4111-B063-50D61D574130}" dt="2020-03-17T16:19:08.443" v="1182" actId="1036"/>
          <ac:spMkLst>
            <pc:docMk/>
            <pc:sldMk cId="2874671043" sldId="256"/>
            <ac:spMk id="101" creationId="{983CC2C9-1209-4E29-9432-DF1FDDA690D7}"/>
          </ac:spMkLst>
        </pc:spChg>
        <pc:spChg chg="add mod">
          <ac:chgData name="Vivian G" userId="217fb073e6d8a319" providerId="LiveId" clId="{5C23BFFA-29E6-4111-B063-50D61D574130}" dt="2020-03-17T16:19:08.443" v="1182" actId="1036"/>
          <ac:spMkLst>
            <pc:docMk/>
            <pc:sldMk cId="2874671043" sldId="256"/>
            <ac:spMk id="103" creationId="{A4981696-B25F-4A46-9B55-4D0077016488}"/>
          </ac:spMkLst>
        </pc:spChg>
        <pc:spChg chg="add mod">
          <ac:chgData name="Vivian G" userId="217fb073e6d8a319" providerId="LiveId" clId="{5C23BFFA-29E6-4111-B063-50D61D574130}" dt="2020-03-17T16:19:19.061" v="1202" actId="1035"/>
          <ac:spMkLst>
            <pc:docMk/>
            <pc:sldMk cId="2874671043" sldId="256"/>
            <ac:spMk id="105" creationId="{E0FC1D60-35C4-4799-B55D-92F4A0BA9D36}"/>
          </ac:spMkLst>
        </pc:spChg>
        <pc:spChg chg="add mod">
          <ac:chgData name="Vivian G" userId="217fb073e6d8a319" providerId="LiveId" clId="{5C23BFFA-29E6-4111-B063-50D61D574130}" dt="2020-03-17T16:19:22.539" v="1203" actId="14100"/>
          <ac:spMkLst>
            <pc:docMk/>
            <pc:sldMk cId="2874671043" sldId="256"/>
            <ac:spMk id="106" creationId="{90931874-FC19-4E74-9A1D-80AEA36D7751}"/>
          </ac:spMkLst>
        </pc:spChg>
        <pc:spChg chg="add mod">
          <ac:chgData name="Vivian G" userId="217fb073e6d8a319" providerId="LiveId" clId="{5C23BFFA-29E6-4111-B063-50D61D574130}" dt="2020-03-17T16:16:44.957" v="967" actId="20577"/>
          <ac:spMkLst>
            <pc:docMk/>
            <pc:sldMk cId="2874671043" sldId="256"/>
            <ac:spMk id="109" creationId="{0CA28B57-E1D3-4D6F-92F1-59FCB707E01B}"/>
          </ac:spMkLst>
        </pc:spChg>
        <pc:spChg chg="add mod">
          <ac:chgData name="Vivian G" userId="217fb073e6d8a319" providerId="LiveId" clId="{5C23BFFA-29E6-4111-B063-50D61D574130}" dt="2020-03-17T16:20:00.928" v="1242" actId="1035"/>
          <ac:spMkLst>
            <pc:docMk/>
            <pc:sldMk cId="2874671043" sldId="256"/>
            <ac:spMk id="112" creationId="{C17858FC-26CA-406C-8C4C-3EE1DF1C4BEF}"/>
          </ac:spMkLst>
        </pc:spChg>
        <pc:spChg chg="add mod">
          <ac:chgData name="Vivian G" userId="217fb073e6d8a319" providerId="LiveId" clId="{5C23BFFA-29E6-4111-B063-50D61D574130}" dt="2020-03-17T16:20:07.187" v="1252" actId="1035"/>
          <ac:spMkLst>
            <pc:docMk/>
            <pc:sldMk cId="2874671043" sldId="256"/>
            <ac:spMk id="115" creationId="{9D516CB9-CE0A-4D78-BF25-D8945D9F99F1}"/>
          </ac:spMkLst>
        </pc:spChg>
        <pc:spChg chg="add mod">
          <ac:chgData name="Vivian G" userId="217fb073e6d8a319" providerId="LiveId" clId="{5C23BFFA-29E6-4111-B063-50D61D574130}" dt="2020-03-17T16:28:15.630" v="1553" actId="20577"/>
          <ac:spMkLst>
            <pc:docMk/>
            <pc:sldMk cId="2874671043" sldId="256"/>
            <ac:spMk id="120" creationId="{B3879755-9D8E-4C13-92AB-2EE9746831B5}"/>
          </ac:spMkLst>
        </pc:spChg>
        <pc:spChg chg="mod">
          <ac:chgData name="Vivian G" userId="217fb073e6d8a319" providerId="LiveId" clId="{5C23BFFA-29E6-4111-B063-50D61D574130}" dt="2020-03-17T16:19:28.490" v="1205" actId="14100"/>
          <ac:spMkLst>
            <pc:docMk/>
            <pc:sldMk cId="2874671043" sldId="256"/>
            <ac:spMk id="121" creationId="{E01842C8-BEF7-4CBB-B234-6BBBF5AC7BA3}"/>
          </ac:spMkLst>
        </pc:spChg>
        <pc:spChg chg="del">
          <ac:chgData name="Vivian G" userId="217fb073e6d8a319" providerId="LiveId" clId="{5C23BFFA-29E6-4111-B063-50D61D574130}" dt="2020-03-17T16:01:14.240" v="505" actId="478"/>
          <ac:spMkLst>
            <pc:docMk/>
            <pc:sldMk cId="2874671043" sldId="256"/>
            <ac:spMk id="122" creationId="{B788F29E-CCE0-4EF0-8D43-F7DCCCE7B7A4}"/>
          </ac:spMkLst>
        </pc:spChg>
        <pc:spChg chg="add mod">
          <ac:chgData name="Vivian G" userId="217fb073e6d8a319" providerId="LiveId" clId="{5C23BFFA-29E6-4111-B063-50D61D574130}" dt="2020-03-17T16:28:39.869" v="1565" actId="14100"/>
          <ac:spMkLst>
            <pc:docMk/>
            <pc:sldMk cId="2874671043" sldId="256"/>
            <ac:spMk id="124" creationId="{F29D9997-C4AA-42E5-A762-25614DF40FEA}"/>
          </ac:spMkLst>
        </pc:spChg>
        <pc:cxnChg chg="mod">
          <ac:chgData name="Vivian G" userId="217fb073e6d8a319" providerId="LiveId" clId="{5C23BFFA-29E6-4111-B063-50D61D574130}" dt="2020-03-17T15:58:34.499" v="437" actId="1037"/>
          <ac:cxnSpMkLst>
            <pc:docMk/>
            <pc:sldMk cId="2874671043" sldId="256"/>
            <ac:cxnSpMk id="22" creationId="{16658070-EC4C-4D0D-A275-F800AF5D4694}"/>
          </ac:cxnSpMkLst>
        </pc:cxnChg>
        <pc:cxnChg chg="del">
          <ac:chgData name="Vivian G" userId="217fb073e6d8a319" providerId="LiveId" clId="{5C23BFFA-29E6-4111-B063-50D61D574130}" dt="2020-03-17T15:57:48.232" v="361" actId="478"/>
          <ac:cxnSpMkLst>
            <pc:docMk/>
            <pc:sldMk cId="2874671043" sldId="256"/>
            <ac:cxnSpMk id="23" creationId="{66261FEB-D693-44D2-B659-10A2DDDFE7FC}"/>
          </ac:cxnSpMkLst>
        </pc:cxnChg>
        <pc:cxnChg chg="mod">
          <ac:chgData name="Vivian G" userId="217fb073e6d8a319" providerId="LiveId" clId="{5C23BFFA-29E6-4111-B063-50D61D574130}" dt="2020-03-17T15:58:24.172" v="422" actId="1037"/>
          <ac:cxnSpMkLst>
            <pc:docMk/>
            <pc:sldMk cId="2874671043" sldId="256"/>
            <ac:cxnSpMk id="24" creationId="{16199597-ECCE-4ACF-92A4-F52C38211AC9}"/>
          </ac:cxnSpMkLst>
        </pc:cxnChg>
        <pc:cxnChg chg="mod">
          <ac:chgData name="Vivian G" userId="217fb073e6d8a319" providerId="LiveId" clId="{5C23BFFA-29E6-4111-B063-50D61D574130}" dt="2020-03-17T15:58:12.158" v="402" actId="1037"/>
          <ac:cxnSpMkLst>
            <pc:docMk/>
            <pc:sldMk cId="2874671043" sldId="256"/>
            <ac:cxnSpMk id="25" creationId="{C782BA58-F2BF-4D44-810C-EB5549609BEC}"/>
          </ac:cxnSpMkLst>
        </pc:cxnChg>
        <pc:cxnChg chg="mod">
          <ac:chgData name="Vivian G" userId="217fb073e6d8a319" providerId="LiveId" clId="{5C23BFFA-29E6-4111-B063-50D61D574130}" dt="2020-03-17T15:58:40.116" v="438" actId="14100"/>
          <ac:cxnSpMkLst>
            <pc:docMk/>
            <pc:sldMk cId="2874671043" sldId="256"/>
            <ac:cxnSpMk id="27" creationId="{0851E535-235B-4C6F-B57A-0161D00CEA6B}"/>
          </ac:cxnSpMkLst>
        </pc:cxnChg>
        <pc:cxnChg chg="del">
          <ac:chgData name="Vivian G" userId="217fb073e6d8a319" providerId="LiveId" clId="{5C23BFFA-29E6-4111-B063-50D61D574130}" dt="2020-03-17T15:56:39.726" v="291" actId="478"/>
          <ac:cxnSpMkLst>
            <pc:docMk/>
            <pc:sldMk cId="2874671043" sldId="256"/>
            <ac:cxnSpMk id="31" creationId="{D3BAB652-41E9-4FBF-B1B1-CC7A6E685391}"/>
          </ac:cxnSpMkLst>
        </pc:cxnChg>
        <pc:cxnChg chg="del">
          <ac:chgData name="Vivian G" userId="217fb073e6d8a319" providerId="LiveId" clId="{5C23BFFA-29E6-4111-B063-50D61D574130}" dt="2020-03-17T15:56:38.360" v="289" actId="478"/>
          <ac:cxnSpMkLst>
            <pc:docMk/>
            <pc:sldMk cId="2874671043" sldId="256"/>
            <ac:cxnSpMk id="36" creationId="{E50EBAC1-F2ED-4470-A9C7-21837B1F99D8}"/>
          </ac:cxnSpMkLst>
        </pc:cxnChg>
        <pc:cxnChg chg="mod">
          <ac:chgData name="Vivian G" userId="217fb073e6d8a319" providerId="LiveId" clId="{5C23BFFA-29E6-4111-B063-50D61D574130}" dt="2020-03-17T16:17:53.001" v="1056" actId="1036"/>
          <ac:cxnSpMkLst>
            <pc:docMk/>
            <pc:sldMk cId="2874671043" sldId="256"/>
            <ac:cxnSpMk id="40" creationId="{C748D4CE-FE39-4B16-A5C3-CA949A8BBA94}"/>
          </ac:cxnSpMkLst>
        </pc:cxnChg>
        <pc:cxnChg chg="mod">
          <ac:chgData name="Vivian G" userId="217fb073e6d8a319" providerId="LiveId" clId="{5C23BFFA-29E6-4111-B063-50D61D574130}" dt="2020-03-17T16:17:42.863" v="1029" actId="1035"/>
          <ac:cxnSpMkLst>
            <pc:docMk/>
            <pc:sldMk cId="2874671043" sldId="256"/>
            <ac:cxnSpMk id="45" creationId="{503D1FC3-2688-4F76-8ABA-3FECA0EAB7F5}"/>
          </ac:cxnSpMkLst>
        </pc:cxnChg>
        <pc:cxnChg chg="add mod">
          <ac:chgData name="Vivian G" userId="217fb073e6d8a319" providerId="LiveId" clId="{5C23BFFA-29E6-4111-B063-50D61D574130}" dt="2020-03-17T16:17:39.752" v="1017" actId="1035"/>
          <ac:cxnSpMkLst>
            <pc:docMk/>
            <pc:sldMk cId="2874671043" sldId="256"/>
            <ac:cxnSpMk id="47" creationId="{620C3CBD-BAAD-42D3-B990-F4218FC5ED8C}"/>
          </ac:cxnSpMkLst>
        </pc:cxnChg>
        <pc:cxnChg chg="del mod">
          <ac:chgData name="Vivian G" userId="217fb073e6d8a319" providerId="LiveId" clId="{5C23BFFA-29E6-4111-B063-50D61D574130}" dt="2020-03-17T16:01:06.351" v="497" actId="478"/>
          <ac:cxnSpMkLst>
            <pc:docMk/>
            <pc:sldMk cId="2874671043" sldId="256"/>
            <ac:cxnSpMk id="50" creationId="{3C8DC349-7037-47DE-90DC-08477403A68C}"/>
          </ac:cxnSpMkLst>
        </pc:cxnChg>
        <pc:cxnChg chg="del mod">
          <ac:chgData name="Vivian G" userId="217fb073e6d8a319" providerId="LiveId" clId="{5C23BFFA-29E6-4111-B063-50D61D574130}" dt="2020-03-17T16:01:05.008" v="495" actId="478"/>
          <ac:cxnSpMkLst>
            <pc:docMk/>
            <pc:sldMk cId="2874671043" sldId="256"/>
            <ac:cxnSpMk id="53" creationId="{B5B7D043-1126-4FCF-AAD4-58D0F7437DE5}"/>
          </ac:cxnSpMkLst>
        </pc:cxnChg>
        <pc:cxnChg chg="del">
          <ac:chgData name="Vivian G" userId="217fb073e6d8a319" providerId="LiveId" clId="{5C23BFFA-29E6-4111-B063-50D61D574130}" dt="2020-03-17T16:01:09.587" v="500" actId="478"/>
          <ac:cxnSpMkLst>
            <pc:docMk/>
            <pc:sldMk cId="2874671043" sldId="256"/>
            <ac:cxnSpMk id="56" creationId="{0C39DA3B-3F33-4E3A-B7A5-E47F98301AE4}"/>
          </ac:cxnSpMkLst>
        </pc:cxnChg>
        <pc:cxnChg chg="add mod">
          <ac:chgData name="Vivian G" userId="217fb073e6d8a319" providerId="LiveId" clId="{5C23BFFA-29E6-4111-B063-50D61D574130}" dt="2020-03-17T16:18:00.031" v="1060" actId="1035"/>
          <ac:cxnSpMkLst>
            <pc:docMk/>
            <pc:sldMk cId="2874671043" sldId="256"/>
            <ac:cxnSpMk id="58" creationId="{C3489C90-B686-4561-855A-8294BEBD0EB5}"/>
          </ac:cxnSpMkLst>
        </pc:cxnChg>
        <pc:cxnChg chg="del">
          <ac:chgData name="Vivian G" userId="217fb073e6d8a319" providerId="LiveId" clId="{5C23BFFA-29E6-4111-B063-50D61D574130}" dt="2020-03-17T16:01:13.427" v="504" actId="478"/>
          <ac:cxnSpMkLst>
            <pc:docMk/>
            <pc:sldMk cId="2874671043" sldId="256"/>
            <ac:cxnSpMk id="59" creationId="{9A7EB8B7-D0DA-44CD-8BD3-FE373D1DB839}"/>
          </ac:cxnSpMkLst>
        </pc:cxnChg>
        <pc:cxnChg chg="del">
          <ac:chgData name="Vivian G" userId="217fb073e6d8a319" providerId="LiveId" clId="{5C23BFFA-29E6-4111-B063-50D61D574130}" dt="2020-03-17T16:01:08.464" v="498" actId="478"/>
          <ac:cxnSpMkLst>
            <pc:docMk/>
            <pc:sldMk cId="2874671043" sldId="256"/>
            <ac:cxnSpMk id="61" creationId="{45B1B034-4982-4B71-8D28-F964ADA445B0}"/>
          </ac:cxnSpMkLst>
        </pc:cxnChg>
        <pc:cxnChg chg="add mod">
          <ac:chgData name="Vivian G" userId="217fb073e6d8a319" providerId="LiveId" clId="{5C23BFFA-29E6-4111-B063-50D61D574130}" dt="2020-03-17T16:18:25.564" v="1104" actId="1036"/>
          <ac:cxnSpMkLst>
            <pc:docMk/>
            <pc:sldMk cId="2874671043" sldId="256"/>
            <ac:cxnSpMk id="64" creationId="{BEE541A4-A329-4C35-8D5F-6A9128470F52}"/>
          </ac:cxnSpMkLst>
        </pc:cxnChg>
        <pc:cxnChg chg="add mod">
          <ac:chgData name="Vivian G" userId="217fb073e6d8a319" providerId="LiveId" clId="{5C23BFFA-29E6-4111-B063-50D61D574130}" dt="2020-03-17T16:18:15.110" v="1075" actId="1036"/>
          <ac:cxnSpMkLst>
            <pc:docMk/>
            <pc:sldMk cId="2874671043" sldId="256"/>
            <ac:cxnSpMk id="67" creationId="{35540CBD-A2A5-4638-8479-08044A17524D}"/>
          </ac:cxnSpMkLst>
        </pc:cxnChg>
        <pc:cxnChg chg="del">
          <ac:chgData name="Vivian G" userId="217fb073e6d8a319" providerId="LiveId" clId="{5C23BFFA-29E6-4111-B063-50D61D574130}" dt="2020-03-17T15:57:50.096" v="363" actId="478"/>
          <ac:cxnSpMkLst>
            <pc:docMk/>
            <pc:sldMk cId="2874671043" sldId="256"/>
            <ac:cxnSpMk id="69" creationId="{312D772E-10B5-4D17-88B1-3C111FE2098F}"/>
          </ac:cxnSpMkLst>
        </pc:cxnChg>
        <pc:cxnChg chg="add mod">
          <ac:chgData name="Vivian G" userId="217fb073e6d8a319" providerId="LiveId" clId="{5C23BFFA-29E6-4111-B063-50D61D574130}" dt="2020-03-17T16:18:15.110" v="1075" actId="1036"/>
          <ac:cxnSpMkLst>
            <pc:docMk/>
            <pc:sldMk cId="2874671043" sldId="256"/>
            <ac:cxnSpMk id="73" creationId="{05B0A223-DB2E-4056-8516-8EDDEFB67845}"/>
          </ac:cxnSpMkLst>
        </pc:cxnChg>
        <pc:cxnChg chg="add mod">
          <ac:chgData name="Vivian G" userId="217fb073e6d8a319" providerId="LiveId" clId="{5C23BFFA-29E6-4111-B063-50D61D574130}" dt="2020-03-17T16:18:37.046" v="1121" actId="1036"/>
          <ac:cxnSpMkLst>
            <pc:docMk/>
            <pc:sldMk cId="2874671043" sldId="256"/>
            <ac:cxnSpMk id="75" creationId="{C8CAE2A4-DFBD-4AA0-83E0-B12CE53E1892}"/>
          </ac:cxnSpMkLst>
        </pc:cxnChg>
        <pc:cxnChg chg="add mod">
          <ac:chgData name="Vivian G" userId="217fb073e6d8a319" providerId="LiveId" clId="{5C23BFFA-29E6-4111-B063-50D61D574130}" dt="2020-03-17T16:18:37.046" v="1121" actId="1036"/>
          <ac:cxnSpMkLst>
            <pc:docMk/>
            <pc:sldMk cId="2874671043" sldId="256"/>
            <ac:cxnSpMk id="78" creationId="{CC32B43E-AB65-4878-8735-6EC5A95FF2B0}"/>
          </ac:cxnSpMkLst>
        </pc:cxnChg>
        <pc:cxnChg chg="add mod">
          <ac:chgData name="Vivian G" userId="217fb073e6d8a319" providerId="LiveId" clId="{5C23BFFA-29E6-4111-B063-50D61D574130}" dt="2020-03-17T16:18:21.091" v="1090" actId="1035"/>
          <ac:cxnSpMkLst>
            <pc:docMk/>
            <pc:sldMk cId="2874671043" sldId="256"/>
            <ac:cxnSpMk id="81" creationId="{F0117027-CCF6-460B-A747-BB21FF214B2B}"/>
          </ac:cxnSpMkLst>
        </pc:cxnChg>
        <pc:cxnChg chg="add mod">
          <ac:chgData name="Vivian G" userId="217fb073e6d8a319" providerId="LiveId" clId="{5C23BFFA-29E6-4111-B063-50D61D574130}" dt="2020-03-17T16:18:37.046" v="1121" actId="1036"/>
          <ac:cxnSpMkLst>
            <pc:docMk/>
            <pc:sldMk cId="2874671043" sldId="256"/>
            <ac:cxnSpMk id="83" creationId="{1397B792-0A42-4CA4-9B27-2EF80AEF76F1}"/>
          </ac:cxnSpMkLst>
        </pc:cxnChg>
        <pc:cxnChg chg="add mod">
          <ac:chgData name="Vivian G" userId="217fb073e6d8a319" providerId="LiveId" clId="{5C23BFFA-29E6-4111-B063-50D61D574130}" dt="2020-03-17T16:18:46.773" v="1146" actId="1035"/>
          <ac:cxnSpMkLst>
            <pc:docMk/>
            <pc:sldMk cId="2874671043" sldId="256"/>
            <ac:cxnSpMk id="85" creationId="{1D3DDD18-469A-4018-AAE7-6D90EA3D5827}"/>
          </ac:cxnSpMkLst>
        </pc:cxnChg>
        <pc:cxnChg chg="add mod">
          <ac:chgData name="Vivian G" userId="217fb073e6d8a319" providerId="LiveId" clId="{5C23BFFA-29E6-4111-B063-50D61D574130}" dt="2020-03-17T16:18:55.285" v="1163" actId="1035"/>
          <ac:cxnSpMkLst>
            <pc:docMk/>
            <pc:sldMk cId="2874671043" sldId="256"/>
            <ac:cxnSpMk id="88" creationId="{B323F324-543C-440B-B284-E9AD6D57E1F1}"/>
          </ac:cxnSpMkLst>
        </pc:cxnChg>
        <pc:cxnChg chg="add mod">
          <ac:chgData name="Vivian G" userId="217fb073e6d8a319" providerId="LiveId" clId="{5C23BFFA-29E6-4111-B063-50D61D574130}" dt="2020-03-17T16:18:55.285" v="1163" actId="1035"/>
          <ac:cxnSpMkLst>
            <pc:docMk/>
            <pc:sldMk cId="2874671043" sldId="256"/>
            <ac:cxnSpMk id="90" creationId="{121C61FD-B5DB-4B9D-8E7C-DFE4D1FA1AD8}"/>
          </ac:cxnSpMkLst>
        </pc:cxnChg>
        <pc:cxnChg chg="add del mod">
          <ac:chgData name="Vivian G" userId="217fb073e6d8a319" providerId="LiveId" clId="{5C23BFFA-29E6-4111-B063-50D61D574130}" dt="2020-03-17T16:11:08.035" v="782" actId="478"/>
          <ac:cxnSpMkLst>
            <pc:docMk/>
            <pc:sldMk cId="2874671043" sldId="256"/>
            <ac:cxnSpMk id="92" creationId="{B056102A-6848-4394-B7EE-5F4A9F0AB78E}"/>
          </ac:cxnSpMkLst>
        </pc:cxnChg>
        <pc:cxnChg chg="add mod">
          <ac:chgData name="Vivian G" userId="217fb073e6d8a319" providerId="LiveId" clId="{5C23BFFA-29E6-4111-B063-50D61D574130}" dt="2020-03-17T16:19:08.443" v="1182" actId="1036"/>
          <ac:cxnSpMkLst>
            <pc:docMk/>
            <pc:sldMk cId="2874671043" sldId="256"/>
            <ac:cxnSpMk id="94" creationId="{458F16E0-5CB7-4EE4-97DB-F006D070BC1A}"/>
          </ac:cxnSpMkLst>
        </pc:cxnChg>
        <pc:cxnChg chg="add mod">
          <ac:chgData name="Vivian G" userId="217fb073e6d8a319" providerId="LiveId" clId="{5C23BFFA-29E6-4111-B063-50D61D574130}" dt="2020-03-17T16:27:31.480" v="1528" actId="14100"/>
          <ac:cxnSpMkLst>
            <pc:docMk/>
            <pc:sldMk cId="2874671043" sldId="256"/>
            <ac:cxnSpMk id="96" creationId="{39EAA427-199F-4ADC-BD94-54369DDED013}"/>
          </ac:cxnSpMkLst>
        </pc:cxnChg>
        <pc:cxnChg chg="add mod">
          <ac:chgData name="Vivian G" userId="217fb073e6d8a319" providerId="LiveId" clId="{5C23BFFA-29E6-4111-B063-50D61D574130}" dt="2020-03-17T16:19:08.443" v="1182" actId="1036"/>
          <ac:cxnSpMkLst>
            <pc:docMk/>
            <pc:sldMk cId="2874671043" sldId="256"/>
            <ac:cxnSpMk id="98" creationId="{C6A60548-DBF3-4E3D-8F8B-758E3F2AAD40}"/>
          </ac:cxnSpMkLst>
        </pc:cxnChg>
        <pc:cxnChg chg="add mod">
          <ac:chgData name="Vivian G" userId="217fb073e6d8a319" providerId="LiveId" clId="{5C23BFFA-29E6-4111-B063-50D61D574130}" dt="2020-03-17T16:19:08.443" v="1182" actId="1036"/>
          <ac:cxnSpMkLst>
            <pc:docMk/>
            <pc:sldMk cId="2874671043" sldId="256"/>
            <ac:cxnSpMk id="100" creationId="{120CBD41-454E-40A2-B9FF-879A72101E6F}"/>
          </ac:cxnSpMkLst>
        </pc:cxnChg>
        <pc:cxnChg chg="add mod">
          <ac:chgData name="Vivian G" userId="217fb073e6d8a319" providerId="LiveId" clId="{5C23BFFA-29E6-4111-B063-50D61D574130}" dt="2020-03-17T16:19:08.443" v="1182" actId="1036"/>
          <ac:cxnSpMkLst>
            <pc:docMk/>
            <pc:sldMk cId="2874671043" sldId="256"/>
            <ac:cxnSpMk id="102" creationId="{B5EEB8E2-0819-4097-8523-50021CA8243F}"/>
          </ac:cxnSpMkLst>
        </pc:cxnChg>
        <pc:cxnChg chg="add mod">
          <ac:chgData name="Vivian G" userId="217fb073e6d8a319" providerId="LiveId" clId="{5C23BFFA-29E6-4111-B063-50D61D574130}" dt="2020-03-17T16:19:19.061" v="1202" actId="1035"/>
          <ac:cxnSpMkLst>
            <pc:docMk/>
            <pc:sldMk cId="2874671043" sldId="256"/>
            <ac:cxnSpMk id="104" creationId="{60E38069-0645-48F9-94DD-55A7DE079B49}"/>
          </ac:cxnSpMkLst>
        </pc:cxnChg>
        <pc:cxnChg chg="add mod">
          <ac:chgData name="Vivian G" userId="217fb073e6d8a319" providerId="LiveId" clId="{5C23BFFA-29E6-4111-B063-50D61D574130}" dt="2020-03-17T16:16:37.564" v="948" actId="14100"/>
          <ac:cxnSpMkLst>
            <pc:docMk/>
            <pc:sldMk cId="2874671043" sldId="256"/>
            <ac:cxnSpMk id="108" creationId="{C4BA6CDA-ADE7-414A-A02E-BD3B033BE74A}"/>
          </ac:cxnSpMkLst>
        </pc:cxnChg>
        <pc:cxnChg chg="add mod">
          <ac:chgData name="Vivian G" userId="217fb073e6d8a319" providerId="LiveId" clId="{5C23BFFA-29E6-4111-B063-50D61D574130}" dt="2020-03-17T16:20:00.928" v="1242" actId="1035"/>
          <ac:cxnSpMkLst>
            <pc:docMk/>
            <pc:sldMk cId="2874671043" sldId="256"/>
            <ac:cxnSpMk id="111" creationId="{8024C09C-BF05-4AD3-AE4B-A7992CF9C737}"/>
          </ac:cxnSpMkLst>
        </pc:cxnChg>
        <pc:cxnChg chg="add mod">
          <ac:chgData name="Vivian G" userId="217fb073e6d8a319" providerId="LiveId" clId="{5C23BFFA-29E6-4111-B063-50D61D574130}" dt="2020-03-17T16:20:07.187" v="1252" actId="1035"/>
          <ac:cxnSpMkLst>
            <pc:docMk/>
            <pc:sldMk cId="2874671043" sldId="256"/>
            <ac:cxnSpMk id="114" creationId="{4CC9557E-82C4-4332-9DCE-C584D6BD3B1B}"/>
          </ac:cxnSpMkLst>
        </pc:cxnChg>
        <pc:cxnChg chg="add mod">
          <ac:chgData name="Vivian G" userId="217fb073e6d8a319" providerId="LiveId" clId="{5C23BFFA-29E6-4111-B063-50D61D574130}" dt="2020-03-17T16:28:08.102" v="1532" actId="14100"/>
          <ac:cxnSpMkLst>
            <pc:docMk/>
            <pc:sldMk cId="2874671043" sldId="256"/>
            <ac:cxnSpMk id="119" creationId="{C005FDB5-4BF4-43C2-BC43-F1EDE6F0A5EB}"/>
          </ac:cxnSpMkLst>
        </pc:cxnChg>
        <pc:cxnChg chg="add mod">
          <ac:chgData name="Vivian G" userId="217fb073e6d8a319" providerId="LiveId" clId="{5C23BFFA-29E6-4111-B063-50D61D574130}" dt="2020-03-17T16:28:28.665" v="1556" actId="1076"/>
          <ac:cxnSpMkLst>
            <pc:docMk/>
            <pc:sldMk cId="2874671043" sldId="256"/>
            <ac:cxnSpMk id="123" creationId="{E9741B71-3621-4F5C-9BCF-7A0CBB503928}"/>
          </ac:cxnSpMkLst>
        </pc:cxnChg>
      </pc:sldChg>
      <pc:sldChg chg="addSp delSp modSp ord">
        <pc:chgData name="Vivian G" userId="217fb073e6d8a319" providerId="LiveId" clId="{5C23BFFA-29E6-4111-B063-50D61D574130}" dt="2020-03-17T16:37:40.175" v="1932" actId="20577"/>
        <pc:sldMkLst>
          <pc:docMk/>
          <pc:sldMk cId="513185018" sldId="257"/>
        </pc:sldMkLst>
        <pc:spChg chg="mod">
          <ac:chgData name="Vivian G" userId="217fb073e6d8a319" providerId="LiveId" clId="{5C23BFFA-29E6-4111-B063-50D61D574130}" dt="2020-03-17T16:37:40.175" v="1932" actId="20577"/>
          <ac:spMkLst>
            <pc:docMk/>
            <pc:sldMk cId="513185018" sldId="257"/>
            <ac:spMk id="5" creationId="{4DF3136F-0C86-44C1-B9DC-54F92221F635}"/>
          </ac:spMkLst>
        </pc:spChg>
        <pc:spChg chg="mod">
          <ac:chgData name="Vivian G" userId="217fb073e6d8a319" providerId="LiveId" clId="{5C23BFFA-29E6-4111-B063-50D61D574130}" dt="2020-03-17T15:52:00.704" v="153" actId="20577"/>
          <ac:spMkLst>
            <pc:docMk/>
            <pc:sldMk cId="513185018" sldId="257"/>
            <ac:spMk id="6" creationId="{A6685BFA-9C52-4302-8763-6AB22B2B8FAB}"/>
          </ac:spMkLst>
        </pc:spChg>
        <pc:spChg chg="mod">
          <ac:chgData name="Vivian G" userId="217fb073e6d8a319" providerId="LiveId" clId="{5C23BFFA-29E6-4111-B063-50D61D574130}" dt="2020-03-17T16:23:16.534" v="1394" actId="1076"/>
          <ac:spMkLst>
            <pc:docMk/>
            <pc:sldMk cId="513185018" sldId="257"/>
            <ac:spMk id="13" creationId="{9B4C07DE-7C7F-49C2-ADB6-7D29438545B6}"/>
          </ac:spMkLst>
        </pc:spChg>
        <pc:spChg chg="del mod">
          <ac:chgData name="Vivian G" userId="217fb073e6d8a319" providerId="LiveId" clId="{5C23BFFA-29E6-4111-B063-50D61D574130}" dt="2020-03-17T16:21:27.602" v="1264" actId="478"/>
          <ac:spMkLst>
            <pc:docMk/>
            <pc:sldMk cId="513185018" sldId="257"/>
            <ac:spMk id="15" creationId="{15FED062-A32F-45CF-8B89-F7BCCD459335}"/>
          </ac:spMkLst>
        </pc:spChg>
        <pc:spChg chg="del">
          <ac:chgData name="Vivian G" userId="217fb073e6d8a319" providerId="LiveId" clId="{5C23BFFA-29E6-4111-B063-50D61D574130}" dt="2020-03-17T16:21:28.494" v="1265" actId="478"/>
          <ac:spMkLst>
            <pc:docMk/>
            <pc:sldMk cId="513185018" sldId="257"/>
            <ac:spMk id="16" creationId="{1DC6F741-DE71-421E-A840-4E739AC10B1A}"/>
          </ac:spMkLst>
        </pc:spChg>
        <pc:spChg chg="mod">
          <ac:chgData name="Vivian G" userId="217fb073e6d8a319" providerId="LiveId" clId="{5C23BFFA-29E6-4111-B063-50D61D574130}" dt="2020-03-17T16:23:14.498" v="1393" actId="1076"/>
          <ac:spMkLst>
            <pc:docMk/>
            <pc:sldMk cId="513185018" sldId="257"/>
            <ac:spMk id="17" creationId="{7AE25AE6-B520-40F9-BAC8-098F6B9AF758}"/>
          </ac:spMkLst>
        </pc:spChg>
        <pc:spChg chg="mod">
          <ac:chgData name="Vivian G" userId="217fb073e6d8a319" providerId="LiveId" clId="{5C23BFFA-29E6-4111-B063-50D61D574130}" dt="2020-03-17T16:23:27.136" v="1405" actId="1076"/>
          <ac:spMkLst>
            <pc:docMk/>
            <pc:sldMk cId="513185018" sldId="257"/>
            <ac:spMk id="21" creationId="{8E7FBA00-BDE2-49CE-9E8A-16FAEECFA463}"/>
          </ac:spMkLst>
        </pc:spChg>
        <pc:spChg chg="del mod">
          <ac:chgData name="Vivian G" userId="217fb073e6d8a319" providerId="LiveId" clId="{5C23BFFA-29E6-4111-B063-50D61D574130}" dt="2020-03-17T16:22:35.522" v="1314" actId="478"/>
          <ac:spMkLst>
            <pc:docMk/>
            <pc:sldMk cId="513185018" sldId="257"/>
            <ac:spMk id="37" creationId="{EF25FA1D-F8D1-455D-9B14-76651054FF9C}"/>
          </ac:spMkLst>
        </pc:spChg>
        <pc:spChg chg="del">
          <ac:chgData name="Vivian G" userId="217fb073e6d8a319" providerId="LiveId" clId="{5C23BFFA-29E6-4111-B063-50D61D574130}" dt="2020-03-17T16:22:39.412" v="1319" actId="478"/>
          <ac:spMkLst>
            <pc:docMk/>
            <pc:sldMk cId="513185018" sldId="257"/>
            <ac:spMk id="48" creationId="{7F18579A-A3B4-495D-9B67-55B7A35085B4}"/>
          </ac:spMkLst>
        </pc:spChg>
        <pc:spChg chg="del mod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52" creationId="{128F82B0-CCD0-449A-AEB9-1B3787844E2A}"/>
          </ac:spMkLst>
        </pc:spChg>
        <pc:spChg chg="del">
          <ac:chgData name="Vivian G" userId="217fb073e6d8a319" providerId="LiveId" clId="{5C23BFFA-29E6-4111-B063-50D61D574130}" dt="2020-03-17T16:22:38.409" v="1318" actId="478"/>
          <ac:spMkLst>
            <pc:docMk/>
            <pc:sldMk cId="513185018" sldId="257"/>
            <ac:spMk id="55" creationId="{8ADF7DA6-2109-47CB-B414-17FFD438A80C}"/>
          </ac:spMkLst>
        </pc:spChg>
        <pc:spChg chg="del">
          <ac:chgData name="Vivian G" userId="217fb073e6d8a319" providerId="LiveId" clId="{5C23BFFA-29E6-4111-B063-50D61D574130}" dt="2020-03-17T16:22:41.977" v="1323" actId="478"/>
          <ac:spMkLst>
            <pc:docMk/>
            <pc:sldMk cId="513185018" sldId="257"/>
            <ac:spMk id="63" creationId="{BC3DEC79-AE16-461B-83FC-AC45DB568CF1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65" creationId="{D20A2BC3-9CA2-44C6-B2B0-F8AA38160BAD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67" creationId="{53B95098-9078-4F74-98DC-905B6E69C4D7}"/>
          </ac:spMkLst>
        </pc:spChg>
        <pc:spChg chg="del">
          <ac:chgData name="Vivian G" userId="217fb073e6d8a319" providerId="LiveId" clId="{5C23BFFA-29E6-4111-B063-50D61D574130}" dt="2020-03-17T16:22:37.870" v="1317" actId="478"/>
          <ac:spMkLst>
            <pc:docMk/>
            <pc:sldMk cId="513185018" sldId="257"/>
            <ac:spMk id="68" creationId="{17CF4CBE-FA6E-41D0-95D4-C214FF965862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70" creationId="{B54D79B8-1DF6-4EBE-91E0-08E21E305213}"/>
          </ac:spMkLst>
        </pc:spChg>
        <pc:spChg chg="mod">
          <ac:chgData name="Vivian G" userId="217fb073e6d8a319" providerId="LiveId" clId="{5C23BFFA-29E6-4111-B063-50D61D574130}" dt="2020-03-17T16:34:50.743" v="1750" actId="14100"/>
          <ac:spMkLst>
            <pc:docMk/>
            <pc:sldMk cId="513185018" sldId="257"/>
            <ac:spMk id="71" creationId="{55D4D61F-25A5-4A24-BB86-EC84F85AF805}"/>
          </ac:spMkLst>
        </pc:spChg>
        <pc:spChg chg="del">
          <ac:chgData name="Vivian G" userId="217fb073e6d8a319" providerId="LiveId" clId="{5C23BFFA-29E6-4111-B063-50D61D574130}" dt="2020-03-17T16:22:36.206" v="1315" actId="478"/>
          <ac:spMkLst>
            <pc:docMk/>
            <pc:sldMk cId="513185018" sldId="257"/>
            <ac:spMk id="72" creationId="{0B299CC9-FBE9-46E9-95AB-CDED0F1BB840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74" creationId="{F08CC457-D44F-40E1-B630-02C47AD683D9}"/>
          </ac:spMkLst>
        </pc:spChg>
        <pc:spChg chg="del">
          <ac:chgData name="Vivian G" userId="217fb073e6d8a319" providerId="LiveId" clId="{5C23BFFA-29E6-4111-B063-50D61D574130}" dt="2020-03-17T16:22:37.046" v="1316" actId="478"/>
          <ac:spMkLst>
            <pc:docMk/>
            <pc:sldMk cId="513185018" sldId="257"/>
            <ac:spMk id="76" creationId="{E8D54FA0-D9EA-4BC1-8BF3-3BB60E3EB6B3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77" creationId="{66B317A2-FB3D-4945-A657-77065BDF9E4E}"/>
          </ac:spMkLst>
        </pc:spChg>
        <pc:spChg chg="del">
          <ac:chgData name="Vivian G" userId="217fb073e6d8a319" providerId="LiveId" clId="{5C23BFFA-29E6-4111-B063-50D61D574130}" dt="2020-03-17T16:22:40.539" v="1321" actId="478"/>
          <ac:spMkLst>
            <pc:docMk/>
            <pc:sldMk cId="513185018" sldId="257"/>
            <ac:spMk id="79" creationId="{FCC7111C-4A75-4F1A-B042-EB1B66EA6BF7}"/>
          </ac:spMkLst>
        </pc:spChg>
        <pc:spChg chg="del">
          <ac:chgData name="Vivian G" userId="217fb073e6d8a319" providerId="LiveId" clId="{5C23BFFA-29E6-4111-B063-50D61D574130}" dt="2020-03-17T16:22:54.072" v="1328" actId="478"/>
          <ac:spMkLst>
            <pc:docMk/>
            <pc:sldMk cId="513185018" sldId="257"/>
            <ac:spMk id="80" creationId="{C250F953-0EA4-4AE8-9726-52B1FC472F49}"/>
          </ac:spMkLst>
        </pc:spChg>
        <pc:spChg chg="del">
          <ac:chgData name="Vivian G" userId="217fb073e6d8a319" providerId="LiveId" clId="{5C23BFFA-29E6-4111-B063-50D61D574130}" dt="2020-03-17T16:22:54.072" v="1328" actId="478"/>
          <ac:spMkLst>
            <pc:docMk/>
            <pc:sldMk cId="513185018" sldId="257"/>
            <ac:spMk id="82" creationId="{077B9D6B-0E6A-45C1-BF20-425E7BEB3236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84" creationId="{7604BB98-5215-40E8-9853-FFED944BC721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86" creationId="{9655FA2A-5B25-4DB3-9EB3-2650EFE80300}"/>
          </ac:spMkLst>
        </pc:spChg>
        <pc:spChg chg="del">
          <ac:chgData name="Vivian G" userId="217fb073e6d8a319" providerId="LiveId" clId="{5C23BFFA-29E6-4111-B063-50D61D574130}" dt="2020-03-17T16:22:54.072" v="1328" actId="478"/>
          <ac:spMkLst>
            <pc:docMk/>
            <pc:sldMk cId="513185018" sldId="257"/>
            <ac:spMk id="88" creationId="{1FA84C44-DD08-4A9E-BA46-5EF327E1D517}"/>
          </ac:spMkLst>
        </pc:spChg>
        <pc:spChg chg="del">
          <ac:chgData name="Vivian G" userId="217fb073e6d8a319" providerId="LiveId" clId="{5C23BFFA-29E6-4111-B063-50D61D574130}" dt="2020-03-17T16:22:54.072" v="1328" actId="478"/>
          <ac:spMkLst>
            <pc:docMk/>
            <pc:sldMk cId="513185018" sldId="257"/>
            <ac:spMk id="90" creationId="{78CD3C60-6B84-49DB-9FB0-62B8082A3A4F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92" creationId="{21B0E944-9300-466B-9972-7ECB675FDED8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94" creationId="{A5A5FCC8-ABD0-4331-B681-04A45ADAE263}"/>
          </ac:spMkLst>
        </pc:spChg>
        <pc:spChg chg="del">
          <ac:chgData name="Vivian G" userId="217fb073e6d8a319" providerId="LiveId" clId="{5C23BFFA-29E6-4111-B063-50D61D574130}" dt="2020-03-17T16:22:54.072" v="1328" actId="478"/>
          <ac:spMkLst>
            <pc:docMk/>
            <pc:sldMk cId="513185018" sldId="257"/>
            <ac:spMk id="96" creationId="{5A108A4A-8EAB-4817-A33D-476493DC6FB3}"/>
          </ac:spMkLst>
        </pc:spChg>
        <pc:spChg chg="del">
          <ac:chgData name="Vivian G" userId="217fb073e6d8a319" providerId="LiveId" clId="{5C23BFFA-29E6-4111-B063-50D61D574130}" dt="2020-03-17T16:32:58.195" v="1604" actId="478"/>
          <ac:spMkLst>
            <pc:docMk/>
            <pc:sldMk cId="513185018" sldId="257"/>
            <ac:spMk id="98" creationId="{8F81776B-A518-4519-A2B0-FCB5CA92901B}"/>
          </ac:spMkLst>
        </pc:spChg>
        <pc:spChg chg="add mod">
          <ac:chgData name="Vivian G" userId="217fb073e6d8a319" providerId="LiveId" clId="{5C23BFFA-29E6-4111-B063-50D61D574130}" dt="2020-03-17T16:34:59.590" v="1751" actId="14100"/>
          <ac:spMkLst>
            <pc:docMk/>
            <pc:sldMk cId="513185018" sldId="257"/>
            <ac:spMk id="99" creationId="{CC9F9DF3-8FF7-4D41-9B28-A10C1AAC1340}"/>
          </ac:spMkLst>
        </pc:spChg>
        <pc:spChg chg="add mod">
          <ac:chgData name="Vivian G" userId="217fb073e6d8a319" providerId="LiveId" clId="{5C23BFFA-29E6-4111-B063-50D61D574130}" dt="2020-03-17T16:36:08.364" v="1908" actId="14100"/>
          <ac:spMkLst>
            <pc:docMk/>
            <pc:sldMk cId="513185018" sldId="257"/>
            <ac:spMk id="100" creationId="{B042A246-8714-40B7-BD49-C51ABFE9BCD1}"/>
          </ac:spMkLst>
        </pc:spChg>
        <pc:spChg chg="add mod">
          <ac:chgData name="Vivian G" userId="217fb073e6d8a319" providerId="LiveId" clId="{5C23BFFA-29E6-4111-B063-50D61D574130}" dt="2020-03-17T16:36:14.196" v="1910" actId="14100"/>
          <ac:spMkLst>
            <pc:docMk/>
            <pc:sldMk cId="513185018" sldId="257"/>
            <ac:spMk id="101" creationId="{19A005AF-61C9-4875-905C-F16B72DFF454}"/>
          </ac:spMkLst>
        </pc:spChg>
        <pc:spChg chg="mod">
          <ac:chgData name="Vivian G" userId="217fb073e6d8a319" providerId="LiveId" clId="{5C23BFFA-29E6-4111-B063-50D61D574130}" dt="2020-03-17T16:24:45.333" v="1434" actId="1076"/>
          <ac:spMkLst>
            <pc:docMk/>
            <pc:sldMk cId="513185018" sldId="257"/>
            <ac:spMk id="103" creationId="{EE48BEF2-2E6C-4F6D-954B-A44F5250D87D}"/>
          </ac:spMkLst>
        </pc:spChg>
        <pc:spChg chg="del">
          <ac:chgData name="Vivian G" userId="217fb073e6d8a319" providerId="LiveId" clId="{5C23BFFA-29E6-4111-B063-50D61D574130}" dt="2020-03-17T16:22:32.353" v="1310" actId="478"/>
          <ac:spMkLst>
            <pc:docMk/>
            <pc:sldMk cId="513185018" sldId="257"/>
            <ac:spMk id="106" creationId="{1838DAE2-E148-49A1-91C8-E912F1C0E157}"/>
          </ac:spMkLst>
        </pc:spChg>
        <pc:spChg chg="del">
          <ac:chgData name="Vivian G" userId="217fb073e6d8a319" providerId="LiveId" clId="{5C23BFFA-29E6-4111-B063-50D61D574130}" dt="2020-03-17T16:22:32.978" v="1311" actId="478"/>
          <ac:spMkLst>
            <pc:docMk/>
            <pc:sldMk cId="513185018" sldId="257"/>
            <ac:spMk id="107" creationId="{D65B0A35-9985-4528-A933-CC607FB35DD2}"/>
          </ac:spMkLst>
        </pc:spChg>
        <pc:spChg chg="del">
          <ac:chgData name="Vivian G" userId="217fb073e6d8a319" providerId="LiveId" clId="{5C23BFFA-29E6-4111-B063-50D61D574130}" dt="2020-03-17T16:22:48.232" v="1327" actId="478"/>
          <ac:spMkLst>
            <pc:docMk/>
            <pc:sldMk cId="513185018" sldId="257"/>
            <ac:spMk id="108" creationId="{57F71EC8-053F-46AD-B8BC-85BF0232FC94}"/>
          </ac:spMkLst>
        </pc:spChg>
        <pc:spChg chg="add mod">
          <ac:chgData name="Vivian G" userId="217fb073e6d8a319" providerId="LiveId" clId="{5C23BFFA-29E6-4111-B063-50D61D574130}" dt="2020-03-17T16:35:30.165" v="1836" actId="1036"/>
          <ac:spMkLst>
            <pc:docMk/>
            <pc:sldMk cId="513185018" sldId="257"/>
            <ac:spMk id="109" creationId="{935BACC0-DA36-432B-A7CC-B84F8EC00022}"/>
          </ac:spMkLst>
        </pc:spChg>
        <pc:spChg chg="add mod">
          <ac:chgData name="Vivian G" userId="217fb073e6d8a319" providerId="LiveId" clId="{5C23BFFA-29E6-4111-B063-50D61D574130}" dt="2020-03-17T16:35:35.567" v="1850" actId="1036"/>
          <ac:spMkLst>
            <pc:docMk/>
            <pc:sldMk cId="513185018" sldId="257"/>
            <ac:spMk id="111" creationId="{AD88EF3E-D383-4D51-B9D5-6ECDA39BC441}"/>
          </ac:spMkLst>
        </pc:spChg>
        <pc:spChg chg="add mod">
          <ac:chgData name="Vivian G" userId="217fb073e6d8a319" providerId="LiveId" clId="{5C23BFFA-29E6-4111-B063-50D61D574130}" dt="2020-03-17T16:35:39.043" v="1861" actId="1036"/>
          <ac:spMkLst>
            <pc:docMk/>
            <pc:sldMk cId="513185018" sldId="257"/>
            <ac:spMk id="113" creationId="{4BDB9A4E-6DD7-4FA0-9A8F-36076B4ED85C}"/>
          </ac:spMkLst>
        </pc:spChg>
        <pc:spChg chg="add mod">
          <ac:chgData name="Vivian G" userId="217fb073e6d8a319" providerId="LiveId" clId="{5C23BFFA-29E6-4111-B063-50D61D574130}" dt="2020-03-17T16:35:43.799" v="1878" actId="1035"/>
          <ac:spMkLst>
            <pc:docMk/>
            <pc:sldMk cId="513185018" sldId="257"/>
            <ac:spMk id="115" creationId="{D4AE086A-FD2A-4FD6-9EF5-DD92A1536816}"/>
          </ac:spMkLst>
        </pc:spChg>
        <pc:spChg chg="add mod">
          <ac:chgData name="Vivian G" userId="217fb073e6d8a319" providerId="LiveId" clId="{5C23BFFA-29E6-4111-B063-50D61D574130}" dt="2020-03-17T16:35:18.145" v="1793" actId="1035"/>
          <ac:spMkLst>
            <pc:docMk/>
            <pc:sldMk cId="513185018" sldId="257"/>
            <ac:spMk id="117" creationId="{A2A1F96C-D383-470F-9CB1-74C051DC63E4}"/>
          </ac:spMkLst>
        </pc:spChg>
        <pc:spChg chg="add mod">
          <ac:chgData name="Vivian G" userId="217fb073e6d8a319" providerId="LiveId" clId="{5C23BFFA-29E6-4111-B063-50D61D574130}" dt="2020-03-17T16:35:47.493" v="1891" actId="1036"/>
          <ac:spMkLst>
            <pc:docMk/>
            <pc:sldMk cId="513185018" sldId="257"/>
            <ac:spMk id="119" creationId="{EA0B588C-0B84-4716-B6E5-923E578886DF}"/>
          </ac:spMkLst>
        </pc:spChg>
        <pc:spChg chg="del">
          <ac:chgData name="Vivian G" userId="217fb073e6d8a319" providerId="LiveId" clId="{5C23BFFA-29E6-4111-B063-50D61D574130}" dt="2020-03-17T16:22:45.779" v="1326" actId="478"/>
          <ac:spMkLst>
            <pc:docMk/>
            <pc:sldMk cId="513185018" sldId="257"/>
            <ac:spMk id="121" creationId="{E01842C8-BEF7-4CBB-B234-6BBBF5AC7BA3}"/>
          </ac:spMkLst>
        </pc:spChg>
        <pc:spChg chg="del">
          <ac:chgData name="Vivian G" userId="217fb073e6d8a319" providerId="LiveId" clId="{5C23BFFA-29E6-4111-B063-50D61D574130}" dt="2020-03-17T16:22:54.072" v="1328" actId="478"/>
          <ac:spMkLst>
            <pc:docMk/>
            <pc:sldMk cId="513185018" sldId="257"/>
            <ac:spMk id="122" creationId="{B788F29E-CCE0-4EF0-8D43-F7DCCCE7B7A4}"/>
          </ac:spMkLst>
        </pc:spChg>
        <pc:spChg chg="add mod">
          <ac:chgData name="Vivian G" userId="217fb073e6d8a319" providerId="LiveId" clId="{5C23BFFA-29E6-4111-B063-50D61D574130}" dt="2020-03-17T16:35:20.514" v="1797" actId="1036"/>
          <ac:spMkLst>
            <pc:docMk/>
            <pc:sldMk cId="513185018" sldId="257"/>
            <ac:spMk id="123" creationId="{227B81B8-97C1-40D2-A663-20AC0221CE9A}"/>
          </ac:spMkLst>
        </pc:spChg>
        <pc:spChg chg="add mod">
          <ac:chgData name="Vivian G" userId="217fb073e6d8a319" providerId="LiveId" clId="{5C23BFFA-29E6-4111-B063-50D61D574130}" dt="2020-03-17T16:34:42.527" v="1748" actId="1036"/>
          <ac:spMkLst>
            <pc:docMk/>
            <pc:sldMk cId="513185018" sldId="257"/>
            <ac:spMk id="125" creationId="{7E23E1E7-C33C-47C3-8443-E8C50A897D75}"/>
          </ac:spMkLst>
        </pc:spChg>
        <pc:spChg chg="add mod">
          <ac:chgData name="Vivian G" userId="217fb073e6d8a319" providerId="LiveId" clId="{5C23BFFA-29E6-4111-B063-50D61D574130}" dt="2020-03-17T16:29:58.889" v="1586" actId="571"/>
          <ac:spMkLst>
            <pc:docMk/>
            <pc:sldMk cId="513185018" sldId="257"/>
            <ac:spMk id="127" creationId="{E7ACDE9A-E3F5-4FCE-8DE6-C834D1E6ECF4}"/>
          </ac:spMkLst>
        </pc:spChg>
        <pc:spChg chg="add mod">
          <ac:chgData name="Vivian G" userId="217fb073e6d8a319" providerId="LiveId" clId="{5C23BFFA-29E6-4111-B063-50D61D574130}" dt="2020-03-17T16:35:52.309" v="1892" actId="14100"/>
          <ac:spMkLst>
            <pc:docMk/>
            <pc:sldMk cId="513185018" sldId="257"/>
            <ac:spMk id="128" creationId="{5CB3DA0D-4C3B-465E-9CF9-36EB1F4A5AF3}"/>
          </ac:spMkLst>
        </pc:spChg>
        <pc:spChg chg="add mod">
          <ac:chgData name="Vivian G" userId="217fb073e6d8a319" providerId="LiveId" clId="{5C23BFFA-29E6-4111-B063-50D61D574130}" dt="2020-03-17T16:35:59.952" v="1897" actId="1036"/>
          <ac:spMkLst>
            <pc:docMk/>
            <pc:sldMk cId="513185018" sldId="257"/>
            <ac:spMk id="129" creationId="{F5FCC692-9EE4-49B8-AF61-5F956BF59991}"/>
          </ac:spMkLst>
        </pc:spChg>
        <pc:spChg chg="add mod">
          <ac:chgData name="Vivian G" userId="217fb073e6d8a319" providerId="LiveId" clId="{5C23BFFA-29E6-4111-B063-50D61D574130}" dt="2020-03-17T16:36:03.639" v="1907" actId="1035"/>
          <ac:spMkLst>
            <pc:docMk/>
            <pc:sldMk cId="513185018" sldId="257"/>
            <ac:spMk id="130" creationId="{B3380D8C-6997-43C2-8CC7-A631C0BFFC28}"/>
          </ac:spMkLst>
        </pc:spChg>
        <pc:spChg chg="add mod">
          <ac:chgData name="Vivian G" userId="217fb073e6d8a319" providerId="LiveId" clId="{5C23BFFA-29E6-4111-B063-50D61D574130}" dt="2020-03-17T16:34:42.527" v="1748" actId="1036"/>
          <ac:spMkLst>
            <pc:docMk/>
            <pc:sldMk cId="513185018" sldId="257"/>
            <ac:spMk id="132" creationId="{B9562D16-45D4-4631-BCC7-C377B0BC48C7}"/>
          </ac:spMkLst>
        </pc:spChg>
        <pc:cxnChg chg="mod">
          <ac:chgData name="Vivian G" userId="217fb073e6d8a319" providerId="LiveId" clId="{5C23BFFA-29E6-4111-B063-50D61D574130}" dt="2020-03-17T16:37:34.996" v="1930" actId="1076"/>
          <ac:cxnSpMkLst>
            <pc:docMk/>
            <pc:sldMk cId="513185018" sldId="257"/>
            <ac:cxnSpMk id="8" creationId="{376BBE7B-15EA-47A6-AC44-75D81FB96765}"/>
          </ac:cxnSpMkLst>
        </pc:cxnChg>
        <pc:cxnChg chg="mod">
          <ac:chgData name="Vivian G" userId="217fb073e6d8a319" providerId="LiveId" clId="{5C23BFFA-29E6-4111-B063-50D61D574130}" dt="2020-03-17T16:23:01.263" v="1364" actId="1038"/>
          <ac:cxnSpMkLst>
            <pc:docMk/>
            <pc:sldMk cId="513185018" sldId="257"/>
            <ac:cxnSpMk id="22" creationId="{16658070-EC4C-4D0D-A275-F800AF5D4694}"/>
          </ac:cxnSpMkLst>
        </pc:cxnChg>
        <pc:cxnChg chg="del">
          <ac:chgData name="Vivian G" userId="217fb073e6d8a319" providerId="LiveId" clId="{5C23BFFA-29E6-4111-B063-50D61D574130}" dt="2020-03-17T16:21:26.347" v="1262" actId="478"/>
          <ac:cxnSpMkLst>
            <pc:docMk/>
            <pc:sldMk cId="513185018" sldId="257"/>
            <ac:cxnSpMk id="23" creationId="{66261FEB-D693-44D2-B659-10A2DDDFE7FC}"/>
          </ac:cxnSpMkLst>
        </pc:cxnChg>
        <pc:cxnChg chg="del">
          <ac:chgData name="Vivian G" userId="217fb073e6d8a319" providerId="LiveId" clId="{5C23BFFA-29E6-4111-B063-50D61D574130}" dt="2020-03-17T16:21:29.124" v="1266" actId="478"/>
          <ac:cxnSpMkLst>
            <pc:docMk/>
            <pc:sldMk cId="513185018" sldId="257"/>
            <ac:cxnSpMk id="24" creationId="{16199597-ECCE-4ACF-92A4-F52C38211AC9}"/>
          </ac:cxnSpMkLst>
        </pc:cxnChg>
        <pc:cxnChg chg="mod">
          <ac:chgData name="Vivian G" userId="217fb073e6d8a319" providerId="LiveId" clId="{5C23BFFA-29E6-4111-B063-50D61D574130}" dt="2020-03-17T16:23:06.070" v="1392" actId="1037"/>
          <ac:cxnSpMkLst>
            <pc:docMk/>
            <pc:sldMk cId="513185018" sldId="257"/>
            <ac:cxnSpMk id="25" creationId="{C782BA58-F2BF-4D44-810C-EB5549609BEC}"/>
          </ac:cxnSpMkLst>
        </pc:cxnChg>
        <pc:cxnChg chg="mod">
          <ac:chgData name="Vivian G" userId="217fb073e6d8a319" providerId="LiveId" clId="{5C23BFFA-29E6-4111-B063-50D61D574130}" dt="2020-03-17T16:23:24.748" v="1404" actId="1037"/>
          <ac:cxnSpMkLst>
            <pc:docMk/>
            <pc:sldMk cId="513185018" sldId="257"/>
            <ac:cxnSpMk id="26" creationId="{B10BEE7C-058F-44AF-8B01-2E841928865F}"/>
          </ac:cxnSpMkLst>
        </pc:cxnChg>
        <pc:cxnChg chg="del">
          <ac:chgData name="Vivian G" userId="217fb073e6d8a319" providerId="LiveId" clId="{5C23BFFA-29E6-4111-B063-50D61D574130}" dt="2020-03-17T16:22:33.993" v="1312" actId="478"/>
          <ac:cxnSpMkLst>
            <pc:docMk/>
            <pc:sldMk cId="513185018" sldId="257"/>
            <ac:cxnSpMk id="36" creationId="{E50EBAC1-F2ED-4470-A9C7-21837B1F99D8}"/>
          </ac:cxnSpMkLst>
        </pc:cxnChg>
        <pc:cxnChg chg="del">
          <ac:chgData name="Vivian G" userId="217fb073e6d8a319" providerId="LiveId" clId="{5C23BFFA-29E6-4111-B063-50D61D574130}" dt="2020-03-17T16:22:39.913" v="1320" actId="478"/>
          <ac:cxnSpMkLst>
            <pc:docMk/>
            <pc:sldMk cId="513185018" sldId="257"/>
            <ac:cxnSpMk id="47" creationId="{CCAA3F35-8618-49CF-BE84-55479CC82396}"/>
          </ac:cxnSpMkLst>
        </pc:cxnChg>
        <pc:cxnChg chg="del">
          <ac:chgData name="Vivian G" userId="217fb073e6d8a319" providerId="LiveId" clId="{5C23BFFA-29E6-4111-B063-50D61D574130}" dt="2020-03-17T16:22:43.100" v="1325" actId="478"/>
          <ac:cxnSpMkLst>
            <pc:docMk/>
            <pc:sldMk cId="513185018" sldId="257"/>
            <ac:cxnSpMk id="49" creationId="{749186DA-1536-4D9D-9A11-0E6A5EDC5975}"/>
          </ac:cxnSpMkLst>
        </pc:cxnChg>
        <pc:cxnChg chg="del">
          <ac:chgData name="Vivian G" userId="217fb073e6d8a319" providerId="LiveId" clId="{5C23BFFA-29E6-4111-B063-50D61D574130}" dt="2020-03-17T16:22:41.473" v="1322" actId="478"/>
          <ac:cxnSpMkLst>
            <pc:docMk/>
            <pc:sldMk cId="513185018" sldId="257"/>
            <ac:cxnSpMk id="58" creationId="{46415E7D-C889-4A03-A904-D1E050AE93A2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64" creationId="{53FC073B-87B1-4AB6-94DD-3AAA856DDCC4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66" creationId="{F37BCDFC-B00A-4875-8F04-F18DB4EDEC4D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69" creationId="{312D772E-10B5-4D17-88B1-3C111FE2098F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73" creationId="{7F42FC69-04C8-4561-AEBD-4190C4B0C137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75" creationId="{2AD62CF3-0A49-4378-8577-04867ED1FBE7}"/>
          </ac:cxnSpMkLst>
        </pc:cxnChg>
        <pc:cxnChg chg="del">
          <ac:chgData name="Vivian G" userId="217fb073e6d8a319" providerId="LiveId" clId="{5C23BFFA-29E6-4111-B063-50D61D574130}" dt="2020-03-17T16:22:54.072" v="1328" actId="478"/>
          <ac:cxnSpMkLst>
            <pc:docMk/>
            <pc:sldMk cId="513185018" sldId="257"/>
            <ac:cxnSpMk id="78" creationId="{FBFACC02-42C3-4A4A-8231-66D225855274}"/>
          </ac:cxnSpMkLst>
        </pc:cxnChg>
        <pc:cxnChg chg="del">
          <ac:chgData name="Vivian G" userId="217fb073e6d8a319" providerId="LiveId" clId="{5C23BFFA-29E6-4111-B063-50D61D574130}" dt="2020-03-17T16:22:54.072" v="1328" actId="478"/>
          <ac:cxnSpMkLst>
            <pc:docMk/>
            <pc:sldMk cId="513185018" sldId="257"/>
            <ac:cxnSpMk id="81" creationId="{E742DE5D-3F0A-4C7F-9D56-C5FFF2F8F409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83" creationId="{662D758D-37E4-4188-9CE9-AF4BCC1F6A93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85" creationId="{105DB4F4-C5DC-4E24-9A41-A3EB91F2B8E7}"/>
          </ac:cxnSpMkLst>
        </pc:cxnChg>
        <pc:cxnChg chg="del">
          <ac:chgData name="Vivian G" userId="217fb073e6d8a319" providerId="LiveId" clId="{5C23BFFA-29E6-4111-B063-50D61D574130}" dt="2020-03-17T16:22:54.072" v="1328" actId="478"/>
          <ac:cxnSpMkLst>
            <pc:docMk/>
            <pc:sldMk cId="513185018" sldId="257"/>
            <ac:cxnSpMk id="87" creationId="{AAE363FA-3F22-4EBB-9FA1-41C9052310A5}"/>
          </ac:cxnSpMkLst>
        </pc:cxnChg>
        <pc:cxnChg chg="del">
          <ac:chgData name="Vivian G" userId="217fb073e6d8a319" providerId="LiveId" clId="{5C23BFFA-29E6-4111-B063-50D61D574130}" dt="2020-03-17T16:22:54.072" v="1328" actId="478"/>
          <ac:cxnSpMkLst>
            <pc:docMk/>
            <pc:sldMk cId="513185018" sldId="257"/>
            <ac:cxnSpMk id="89" creationId="{723ADB94-F699-4965-A384-2916476499A3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91" creationId="{F2BB3323-1EFD-425F-8CBA-AD21751BD6C2}"/>
          </ac:cxnSpMkLst>
        </pc:cxnChg>
        <pc:cxnChg chg="del">
          <ac:chgData name="Vivian G" userId="217fb073e6d8a319" providerId="LiveId" clId="{5C23BFFA-29E6-4111-B063-50D61D574130}" dt="2020-03-17T16:22:45.779" v="1326" actId="478"/>
          <ac:cxnSpMkLst>
            <pc:docMk/>
            <pc:sldMk cId="513185018" sldId="257"/>
            <ac:cxnSpMk id="93" creationId="{3CFB917D-AB64-4BB3-95BD-5B0A21F100A9}"/>
          </ac:cxnSpMkLst>
        </pc:cxnChg>
        <pc:cxnChg chg="del">
          <ac:chgData name="Vivian G" userId="217fb073e6d8a319" providerId="LiveId" clId="{5C23BFFA-29E6-4111-B063-50D61D574130}" dt="2020-03-17T16:22:54.072" v="1328" actId="478"/>
          <ac:cxnSpMkLst>
            <pc:docMk/>
            <pc:sldMk cId="513185018" sldId="257"/>
            <ac:cxnSpMk id="95" creationId="{C7A78FFE-5E56-41BF-9B53-B05AB6D56076}"/>
          </ac:cxnSpMkLst>
        </pc:cxnChg>
        <pc:cxnChg chg="del">
          <ac:chgData name="Vivian G" userId="217fb073e6d8a319" providerId="LiveId" clId="{5C23BFFA-29E6-4111-B063-50D61D574130}" dt="2020-03-17T16:32:57.050" v="1603" actId="478"/>
          <ac:cxnSpMkLst>
            <pc:docMk/>
            <pc:sldMk cId="513185018" sldId="257"/>
            <ac:cxnSpMk id="97" creationId="{4D9C7385-5F40-44A8-962C-7763B98A699A}"/>
          </ac:cxnSpMkLst>
        </pc:cxnChg>
        <pc:cxnChg chg="mod">
          <ac:chgData name="Vivian G" userId="217fb073e6d8a319" providerId="LiveId" clId="{5C23BFFA-29E6-4111-B063-50D61D574130}" dt="2020-03-17T16:24:40.238" v="1433" actId="14100"/>
          <ac:cxnSpMkLst>
            <pc:docMk/>
            <pc:sldMk cId="513185018" sldId="257"/>
            <ac:cxnSpMk id="102" creationId="{CE253388-1268-40EB-8575-8C0C674D80B9}"/>
          </ac:cxnSpMkLst>
        </pc:cxnChg>
        <pc:cxnChg chg="del">
          <ac:chgData name="Vivian G" userId="217fb073e6d8a319" providerId="LiveId" clId="{5C23BFFA-29E6-4111-B063-50D61D574130}" dt="2020-03-17T16:22:48.232" v="1327" actId="478"/>
          <ac:cxnSpMkLst>
            <pc:docMk/>
            <pc:sldMk cId="513185018" sldId="257"/>
            <ac:cxnSpMk id="104" creationId="{EEA557D2-9B04-4E46-91E8-5E1B89006B81}"/>
          </ac:cxnSpMkLst>
        </pc:cxnChg>
        <pc:cxnChg chg="add mod">
          <ac:chgData name="Vivian G" userId="217fb073e6d8a319" providerId="LiveId" clId="{5C23BFFA-29E6-4111-B063-50D61D574130}" dt="2020-03-17T16:35:30.165" v="1836" actId="1036"/>
          <ac:cxnSpMkLst>
            <pc:docMk/>
            <pc:sldMk cId="513185018" sldId="257"/>
            <ac:cxnSpMk id="105" creationId="{6FF8CD4B-7989-4112-9A1C-6B11B255523E}"/>
          </ac:cxnSpMkLst>
        </pc:cxnChg>
        <pc:cxnChg chg="add mod">
          <ac:chgData name="Vivian G" userId="217fb073e6d8a319" providerId="LiveId" clId="{5C23BFFA-29E6-4111-B063-50D61D574130}" dt="2020-03-17T16:35:35.567" v="1850" actId="1036"/>
          <ac:cxnSpMkLst>
            <pc:docMk/>
            <pc:sldMk cId="513185018" sldId="257"/>
            <ac:cxnSpMk id="110" creationId="{2334A5F5-3360-4904-B5B4-B50902461DDD}"/>
          </ac:cxnSpMkLst>
        </pc:cxnChg>
        <pc:cxnChg chg="add mod">
          <ac:chgData name="Vivian G" userId="217fb073e6d8a319" providerId="LiveId" clId="{5C23BFFA-29E6-4111-B063-50D61D574130}" dt="2020-03-17T16:35:39.043" v="1861" actId="1036"/>
          <ac:cxnSpMkLst>
            <pc:docMk/>
            <pc:sldMk cId="513185018" sldId="257"/>
            <ac:cxnSpMk id="112" creationId="{AFBE5B40-C30C-41A8-A8FE-6CC31D298327}"/>
          </ac:cxnSpMkLst>
        </pc:cxnChg>
        <pc:cxnChg chg="add mod">
          <ac:chgData name="Vivian G" userId="217fb073e6d8a319" providerId="LiveId" clId="{5C23BFFA-29E6-4111-B063-50D61D574130}" dt="2020-03-17T16:35:43.799" v="1878" actId="1035"/>
          <ac:cxnSpMkLst>
            <pc:docMk/>
            <pc:sldMk cId="513185018" sldId="257"/>
            <ac:cxnSpMk id="114" creationId="{D36C5331-03F5-415D-B4E6-BDC7C07570DF}"/>
          </ac:cxnSpMkLst>
        </pc:cxnChg>
        <pc:cxnChg chg="add mod">
          <ac:chgData name="Vivian G" userId="217fb073e6d8a319" providerId="LiveId" clId="{5C23BFFA-29E6-4111-B063-50D61D574130}" dt="2020-03-17T16:35:18.145" v="1793" actId="1035"/>
          <ac:cxnSpMkLst>
            <pc:docMk/>
            <pc:sldMk cId="513185018" sldId="257"/>
            <ac:cxnSpMk id="116" creationId="{DCAE68B1-8AD6-488D-99AB-2358A60D8AAC}"/>
          </ac:cxnSpMkLst>
        </pc:cxnChg>
        <pc:cxnChg chg="add mod">
          <ac:chgData name="Vivian G" userId="217fb073e6d8a319" providerId="LiveId" clId="{5C23BFFA-29E6-4111-B063-50D61D574130}" dt="2020-03-17T16:35:47.493" v="1891" actId="1036"/>
          <ac:cxnSpMkLst>
            <pc:docMk/>
            <pc:sldMk cId="513185018" sldId="257"/>
            <ac:cxnSpMk id="118" creationId="{5CAC093C-F7B5-4058-84AD-BCA1DB799D64}"/>
          </ac:cxnSpMkLst>
        </pc:cxnChg>
        <pc:cxnChg chg="add mod">
          <ac:chgData name="Vivian G" userId="217fb073e6d8a319" providerId="LiveId" clId="{5C23BFFA-29E6-4111-B063-50D61D574130}" dt="2020-03-17T16:35:20.514" v="1797" actId="1036"/>
          <ac:cxnSpMkLst>
            <pc:docMk/>
            <pc:sldMk cId="513185018" sldId="257"/>
            <ac:cxnSpMk id="120" creationId="{7EDD9249-7B29-404A-996A-4DA2A85ADD08}"/>
          </ac:cxnSpMkLst>
        </pc:cxnChg>
        <pc:cxnChg chg="add mod">
          <ac:chgData name="Vivian G" userId="217fb073e6d8a319" providerId="LiveId" clId="{5C23BFFA-29E6-4111-B063-50D61D574130}" dt="2020-03-17T16:34:42.527" v="1748" actId="1036"/>
          <ac:cxnSpMkLst>
            <pc:docMk/>
            <pc:sldMk cId="513185018" sldId="257"/>
            <ac:cxnSpMk id="124" creationId="{AEC56D42-7EC9-408F-9547-5EF7073D5652}"/>
          </ac:cxnSpMkLst>
        </pc:cxnChg>
        <pc:cxnChg chg="add mod">
          <ac:chgData name="Vivian G" userId="217fb073e6d8a319" providerId="LiveId" clId="{5C23BFFA-29E6-4111-B063-50D61D574130}" dt="2020-03-17T16:29:58.889" v="1586" actId="571"/>
          <ac:cxnSpMkLst>
            <pc:docMk/>
            <pc:sldMk cId="513185018" sldId="257"/>
            <ac:cxnSpMk id="126" creationId="{F08E60AD-AF39-41FE-8A7E-163D8408C8EA}"/>
          </ac:cxnSpMkLst>
        </pc:cxnChg>
        <pc:cxnChg chg="add mod">
          <ac:chgData name="Vivian G" userId="217fb073e6d8a319" providerId="LiveId" clId="{5C23BFFA-29E6-4111-B063-50D61D574130}" dt="2020-03-17T16:34:42.527" v="1748" actId="1036"/>
          <ac:cxnSpMkLst>
            <pc:docMk/>
            <pc:sldMk cId="513185018" sldId="257"/>
            <ac:cxnSpMk id="131" creationId="{2D1701C5-D570-45CF-9620-184639EBD217}"/>
          </ac:cxnSpMkLst>
        </pc:cxnChg>
      </pc:sldChg>
      <pc:sldChg chg="add del">
        <pc:chgData name="Vivian G" userId="217fb073e6d8a319" providerId="LiveId" clId="{5C23BFFA-29E6-4111-B063-50D61D574130}" dt="2020-03-17T16:36:27.709" v="1911" actId="47"/>
        <pc:sldMkLst>
          <pc:docMk/>
          <pc:sldMk cId="3035172671" sldId="258"/>
        </pc:sldMkLst>
      </pc:sldChg>
      <pc:sldChg chg="add del">
        <pc:chgData name="Vivian G" userId="217fb073e6d8a319" providerId="LiveId" clId="{5C23BFFA-29E6-4111-B063-50D61D574130}" dt="2020-03-17T16:36:27.709" v="1911" actId="47"/>
        <pc:sldMkLst>
          <pc:docMk/>
          <pc:sldMk cId="330204117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C5D83-E962-485E-BB33-FB771F32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52695-0D1B-4438-9583-E7CB17FD4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CC06B-EA39-4A55-8844-9C5FCBBE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B9C5C-CA0E-4C0C-8A4E-DD9F44F9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B45FE-59C5-4419-A751-CC8921E0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54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9122E-6831-4E78-83DC-BAA2E156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DAD4B3-C9F6-4A25-9BCF-536790C9D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05F68-3CE2-43EA-855D-F7C94CD5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4C287F-31AA-4727-8B28-E8209F8D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DD3F4-3E43-486E-8E06-55032D92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96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8D0606-BD72-4DCF-AC01-A8B619A33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6C756D-47BF-4F55-822A-0DA0E0383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ACE37-7E00-4128-A5AC-2BE09103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FD36D-C28D-474D-8244-036FE71E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F268C-FBBC-4B8A-AE3B-16596019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54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162F3-79E3-4CEE-87C2-E8293FF9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43BE5-BF5E-42F5-B6FE-356F0B5B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0560D-A00B-4959-BA2C-017CF5CA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902D6-5BAC-40FC-95E9-76D55609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A54468-A004-4D10-A56F-670FD0A3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8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0A014-9A1C-4457-9B2A-E66B1B6B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28BC8-FBCB-4504-A650-18411B0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D584F7-B57C-4DF9-A69D-308BC5E4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6AFE4-8F8B-4602-B76D-220849F3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052E8-C7CE-4C88-B3C7-F5DD0AE0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9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536ED-4EEB-4705-8D93-E00D1AFF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B4752-7114-40CF-8021-489F78EE7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8D0CFB-1145-4CF9-99AC-A2F4867B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B734E-75B8-4060-A82B-B03ABD65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3B932-5051-46A8-9745-05CA170E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9015A6-85D9-46C8-9BDB-59BA6FED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5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95DE-7666-4F1A-8068-23B9BB50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052BD-6ABA-40E5-864D-9FE94BDC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11518-67EC-4F77-AD3E-A843C9B5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4B7596-AD3D-4C57-8422-FACD3EF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250852-906E-4F0B-9390-5B744B353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4EC379-C1B8-46EB-84C4-B8AE4B6F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35EED1-6B2D-4FAC-94BA-286992DD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49DD3C-B2D2-488B-8356-A2D8E154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3A36B-B596-424F-9D4B-110C0214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B03B6E-8866-4F59-B2B7-AE69B623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21A3F8-2897-48AF-B7DC-521746F9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6C2FEF-C97C-408C-80A2-849E6EC1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2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A47E5B-C8CC-465A-B5D9-B30906E5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85CC7A-81C0-4C33-8349-C183ACD5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D3FE1-039F-4F21-B3C9-76ABE693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12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F5917-99AD-4510-91C1-907FBD33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27FB2-0C7E-43FF-9421-BB756958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73DD2-B902-47F6-9786-19A364CB3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7300DB-BBE8-43B5-8BB8-064B10BE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8F14E1-66B9-47B6-867C-712ABF08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22092-6A0D-438F-9F4E-CF7D7D9B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7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1012-78A2-4B15-B92E-91F3E5C4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0371F5-C38F-4883-8478-0AA951409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F8B0A6-89F3-4FF5-8A01-0499DF8B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FA63B-6B2F-4A8F-B320-7A63FA64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C784C-16BF-493F-92EA-C67DB304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3AB761-6BC8-4AC9-93BB-DEFCF31E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91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D7D703-1F69-4B8E-A3AE-2FC27B3C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0608E-6909-4F81-9B96-024602EA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7A9FA-213A-4418-9F56-B13961948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CEC2E-10C8-4A25-B6B9-A85039602D13}" type="datetimeFigureOut">
              <a:rPr lang="fr-FR" smtClean="0"/>
              <a:t>17/03/2020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8EDA0-47E8-44C8-B4FF-D686B929A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AC0F9-4372-4DF4-AED7-9DE213F1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CB6A-0EE5-46AD-B13D-99AA1C335FD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31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B932D7-707F-4E55-9A99-238CF689A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234" y="611081"/>
            <a:ext cx="1322555" cy="924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DF3136F-0C86-44C1-B9DC-54F92221F635}"/>
              </a:ext>
            </a:extLst>
          </p:cNvPr>
          <p:cNvSpPr txBox="1"/>
          <p:nvPr/>
        </p:nvSpPr>
        <p:spPr>
          <a:xfrm>
            <a:off x="537535" y="1535837"/>
            <a:ext cx="151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Salarié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685BFA-9C52-4302-8763-6AB22B2B8FAB}"/>
              </a:ext>
            </a:extLst>
          </p:cNvPr>
          <p:cNvSpPr txBox="1"/>
          <p:nvPr/>
        </p:nvSpPr>
        <p:spPr>
          <a:xfrm>
            <a:off x="4459054" y="215115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Affichage planning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76BBE7B-15EA-47A6-AC44-75D81FB9676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69234" y="1843614"/>
            <a:ext cx="25462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C07DE-7C7F-49C2-ADB6-7D29438545B6}"/>
              </a:ext>
            </a:extLst>
          </p:cNvPr>
          <p:cNvSpPr/>
          <p:nvPr/>
        </p:nvSpPr>
        <p:spPr>
          <a:xfrm>
            <a:off x="3577227" y="1029071"/>
            <a:ext cx="1143346" cy="2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:Form Accueil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25AE6-B520-40F9-BAC8-098F6B9AF758}"/>
              </a:ext>
            </a:extLst>
          </p:cNvPr>
          <p:cNvSpPr/>
          <p:nvPr/>
        </p:nvSpPr>
        <p:spPr>
          <a:xfrm>
            <a:off x="6557949" y="1029071"/>
            <a:ext cx="1327889" cy="2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:Classe </a:t>
            </a:r>
            <a:r>
              <a:rPr lang="fr-FR" sz="1200" dirty="0" err="1">
                <a:solidFill>
                  <a:schemeClr val="tx1"/>
                </a:solidFill>
              </a:rPr>
              <a:t>database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FBA00-BDE2-49CE-9E8A-16FAEECFA463}"/>
              </a:ext>
            </a:extLst>
          </p:cNvPr>
          <p:cNvSpPr/>
          <p:nvPr/>
        </p:nvSpPr>
        <p:spPr>
          <a:xfrm>
            <a:off x="9564359" y="1029071"/>
            <a:ext cx="1327889" cy="2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Base de données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6658070-EC4C-4D0D-A275-F800AF5D4694}"/>
              </a:ext>
            </a:extLst>
          </p:cNvPr>
          <p:cNvCxnSpPr>
            <a:cxnSpLocks/>
          </p:cNvCxnSpPr>
          <p:nvPr/>
        </p:nvCxnSpPr>
        <p:spPr>
          <a:xfrm>
            <a:off x="4148900" y="1843613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782BA58-F2BF-4D44-810C-EB5549609BEC}"/>
              </a:ext>
            </a:extLst>
          </p:cNvPr>
          <p:cNvCxnSpPr>
            <a:cxnSpLocks/>
          </p:cNvCxnSpPr>
          <p:nvPr/>
        </p:nvCxnSpPr>
        <p:spPr>
          <a:xfrm>
            <a:off x="7221894" y="1809581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0BEE7C-058F-44AF-8B01-2E841928865F}"/>
              </a:ext>
            </a:extLst>
          </p:cNvPr>
          <p:cNvCxnSpPr>
            <a:cxnSpLocks/>
          </p:cNvCxnSpPr>
          <p:nvPr/>
        </p:nvCxnSpPr>
        <p:spPr>
          <a:xfrm>
            <a:off x="10228304" y="1843613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5D4D61F-25A5-4A24-BB86-EC84F85AF805}"/>
              </a:ext>
            </a:extLst>
          </p:cNvPr>
          <p:cNvSpPr/>
          <p:nvPr/>
        </p:nvSpPr>
        <p:spPr>
          <a:xfrm>
            <a:off x="1163782" y="2124363"/>
            <a:ext cx="258349" cy="4311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CE253388-1268-40EB-8575-8C0C674D80B9}"/>
              </a:ext>
            </a:extLst>
          </p:cNvPr>
          <p:cNvCxnSpPr>
            <a:cxnSpLocks/>
          </p:cNvCxnSpPr>
          <p:nvPr/>
        </p:nvCxnSpPr>
        <p:spPr>
          <a:xfrm>
            <a:off x="1417786" y="2362234"/>
            <a:ext cx="260193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E48BEF2-2E6C-4F6D-954B-A44F5250D87D}"/>
              </a:ext>
            </a:extLst>
          </p:cNvPr>
          <p:cNvSpPr txBox="1"/>
          <p:nvPr/>
        </p:nvSpPr>
        <p:spPr>
          <a:xfrm>
            <a:off x="2150092" y="2123908"/>
            <a:ext cx="1012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Sélection date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9F9DF3-8FF7-4D41-9B28-A10C1AAC1340}"/>
              </a:ext>
            </a:extLst>
          </p:cNvPr>
          <p:cNvSpPr/>
          <p:nvPr/>
        </p:nvSpPr>
        <p:spPr>
          <a:xfrm>
            <a:off x="4019725" y="2224017"/>
            <a:ext cx="258349" cy="4096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42A246-8714-40B7-BD49-C51ABFE9BCD1}"/>
              </a:ext>
            </a:extLst>
          </p:cNvPr>
          <p:cNvSpPr/>
          <p:nvPr/>
        </p:nvSpPr>
        <p:spPr>
          <a:xfrm>
            <a:off x="7092718" y="2186545"/>
            <a:ext cx="258349" cy="2609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A005AF-61C9-4875-905C-F16B72DFF454}"/>
              </a:ext>
            </a:extLst>
          </p:cNvPr>
          <p:cNvSpPr/>
          <p:nvPr/>
        </p:nvSpPr>
        <p:spPr>
          <a:xfrm>
            <a:off x="10099128" y="2654427"/>
            <a:ext cx="258349" cy="21414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6FF8CD4B-7989-4112-9A1C-6B11B255523E}"/>
              </a:ext>
            </a:extLst>
          </p:cNvPr>
          <p:cNvCxnSpPr>
            <a:cxnSpLocks/>
          </p:cNvCxnSpPr>
          <p:nvPr/>
        </p:nvCxnSpPr>
        <p:spPr>
          <a:xfrm flipV="1">
            <a:off x="4273730" y="3072459"/>
            <a:ext cx="2818988" cy="749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35BACC0-DA36-432B-A7CC-B84F8EC00022}"/>
              </a:ext>
            </a:extLst>
          </p:cNvPr>
          <p:cNvSpPr txBox="1"/>
          <p:nvPr/>
        </p:nvSpPr>
        <p:spPr>
          <a:xfrm>
            <a:off x="4649550" y="2834133"/>
            <a:ext cx="211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dbQuery(réservation date sélectionnée)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2334A5F5-3360-4904-B5B4-B50902461DDD}"/>
              </a:ext>
            </a:extLst>
          </p:cNvPr>
          <p:cNvCxnSpPr>
            <a:cxnSpLocks/>
          </p:cNvCxnSpPr>
          <p:nvPr/>
        </p:nvCxnSpPr>
        <p:spPr>
          <a:xfrm>
            <a:off x="7348745" y="3365134"/>
            <a:ext cx="2754043" cy="172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D88EF3E-D383-4D51-B9D5-6ECDA39BC441}"/>
              </a:ext>
            </a:extLst>
          </p:cNvPr>
          <p:cNvSpPr txBox="1"/>
          <p:nvPr/>
        </p:nvSpPr>
        <p:spPr>
          <a:xfrm>
            <a:off x="8251560" y="3144368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Requête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FBE5B40-C30C-41A8-A8FE-6CC31D298327}"/>
              </a:ext>
            </a:extLst>
          </p:cNvPr>
          <p:cNvCxnSpPr>
            <a:cxnSpLocks/>
          </p:cNvCxnSpPr>
          <p:nvPr/>
        </p:nvCxnSpPr>
        <p:spPr>
          <a:xfrm flipH="1" flipV="1">
            <a:off x="7348745" y="3788361"/>
            <a:ext cx="2750383" cy="43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4BDB9A4E-6DD7-4FA0-9A8F-36076B4ED85C}"/>
              </a:ext>
            </a:extLst>
          </p:cNvPr>
          <p:cNvSpPr txBox="1"/>
          <p:nvPr/>
        </p:nvSpPr>
        <p:spPr>
          <a:xfrm>
            <a:off x="8239987" y="3557535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Retour donnée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D36C5331-03F5-415D-B4E6-BDC7C07570DF}"/>
              </a:ext>
            </a:extLst>
          </p:cNvPr>
          <p:cNvCxnSpPr>
            <a:cxnSpLocks/>
          </p:cNvCxnSpPr>
          <p:nvPr/>
        </p:nvCxnSpPr>
        <p:spPr>
          <a:xfrm flipH="1" flipV="1">
            <a:off x="4273730" y="4033964"/>
            <a:ext cx="2826814" cy="43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D4AE086A-FD2A-4FD6-9EF5-DD92A1536816}"/>
              </a:ext>
            </a:extLst>
          </p:cNvPr>
          <p:cNvSpPr txBox="1"/>
          <p:nvPr/>
        </p:nvSpPr>
        <p:spPr>
          <a:xfrm>
            <a:off x="5135210" y="3803138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Retour donnée</a:t>
            </a: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DCAE68B1-8AD6-488D-99AB-2358A60D8AAC}"/>
              </a:ext>
            </a:extLst>
          </p:cNvPr>
          <p:cNvCxnSpPr>
            <a:cxnSpLocks/>
          </p:cNvCxnSpPr>
          <p:nvPr/>
        </p:nvCxnSpPr>
        <p:spPr>
          <a:xfrm>
            <a:off x="4268769" y="2587814"/>
            <a:ext cx="2823949" cy="41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2A1F96C-D383-470F-9CB1-74C051DC63E4}"/>
              </a:ext>
            </a:extLst>
          </p:cNvPr>
          <p:cNvSpPr txBox="1"/>
          <p:nvPr/>
        </p:nvSpPr>
        <p:spPr>
          <a:xfrm>
            <a:off x="5049390" y="2336302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dbConnect()</a:t>
            </a:r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5CAC093C-F7B5-4058-84AD-BCA1DB799D64}"/>
              </a:ext>
            </a:extLst>
          </p:cNvPr>
          <p:cNvCxnSpPr>
            <a:cxnSpLocks/>
          </p:cNvCxnSpPr>
          <p:nvPr/>
        </p:nvCxnSpPr>
        <p:spPr>
          <a:xfrm>
            <a:off x="4278074" y="4378412"/>
            <a:ext cx="281464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EA0B588C-0B84-4716-B6E5-923E578886DF}"/>
              </a:ext>
            </a:extLst>
          </p:cNvPr>
          <p:cNvSpPr txBox="1"/>
          <p:nvPr/>
        </p:nvSpPr>
        <p:spPr>
          <a:xfrm>
            <a:off x="5122946" y="4131621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dbDisconnect</a:t>
            </a:r>
            <a:r>
              <a:rPr lang="fr-FR" sz="900" dirty="0"/>
              <a:t>()</a:t>
            </a: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EDD9249-7B29-404A-996A-4DA2A85ADD08}"/>
              </a:ext>
            </a:extLst>
          </p:cNvPr>
          <p:cNvCxnSpPr>
            <a:cxnSpLocks/>
          </p:cNvCxnSpPr>
          <p:nvPr/>
        </p:nvCxnSpPr>
        <p:spPr>
          <a:xfrm>
            <a:off x="7340449" y="2784090"/>
            <a:ext cx="2758679" cy="33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27B81B8-97C1-40D2-A663-20AC0221CE9A}"/>
              </a:ext>
            </a:extLst>
          </p:cNvPr>
          <p:cNvSpPr txBox="1"/>
          <p:nvPr/>
        </p:nvSpPr>
        <p:spPr>
          <a:xfrm>
            <a:off x="8251560" y="2554365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Connexion a la BDD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EC56D42-7EC9-408F-9547-5EF7073D5652}"/>
              </a:ext>
            </a:extLst>
          </p:cNvPr>
          <p:cNvCxnSpPr>
            <a:cxnSpLocks/>
          </p:cNvCxnSpPr>
          <p:nvPr/>
        </p:nvCxnSpPr>
        <p:spPr>
          <a:xfrm>
            <a:off x="7355206" y="4668329"/>
            <a:ext cx="274392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E23E1E7-C33C-47C3-8443-E8C50A897D75}"/>
              </a:ext>
            </a:extLst>
          </p:cNvPr>
          <p:cNvSpPr txBox="1"/>
          <p:nvPr/>
        </p:nvSpPr>
        <p:spPr>
          <a:xfrm>
            <a:off x="8048313" y="4438146"/>
            <a:ext cx="1382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Déconnexion de la BDD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B3DA0D-4C3B-465E-9CF9-36EB1F4A5AF3}"/>
              </a:ext>
            </a:extLst>
          </p:cNvPr>
          <p:cNvSpPr/>
          <p:nvPr/>
        </p:nvSpPr>
        <p:spPr>
          <a:xfrm>
            <a:off x="3849516" y="4459670"/>
            <a:ext cx="1411759" cy="1532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5FCC692-9EE4-49B8-AF61-5F956BF59991}"/>
              </a:ext>
            </a:extLst>
          </p:cNvPr>
          <p:cNvSpPr txBox="1"/>
          <p:nvPr/>
        </p:nvSpPr>
        <p:spPr>
          <a:xfrm>
            <a:off x="4654057" y="4455514"/>
            <a:ext cx="603056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Loop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3380D8C-6997-43C2-8CC7-A631C0BFFC28}"/>
              </a:ext>
            </a:extLst>
          </p:cNvPr>
          <p:cNvSpPr txBox="1"/>
          <p:nvPr/>
        </p:nvSpPr>
        <p:spPr>
          <a:xfrm>
            <a:off x="4221160" y="4965361"/>
            <a:ext cx="10993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Création des tableaux de données avec la requête précédente</a:t>
            </a:r>
          </a:p>
        </p:txBody>
      </p: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2D1701C5-D570-45CF-9620-184639EBD217}"/>
              </a:ext>
            </a:extLst>
          </p:cNvPr>
          <p:cNvCxnSpPr>
            <a:cxnSpLocks/>
          </p:cNvCxnSpPr>
          <p:nvPr/>
        </p:nvCxnSpPr>
        <p:spPr>
          <a:xfrm flipH="1">
            <a:off x="1416046" y="6225013"/>
            <a:ext cx="2601609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9562D16-45D4-4631-BCC7-C377B0BC48C7}"/>
              </a:ext>
            </a:extLst>
          </p:cNvPr>
          <p:cNvSpPr txBox="1"/>
          <p:nvPr/>
        </p:nvSpPr>
        <p:spPr>
          <a:xfrm>
            <a:off x="2106644" y="5966868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Affichage planning</a:t>
            </a:r>
          </a:p>
        </p:txBody>
      </p:sp>
    </p:spTree>
    <p:extLst>
      <p:ext uri="{BB962C8B-B14F-4D97-AF65-F5344CB8AC3E}">
        <p14:creationId xmlns:p14="http://schemas.microsoft.com/office/powerpoint/2010/main" val="51318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B932D7-707F-4E55-9A99-238CF689A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234" y="611081"/>
            <a:ext cx="1322555" cy="924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DF3136F-0C86-44C1-B9DC-54F92221F635}"/>
              </a:ext>
            </a:extLst>
          </p:cNvPr>
          <p:cNvSpPr txBox="1"/>
          <p:nvPr/>
        </p:nvSpPr>
        <p:spPr>
          <a:xfrm>
            <a:off x="668283" y="1535837"/>
            <a:ext cx="127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Salarié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685BFA-9C52-4302-8763-6AB22B2B8FAB}"/>
              </a:ext>
            </a:extLst>
          </p:cNvPr>
          <p:cNvSpPr txBox="1"/>
          <p:nvPr/>
        </p:nvSpPr>
        <p:spPr>
          <a:xfrm>
            <a:off x="4459054" y="215115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Interaction Réserver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76BBE7B-15EA-47A6-AC44-75D81FB967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05511" y="1843614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C07DE-7C7F-49C2-ADB6-7D29438545B6}"/>
              </a:ext>
            </a:extLst>
          </p:cNvPr>
          <p:cNvSpPr/>
          <p:nvPr/>
        </p:nvSpPr>
        <p:spPr>
          <a:xfrm>
            <a:off x="3147142" y="1029071"/>
            <a:ext cx="1099381" cy="2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:Form Accueil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C6F741-DE71-421E-A840-4E739AC10B1A}"/>
              </a:ext>
            </a:extLst>
          </p:cNvPr>
          <p:cNvSpPr/>
          <p:nvPr/>
        </p:nvSpPr>
        <p:spPr>
          <a:xfrm>
            <a:off x="5158362" y="1029071"/>
            <a:ext cx="1322883" cy="2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:Form Réservation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25AE6-B520-40F9-BAC8-098F6B9AF758}"/>
              </a:ext>
            </a:extLst>
          </p:cNvPr>
          <p:cNvSpPr/>
          <p:nvPr/>
        </p:nvSpPr>
        <p:spPr>
          <a:xfrm>
            <a:off x="7368313" y="1029071"/>
            <a:ext cx="1322887" cy="2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:Classe </a:t>
            </a:r>
            <a:r>
              <a:rPr lang="fr-FR" sz="1200" dirty="0" err="1">
                <a:solidFill>
                  <a:schemeClr val="tx1"/>
                </a:solidFill>
              </a:rPr>
              <a:t>database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FBA00-BDE2-49CE-9E8A-16FAEECFA463}"/>
              </a:ext>
            </a:extLst>
          </p:cNvPr>
          <p:cNvSpPr/>
          <p:nvPr/>
        </p:nvSpPr>
        <p:spPr>
          <a:xfrm>
            <a:off x="9562713" y="1029071"/>
            <a:ext cx="1206895" cy="2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Base de donnée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6658070-EC4C-4D0D-A275-F800AF5D4694}"/>
              </a:ext>
            </a:extLst>
          </p:cNvPr>
          <p:cNvCxnSpPr>
            <a:cxnSpLocks/>
          </p:cNvCxnSpPr>
          <p:nvPr/>
        </p:nvCxnSpPr>
        <p:spPr>
          <a:xfrm>
            <a:off x="3687260" y="1843613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199597-ECCE-4ACF-92A4-F52C38211AC9}"/>
              </a:ext>
            </a:extLst>
          </p:cNvPr>
          <p:cNvCxnSpPr>
            <a:cxnSpLocks/>
          </p:cNvCxnSpPr>
          <p:nvPr/>
        </p:nvCxnSpPr>
        <p:spPr>
          <a:xfrm>
            <a:off x="5822829" y="1809582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782BA58-F2BF-4D44-810C-EB5549609BEC}"/>
              </a:ext>
            </a:extLst>
          </p:cNvPr>
          <p:cNvCxnSpPr>
            <a:cxnSpLocks/>
          </p:cNvCxnSpPr>
          <p:nvPr/>
        </p:nvCxnSpPr>
        <p:spPr>
          <a:xfrm>
            <a:off x="8029758" y="1809581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0BEE7C-058F-44AF-8B01-2E841928865F}"/>
              </a:ext>
            </a:extLst>
          </p:cNvPr>
          <p:cNvCxnSpPr>
            <a:cxnSpLocks/>
          </p:cNvCxnSpPr>
          <p:nvPr/>
        </p:nvCxnSpPr>
        <p:spPr>
          <a:xfrm>
            <a:off x="10166161" y="1843613"/>
            <a:ext cx="0" cy="485902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51E535-235B-4C6F-B57A-0161D00CEA6B}"/>
              </a:ext>
            </a:extLst>
          </p:cNvPr>
          <p:cNvCxnSpPr>
            <a:cxnSpLocks/>
          </p:cNvCxnSpPr>
          <p:nvPr/>
        </p:nvCxnSpPr>
        <p:spPr>
          <a:xfrm>
            <a:off x="1422131" y="2290438"/>
            <a:ext cx="2139564" cy="15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751E8F1-FC2D-4D3A-86C7-114C836CED1D}"/>
              </a:ext>
            </a:extLst>
          </p:cNvPr>
          <p:cNvSpPr txBox="1"/>
          <p:nvPr/>
        </p:nvSpPr>
        <p:spPr>
          <a:xfrm>
            <a:off x="2004860" y="2033324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Sélection planning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748D4CE-FE39-4B16-A5C3-CA949A8BBA94}"/>
              </a:ext>
            </a:extLst>
          </p:cNvPr>
          <p:cNvCxnSpPr>
            <a:cxnSpLocks/>
          </p:cNvCxnSpPr>
          <p:nvPr/>
        </p:nvCxnSpPr>
        <p:spPr>
          <a:xfrm>
            <a:off x="3684528" y="2967401"/>
            <a:ext cx="4214119" cy="66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432F3A3-BE34-4330-AAF8-3F74053327DD}"/>
              </a:ext>
            </a:extLst>
          </p:cNvPr>
          <p:cNvSpPr txBox="1"/>
          <p:nvPr/>
        </p:nvSpPr>
        <p:spPr>
          <a:xfrm>
            <a:off x="6140765" y="2711062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dbConnect()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03D1FC3-2688-4F76-8ABA-3FECA0EAB7F5}"/>
              </a:ext>
            </a:extLst>
          </p:cNvPr>
          <p:cNvCxnSpPr>
            <a:cxnSpLocks/>
          </p:cNvCxnSpPr>
          <p:nvPr/>
        </p:nvCxnSpPr>
        <p:spPr>
          <a:xfrm>
            <a:off x="1294430" y="2873749"/>
            <a:ext cx="2265810" cy="93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6C93FD4-E188-4D0A-A010-67152CF5FA0B}"/>
              </a:ext>
            </a:extLst>
          </p:cNvPr>
          <p:cNvSpPr txBox="1"/>
          <p:nvPr/>
        </p:nvSpPr>
        <p:spPr>
          <a:xfrm>
            <a:off x="1834934" y="2642917"/>
            <a:ext cx="1322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Bouton Réserver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D4D61F-25A5-4A24-BB86-EC84F85AF805}"/>
              </a:ext>
            </a:extLst>
          </p:cNvPr>
          <p:cNvSpPr/>
          <p:nvPr/>
        </p:nvSpPr>
        <p:spPr>
          <a:xfrm>
            <a:off x="1163782" y="2124362"/>
            <a:ext cx="258349" cy="45442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299CC9-FBE9-46E9-95AB-CDED0F1BB840}"/>
              </a:ext>
            </a:extLst>
          </p:cNvPr>
          <p:cNvSpPr/>
          <p:nvPr/>
        </p:nvSpPr>
        <p:spPr>
          <a:xfrm>
            <a:off x="3561695" y="2220660"/>
            <a:ext cx="258349" cy="2604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01842C8-BEF7-4CBB-B234-6BBBF5AC7BA3}"/>
              </a:ext>
            </a:extLst>
          </p:cNvPr>
          <p:cNvSpPr/>
          <p:nvPr/>
        </p:nvSpPr>
        <p:spPr>
          <a:xfrm>
            <a:off x="7902126" y="2873750"/>
            <a:ext cx="258349" cy="3222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20C3CBD-BAAD-42D3-B990-F4218FC5ED8C}"/>
              </a:ext>
            </a:extLst>
          </p:cNvPr>
          <p:cNvCxnSpPr>
            <a:cxnSpLocks/>
          </p:cNvCxnSpPr>
          <p:nvPr/>
        </p:nvCxnSpPr>
        <p:spPr>
          <a:xfrm flipH="1">
            <a:off x="1408994" y="2622604"/>
            <a:ext cx="2152701" cy="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F4838D8-9524-443F-8D10-D6ECAA058BFB}"/>
              </a:ext>
            </a:extLst>
          </p:cNvPr>
          <p:cNvSpPr txBox="1"/>
          <p:nvPr/>
        </p:nvSpPr>
        <p:spPr>
          <a:xfrm>
            <a:off x="1593312" y="2341669"/>
            <a:ext cx="1922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Modification visuelle de la sélection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3489C90-B686-4561-855A-8294BEBD0EB5}"/>
              </a:ext>
            </a:extLst>
          </p:cNvPr>
          <p:cNvCxnSpPr>
            <a:cxnSpLocks/>
          </p:cNvCxnSpPr>
          <p:nvPr/>
        </p:nvCxnSpPr>
        <p:spPr>
          <a:xfrm flipV="1">
            <a:off x="3820044" y="3235539"/>
            <a:ext cx="4074332" cy="67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922F4F8-0210-40AE-81B9-F26892EDCF67}"/>
              </a:ext>
            </a:extLst>
          </p:cNvPr>
          <p:cNvSpPr txBox="1"/>
          <p:nvPr/>
        </p:nvSpPr>
        <p:spPr>
          <a:xfrm>
            <a:off x="4684899" y="3000487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dbQuery(salle)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BEE541A4-A329-4C35-8D5F-6A9128470F52}"/>
              </a:ext>
            </a:extLst>
          </p:cNvPr>
          <p:cNvCxnSpPr>
            <a:cxnSpLocks/>
          </p:cNvCxnSpPr>
          <p:nvPr/>
        </p:nvCxnSpPr>
        <p:spPr>
          <a:xfrm flipV="1">
            <a:off x="3818395" y="3895097"/>
            <a:ext cx="4074332" cy="67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0E2CD90F-E50C-41DD-B166-B1ADCCE383F7}"/>
              </a:ext>
            </a:extLst>
          </p:cNvPr>
          <p:cNvSpPr txBox="1"/>
          <p:nvPr/>
        </p:nvSpPr>
        <p:spPr>
          <a:xfrm>
            <a:off x="6170720" y="3660873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dbQuery(ligue)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4AE4BD-7082-440C-9BB8-3D8E4A40AF80}"/>
              </a:ext>
            </a:extLst>
          </p:cNvPr>
          <p:cNvSpPr/>
          <p:nvPr/>
        </p:nvSpPr>
        <p:spPr>
          <a:xfrm>
            <a:off x="10036985" y="2897571"/>
            <a:ext cx="258349" cy="3771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5540CBD-A2A5-4638-8479-08044A17524D}"/>
              </a:ext>
            </a:extLst>
          </p:cNvPr>
          <p:cNvCxnSpPr>
            <a:cxnSpLocks/>
          </p:cNvCxnSpPr>
          <p:nvPr/>
        </p:nvCxnSpPr>
        <p:spPr>
          <a:xfrm flipV="1">
            <a:off x="8163954" y="3332524"/>
            <a:ext cx="187303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1E967341-F0B6-4417-B360-EACB0851AC19}"/>
              </a:ext>
            </a:extLst>
          </p:cNvPr>
          <p:cNvSpPr txBox="1"/>
          <p:nvPr/>
        </p:nvSpPr>
        <p:spPr>
          <a:xfrm>
            <a:off x="8576276" y="3058256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Requête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5B0A223-DB2E-4056-8516-8EDDEFB67845}"/>
              </a:ext>
            </a:extLst>
          </p:cNvPr>
          <p:cNvCxnSpPr>
            <a:cxnSpLocks/>
          </p:cNvCxnSpPr>
          <p:nvPr/>
        </p:nvCxnSpPr>
        <p:spPr>
          <a:xfrm flipH="1">
            <a:off x="8142634" y="3578632"/>
            <a:ext cx="1894351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E9FE95B2-F7BC-4031-A408-1E2D35E833DD}"/>
              </a:ext>
            </a:extLst>
          </p:cNvPr>
          <p:cNvSpPr txBox="1"/>
          <p:nvPr/>
        </p:nvSpPr>
        <p:spPr>
          <a:xfrm>
            <a:off x="8554696" y="3347220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Retour donnée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8CAE2A4-DFBD-4AA0-83E0-B12CE53E1892}"/>
              </a:ext>
            </a:extLst>
          </p:cNvPr>
          <p:cNvCxnSpPr>
            <a:cxnSpLocks/>
          </p:cNvCxnSpPr>
          <p:nvPr/>
        </p:nvCxnSpPr>
        <p:spPr>
          <a:xfrm flipV="1">
            <a:off x="8165107" y="3967047"/>
            <a:ext cx="187303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04075809-6181-450D-B60A-207D30F93CF1}"/>
              </a:ext>
            </a:extLst>
          </p:cNvPr>
          <p:cNvSpPr txBox="1"/>
          <p:nvPr/>
        </p:nvSpPr>
        <p:spPr>
          <a:xfrm>
            <a:off x="8577429" y="3692779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Requête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C32B43E-AB65-4878-8735-6EC5A95FF2B0}"/>
              </a:ext>
            </a:extLst>
          </p:cNvPr>
          <p:cNvCxnSpPr>
            <a:cxnSpLocks/>
          </p:cNvCxnSpPr>
          <p:nvPr/>
        </p:nvCxnSpPr>
        <p:spPr>
          <a:xfrm flipH="1">
            <a:off x="8143787" y="4230911"/>
            <a:ext cx="1894351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10122AD6-8047-439A-B3BE-A7935D6087C7}"/>
              </a:ext>
            </a:extLst>
          </p:cNvPr>
          <p:cNvSpPr txBox="1"/>
          <p:nvPr/>
        </p:nvSpPr>
        <p:spPr>
          <a:xfrm>
            <a:off x="8555849" y="3981743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Retour donnée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0117027-CCF6-460B-A747-BB21FF214B2B}"/>
              </a:ext>
            </a:extLst>
          </p:cNvPr>
          <p:cNvCxnSpPr>
            <a:cxnSpLocks/>
          </p:cNvCxnSpPr>
          <p:nvPr/>
        </p:nvCxnSpPr>
        <p:spPr>
          <a:xfrm flipH="1">
            <a:off x="3818395" y="3662124"/>
            <a:ext cx="407383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F1CE5690-CE4E-439E-87E6-BD2804AE6C47}"/>
              </a:ext>
            </a:extLst>
          </p:cNvPr>
          <p:cNvSpPr txBox="1"/>
          <p:nvPr/>
        </p:nvSpPr>
        <p:spPr>
          <a:xfrm>
            <a:off x="4197881" y="3436810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Retour donnée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1397B792-0A42-4CA4-9B27-2EF80AEF76F1}"/>
              </a:ext>
            </a:extLst>
          </p:cNvPr>
          <p:cNvCxnSpPr>
            <a:cxnSpLocks/>
          </p:cNvCxnSpPr>
          <p:nvPr/>
        </p:nvCxnSpPr>
        <p:spPr>
          <a:xfrm flipH="1">
            <a:off x="3820044" y="4303981"/>
            <a:ext cx="407383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2622C727-5D38-453A-941E-6BF6BE51373C}"/>
              </a:ext>
            </a:extLst>
          </p:cNvPr>
          <p:cNvSpPr txBox="1"/>
          <p:nvPr/>
        </p:nvSpPr>
        <p:spPr>
          <a:xfrm>
            <a:off x="4199530" y="4078667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Retour donnée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D3DDD18-469A-4018-AAE7-6D90EA3D5827}"/>
              </a:ext>
            </a:extLst>
          </p:cNvPr>
          <p:cNvCxnSpPr>
            <a:cxnSpLocks/>
          </p:cNvCxnSpPr>
          <p:nvPr/>
        </p:nvCxnSpPr>
        <p:spPr>
          <a:xfrm flipV="1">
            <a:off x="3812826" y="4748685"/>
            <a:ext cx="1881471" cy="673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68ECD056-0B16-4CA0-9358-E7DB2D90F843}"/>
              </a:ext>
            </a:extLst>
          </p:cNvPr>
          <p:cNvSpPr txBox="1"/>
          <p:nvPr/>
        </p:nvSpPr>
        <p:spPr>
          <a:xfrm>
            <a:off x="4269520" y="4526311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New réservation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FAE63F-503B-40C7-B6F2-1468E59E997F}"/>
              </a:ext>
            </a:extLst>
          </p:cNvPr>
          <p:cNvSpPr/>
          <p:nvPr/>
        </p:nvSpPr>
        <p:spPr>
          <a:xfrm>
            <a:off x="5694297" y="4606275"/>
            <a:ext cx="258349" cy="15502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B323F324-543C-440B-B284-E9AD6D57E1F1}"/>
              </a:ext>
            </a:extLst>
          </p:cNvPr>
          <p:cNvCxnSpPr>
            <a:cxnSpLocks/>
          </p:cNvCxnSpPr>
          <p:nvPr/>
        </p:nvCxnSpPr>
        <p:spPr>
          <a:xfrm flipH="1">
            <a:off x="1422131" y="5032571"/>
            <a:ext cx="4282598" cy="551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D66C7FED-55C4-4957-906D-1CE1D21D940F}"/>
              </a:ext>
            </a:extLst>
          </p:cNvPr>
          <p:cNvSpPr txBox="1"/>
          <p:nvPr/>
        </p:nvSpPr>
        <p:spPr>
          <a:xfrm>
            <a:off x="2010382" y="4807257"/>
            <a:ext cx="1372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ShowDialog</a:t>
            </a:r>
            <a:r>
              <a:rPr lang="fr-FR" sz="900" dirty="0"/>
              <a:t>(réservation)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121C61FD-B5DB-4B9D-8E7C-DFE4D1FA1AD8}"/>
              </a:ext>
            </a:extLst>
          </p:cNvPr>
          <p:cNvCxnSpPr>
            <a:cxnSpLocks/>
          </p:cNvCxnSpPr>
          <p:nvPr/>
        </p:nvCxnSpPr>
        <p:spPr>
          <a:xfrm flipV="1">
            <a:off x="1417170" y="5282211"/>
            <a:ext cx="4273416" cy="2069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443EADEB-1266-4A6F-804F-9D0E2E22342B}"/>
              </a:ext>
            </a:extLst>
          </p:cNvPr>
          <p:cNvSpPr txBox="1"/>
          <p:nvPr/>
        </p:nvSpPr>
        <p:spPr>
          <a:xfrm>
            <a:off x="4075820" y="5064625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Bouton confirmer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458F16E0-5CB7-4EE4-97DB-F006D070BC1A}"/>
              </a:ext>
            </a:extLst>
          </p:cNvPr>
          <p:cNvCxnSpPr>
            <a:cxnSpLocks/>
          </p:cNvCxnSpPr>
          <p:nvPr/>
        </p:nvCxnSpPr>
        <p:spPr>
          <a:xfrm>
            <a:off x="5955561" y="5382702"/>
            <a:ext cx="1943086" cy="53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E05BE0CB-06FD-4B7B-8CD9-A63C344484F5}"/>
              </a:ext>
            </a:extLst>
          </p:cNvPr>
          <p:cNvSpPr txBox="1"/>
          <p:nvPr/>
        </p:nvSpPr>
        <p:spPr>
          <a:xfrm>
            <a:off x="6367051" y="5141378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dbConnect()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9EAA427-199F-4ADC-BD94-54369DDED013}"/>
              </a:ext>
            </a:extLst>
          </p:cNvPr>
          <p:cNvCxnSpPr>
            <a:cxnSpLocks/>
          </p:cNvCxnSpPr>
          <p:nvPr/>
        </p:nvCxnSpPr>
        <p:spPr>
          <a:xfrm>
            <a:off x="3819574" y="4512622"/>
            <a:ext cx="4080293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91766048-977E-4259-99FD-A5364C7EF6C1}"/>
              </a:ext>
            </a:extLst>
          </p:cNvPr>
          <p:cNvSpPr txBox="1"/>
          <p:nvPr/>
        </p:nvSpPr>
        <p:spPr>
          <a:xfrm>
            <a:off x="6284031" y="4285178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dbDisconnect</a:t>
            </a:r>
            <a:r>
              <a:rPr lang="fr-FR" sz="900" dirty="0"/>
              <a:t>()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C6A60548-DBF3-4E3D-8F8B-758E3F2AAD40}"/>
              </a:ext>
            </a:extLst>
          </p:cNvPr>
          <p:cNvCxnSpPr>
            <a:cxnSpLocks/>
          </p:cNvCxnSpPr>
          <p:nvPr/>
        </p:nvCxnSpPr>
        <p:spPr>
          <a:xfrm>
            <a:off x="5969529" y="5952333"/>
            <a:ext cx="1943086" cy="53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85F0D180-04CD-43B9-91C2-362FA7E83240}"/>
              </a:ext>
            </a:extLst>
          </p:cNvPr>
          <p:cNvSpPr txBox="1"/>
          <p:nvPr/>
        </p:nvSpPr>
        <p:spPr>
          <a:xfrm>
            <a:off x="6381019" y="5711009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dbDisconnect</a:t>
            </a:r>
            <a:r>
              <a:rPr lang="fr-FR" sz="900" dirty="0"/>
              <a:t>()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20CBD41-454E-40A2-B9FF-879A72101E6F}"/>
              </a:ext>
            </a:extLst>
          </p:cNvPr>
          <p:cNvCxnSpPr>
            <a:cxnSpLocks/>
          </p:cNvCxnSpPr>
          <p:nvPr/>
        </p:nvCxnSpPr>
        <p:spPr>
          <a:xfrm>
            <a:off x="5952927" y="5668845"/>
            <a:ext cx="1943086" cy="53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83CC2C9-1209-4E29-9432-DF1FDDA690D7}"/>
              </a:ext>
            </a:extLst>
          </p:cNvPr>
          <p:cNvSpPr txBox="1"/>
          <p:nvPr/>
        </p:nvSpPr>
        <p:spPr>
          <a:xfrm>
            <a:off x="6294852" y="5420186"/>
            <a:ext cx="1259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updateDB</a:t>
            </a:r>
            <a:r>
              <a:rPr lang="fr-FR" sz="900" dirty="0"/>
              <a:t>(réservation)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B5EEB8E2-0819-4097-8523-50021CA8243F}"/>
              </a:ext>
            </a:extLst>
          </p:cNvPr>
          <p:cNvCxnSpPr>
            <a:cxnSpLocks/>
          </p:cNvCxnSpPr>
          <p:nvPr/>
        </p:nvCxnSpPr>
        <p:spPr>
          <a:xfrm flipV="1">
            <a:off x="8148960" y="5805453"/>
            <a:ext cx="187303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4981696-B25F-4A46-9B55-4D0077016488}"/>
              </a:ext>
            </a:extLst>
          </p:cNvPr>
          <p:cNvSpPr txBox="1"/>
          <p:nvPr/>
        </p:nvSpPr>
        <p:spPr>
          <a:xfrm>
            <a:off x="8561282" y="5531185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Requête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60E38069-0645-48F9-94DD-55A7DE079B49}"/>
              </a:ext>
            </a:extLst>
          </p:cNvPr>
          <p:cNvCxnSpPr>
            <a:cxnSpLocks/>
          </p:cNvCxnSpPr>
          <p:nvPr/>
        </p:nvCxnSpPr>
        <p:spPr>
          <a:xfrm flipH="1">
            <a:off x="3793554" y="6051619"/>
            <a:ext cx="189703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E0FC1D60-35C4-4799-B55D-92F4A0BA9D36}"/>
              </a:ext>
            </a:extLst>
          </p:cNvPr>
          <p:cNvSpPr txBox="1"/>
          <p:nvPr/>
        </p:nvSpPr>
        <p:spPr>
          <a:xfrm>
            <a:off x="4078631" y="5799938"/>
            <a:ext cx="1372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DialogResult</a:t>
            </a:r>
            <a:r>
              <a:rPr lang="fr-FR" sz="900" dirty="0"/>
              <a:t>(réservation)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931874-FC19-4E74-9A1D-80AEA36D7751}"/>
              </a:ext>
            </a:extLst>
          </p:cNvPr>
          <p:cNvSpPr/>
          <p:nvPr/>
        </p:nvSpPr>
        <p:spPr>
          <a:xfrm>
            <a:off x="3562348" y="5928707"/>
            <a:ext cx="258349" cy="705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C4BA6CDA-ADE7-414A-A02E-BD3B033BE74A}"/>
              </a:ext>
            </a:extLst>
          </p:cNvPr>
          <p:cNvCxnSpPr>
            <a:cxnSpLocks/>
          </p:cNvCxnSpPr>
          <p:nvPr/>
        </p:nvCxnSpPr>
        <p:spPr>
          <a:xfrm flipH="1">
            <a:off x="1414413" y="6570207"/>
            <a:ext cx="2143286" cy="228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0CA28B57-E1D3-4D6F-92F1-59FCB707E01B}"/>
              </a:ext>
            </a:extLst>
          </p:cNvPr>
          <p:cNvSpPr txBox="1"/>
          <p:nvPr/>
        </p:nvSpPr>
        <p:spPr>
          <a:xfrm>
            <a:off x="1853822" y="6330067"/>
            <a:ext cx="1372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Affichage planning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8024C09C-BF05-4AD3-AE4B-A7992CF9C737}"/>
              </a:ext>
            </a:extLst>
          </p:cNvPr>
          <p:cNvCxnSpPr>
            <a:cxnSpLocks/>
          </p:cNvCxnSpPr>
          <p:nvPr/>
        </p:nvCxnSpPr>
        <p:spPr>
          <a:xfrm>
            <a:off x="3824206" y="6238028"/>
            <a:ext cx="6208147" cy="32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C17858FC-26CA-406C-8C4C-3EE1DF1C4BEF}"/>
              </a:ext>
            </a:extLst>
          </p:cNvPr>
          <p:cNvSpPr txBox="1"/>
          <p:nvPr/>
        </p:nvSpPr>
        <p:spPr>
          <a:xfrm>
            <a:off x="6406320" y="6001154"/>
            <a:ext cx="1250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affichageCalendrier</a:t>
            </a:r>
            <a:r>
              <a:rPr lang="fr-FR" sz="900" dirty="0"/>
              <a:t>()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4CC9557E-82C4-4332-9DCE-C584D6BD3B1B}"/>
              </a:ext>
            </a:extLst>
          </p:cNvPr>
          <p:cNvCxnSpPr>
            <a:cxnSpLocks/>
          </p:cNvCxnSpPr>
          <p:nvPr/>
        </p:nvCxnSpPr>
        <p:spPr>
          <a:xfrm flipH="1">
            <a:off x="3819574" y="6461008"/>
            <a:ext cx="622777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D516CB9-CE0A-4D78-BF25-D8945D9F99F1}"/>
              </a:ext>
            </a:extLst>
          </p:cNvPr>
          <p:cNvSpPr txBox="1"/>
          <p:nvPr/>
        </p:nvSpPr>
        <p:spPr>
          <a:xfrm>
            <a:off x="4233744" y="6247940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Retour donnée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C005FDB5-4BF4-43C2-BC43-F1EDE6F0A5EB}"/>
              </a:ext>
            </a:extLst>
          </p:cNvPr>
          <p:cNvCxnSpPr>
            <a:cxnSpLocks/>
          </p:cNvCxnSpPr>
          <p:nvPr/>
        </p:nvCxnSpPr>
        <p:spPr>
          <a:xfrm>
            <a:off x="8157391" y="3039914"/>
            <a:ext cx="1879594" cy="66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B3879755-9D8E-4C13-92AB-2EE9746831B5}"/>
              </a:ext>
            </a:extLst>
          </p:cNvPr>
          <p:cNvSpPr txBox="1"/>
          <p:nvPr/>
        </p:nvSpPr>
        <p:spPr>
          <a:xfrm>
            <a:off x="8520639" y="2801163"/>
            <a:ext cx="1099392" cy="23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Connexion a la BDD</a:t>
            </a:r>
          </a:p>
        </p:txBody>
      </p: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E9741B71-3621-4F5C-9BCF-7A0CBB503928}"/>
              </a:ext>
            </a:extLst>
          </p:cNvPr>
          <p:cNvCxnSpPr>
            <a:cxnSpLocks/>
          </p:cNvCxnSpPr>
          <p:nvPr/>
        </p:nvCxnSpPr>
        <p:spPr>
          <a:xfrm>
            <a:off x="8158163" y="4631086"/>
            <a:ext cx="1879594" cy="66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F29D9997-C4AA-42E5-A762-25614DF40FEA}"/>
              </a:ext>
            </a:extLst>
          </p:cNvPr>
          <p:cNvSpPr txBox="1"/>
          <p:nvPr/>
        </p:nvSpPr>
        <p:spPr>
          <a:xfrm>
            <a:off x="8389560" y="4392335"/>
            <a:ext cx="1382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Déconnexion de la BDD</a:t>
            </a:r>
          </a:p>
        </p:txBody>
      </p:sp>
    </p:spTree>
    <p:extLst>
      <p:ext uri="{BB962C8B-B14F-4D97-AF65-F5344CB8AC3E}">
        <p14:creationId xmlns:p14="http://schemas.microsoft.com/office/powerpoint/2010/main" val="2874671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130</Words>
  <Application>Microsoft Office PowerPoint</Application>
  <PresentationFormat>Grand écran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16</cp:revision>
  <dcterms:created xsi:type="dcterms:W3CDTF">2020-02-14T08:44:09Z</dcterms:created>
  <dcterms:modified xsi:type="dcterms:W3CDTF">2020-03-17T16:37:42Z</dcterms:modified>
</cp:coreProperties>
</file>