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9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7B1E89-298C-4278-8A79-A8A701A5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BDC2D10-4FB1-4301-8896-FEF2DD05A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7475615-6A22-4903-B914-A5021271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6C58B26-BCE5-44D6-B934-9DE53AFF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C7507C7-0F22-49C6-8EDB-44F63430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628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454CB3A-66B9-439C-8299-741350A7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BA009A03-52BF-4467-9927-33E12C4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375822B-4BD7-44ED-8B9C-34AA2BA5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BE3C8CD-9C69-4E9E-82B4-AD81584E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C42DBD0-810A-4832-863C-83EC8C52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247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52A2B635-0129-4C4B-AB1E-720FD492B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D83856D-C0DF-4010-8D67-F44163118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860C269-3A7E-419C-9BE5-5BE079F8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E4BF4AD-4C0A-4B01-B04E-5F486B28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5E0D563-70FF-4550-9DB9-57EB7E0B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545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F3313E-CED4-407A-A0CE-EDF75721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D1CD724-7C61-4525-A100-ACC2ECED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A30608F-28D9-4A2B-ABC0-384F5010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E82752E-B91C-4382-A66E-F58E57F3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4BC79EA-1CA3-46D1-BAAB-24B41E89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290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030A88-41A0-4DCD-8F71-2D587F12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D1BA862-494C-4E9A-95BF-961110BB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A3793BB-DA2B-4C86-901A-80588585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BC9C1F0-2245-4AF9-A8AE-8AB56088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3A8C094-4C4A-47DA-8F09-495E2A5F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1455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46BCBBD-B05D-427A-B721-E84AEB80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3C54303-2CC6-41F1-B48A-5F6E0A697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61B7557-4E36-4BD5-B815-7F64BB8C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01EAFD6-474B-449F-95F6-FBADE4C7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1A21AC6-87C7-4647-A7EF-9856389C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4184DEC-8789-48BC-9D30-779D0D2E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614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DF5176-F8B2-4AD8-BA2C-30961ACD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5BDE9BD-2E34-4A03-8B09-B97946A1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FE8CE07-1CDF-404B-AF3C-40A4457F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C13C32E1-4530-4573-9952-05AF55221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022E2D77-4C11-4FA6-B8A6-1E9FDABEE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5177CF0C-FCF8-4210-8860-A8FEDDDE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5695BDB8-DDBD-4FD8-B53F-D6612655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A26793C5-0FB8-49DF-92D0-7E6F074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084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C34DBD-A4FD-4CF4-97C4-DC99FD0B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951241C-BEB0-4741-9DD6-A2DB643F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C5075F0-7F31-4ECE-85B8-5584D61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6F1B1ED-2A25-489A-A66F-657A26F7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0439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B1CA3D3A-D380-4CF7-A95D-94D5D017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BD4B41C4-C7EF-460F-83B8-11D03403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6B4F88C-E1D4-4A72-BC7B-3BAA3795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0897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B0FB24-C169-4641-9B2C-2E21ADDA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9D92CDC-A46E-4FF0-BEC9-0F1C1E6B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C02E387-C1E6-421A-B1B1-DE55C520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03CFF5A-5D0A-42C1-BDD1-C4CBC32F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B51658F-9BF1-48F8-96F4-3B85593A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A926145-1743-456F-AEC3-36248546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62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03F387-304E-4928-9E1C-D051A7BD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9E30878E-8263-4D5A-8A86-321080A52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8CCDAF2-A575-4BA0-AEA2-C7ED973B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D8961A6-05F9-42EC-8DAC-6354AC85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9EFF77B-54BD-4C60-B439-BA80F677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C35C3A4-5608-4634-8450-0A276EC7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284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DDCAD460-43DD-47F1-B5BE-8EA207AD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2B5ADD7-A837-45BD-847E-1BE19A24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B06FA78-C713-4DA6-9A34-F42DAE10F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D57A1E5-E716-4EDD-A561-C6B60CDDF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1010E13-405A-42D9-8ED8-D89BAD3A5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103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80BE2BD4-9655-40E0-ADBD-D7DF5F94A22C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86718" y="2911156"/>
            <a:ext cx="1704975" cy="11921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5917D42-D84A-4334-BBC3-805E4F22AB4C}"/>
              </a:ext>
            </a:extLst>
          </p:cNvPr>
          <p:cNvSpPr txBox="1"/>
          <p:nvPr/>
        </p:nvSpPr>
        <p:spPr>
          <a:xfrm>
            <a:off x="5946702" y="581226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 smtClean="0"/>
              <a:t>Admin</a:t>
            </a:r>
            <a:r>
              <a:rPr lang="fr-FR" b="1" u="sng" dirty="0" smtClean="0"/>
              <a:t> : Gestion des utilisateurs</a:t>
            </a:r>
            <a:endParaRPr lang="fr-FR" b="1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2AB6933-3476-43A6-848A-40D65BD00D18}"/>
              </a:ext>
            </a:extLst>
          </p:cNvPr>
          <p:cNvSpPr txBox="1"/>
          <p:nvPr/>
        </p:nvSpPr>
        <p:spPr>
          <a:xfrm>
            <a:off x="801977" y="4099114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A162F983-7EC5-49AA-BC55-8E730BD05A97}"/>
              </a:ext>
            </a:extLst>
          </p:cNvPr>
          <p:cNvSpPr/>
          <p:nvPr/>
        </p:nvSpPr>
        <p:spPr>
          <a:xfrm>
            <a:off x="9050562" y="3429000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xmlns="" id="{6D38FFAD-5DE0-4B65-8D2E-174388C79FC3}"/>
              </a:ext>
            </a:extLst>
          </p:cNvPr>
          <p:cNvSpPr/>
          <p:nvPr/>
        </p:nvSpPr>
        <p:spPr>
          <a:xfrm>
            <a:off x="4439370" y="3403545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 utilisateur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C34807EB-0774-443D-B5C9-C7C8424BC2CB}"/>
              </a:ext>
            </a:extLst>
          </p:cNvPr>
          <p:cNvSpPr/>
          <p:nvPr/>
        </p:nvSpPr>
        <p:spPr>
          <a:xfrm>
            <a:off x="4461182" y="1648461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Ajouter un utilisateur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xmlns="" id="{94EE7817-952C-46F9-AEA1-B12C445AA07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291693" y="2065353"/>
            <a:ext cx="2169489" cy="144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D4187190-3D83-40A7-A51B-78582ED94F37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6756331" y="2065353"/>
            <a:ext cx="2691942" cy="148575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C80D4B28-9F40-48AD-A21B-63B73871B3B9}"/>
              </a:ext>
            </a:extLst>
          </p:cNvPr>
          <p:cNvSpPr txBox="1"/>
          <p:nvPr/>
        </p:nvSpPr>
        <p:spPr>
          <a:xfrm>
            <a:off x="8254129" y="2344290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182766B4-113A-4456-9F5C-D5373D99B750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>
            <a:off x="2291693" y="3507232"/>
            <a:ext cx="2147677" cy="31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stCxn id="33" idx="6"/>
            <a:endCxn id="12" idx="2"/>
          </p:cNvCxnSpPr>
          <p:nvPr/>
        </p:nvCxnSpPr>
        <p:spPr>
          <a:xfrm>
            <a:off x="6734519" y="3820437"/>
            <a:ext cx="2316043" cy="2545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3E175212-5FF3-434B-A914-908ABCB0D72B}"/>
              </a:ext>
            </a:extLst>
          </p:cNvPr>
          <p:cNvSpPr txBox="1"/>
          <p:nvPr/>
        </p:nvSpPr>
        <p:spPr>
          <a:xfrm>
            <a:off x="6947063" y="3938038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xmlns="" id="{C34807EB-0774-443D-B5C9-C7C8424BC2CB}"/>
              </a:ext>
            </a:extLst>
          </p:cNvPr>
          <p:cNvSpPr/>
          <p:nvPr/>
        </p:nvSpPr>
        <p:spPr>
          <a:xfrm>
            <a:off x="4527613" y="4825415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 utilisateur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xmlns="" id="{182766B4-113A-4456-9F5C-D5373D99B750}"/>
              </a:ext>
            </a:extLst>
          </p:cNvPr>
          <p:cNvCxnSpPr>
            <a:cxnSpLocks/>
          </p:cNvCxnSpPr>
          <p:nvPr/>
        </p:nvCxnSpPr>
        <p:spPr>
          <a:xfrm>
            <a:off x="2297723" y="3509108"/>
            <a:ext cx="2352431" cy="1531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6800949" y="4140678"/>
            <a:ext cx="2647324" cy="10435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xmlns="" id="{3E175212-5FF3-434B-A914-908ABCB0D72B}"/>
              </a:ext>
            </a:extLst>
          </p:cNvPr>
          <p:cNvSpPr txBox="1"/>
          <p:nvPr/>
        </p:nvSpPr>
        <p:spPr>
          <a:xfrm>
            <a:off x="7591832" y="5004838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87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50A9AB0-F14E-47A9-A2BC-626368448D7B}"/>
              </a:ext>
            </a:extLst>
          </p:cNvPr>
          <p:cNvSpPr/>
          <p:nvPr/>
        </p:nvSpPr>
        <p:spPr>
          <a:xfrm>
            <a:off x="3204021" y="1000585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2AB6933-3476-43A6-848A-40D65BD00D18}"/>
              </a:ext>
            </a:extLst>
          </p:cNvPr>
          <p:cNvSpPr txBox="1"/>
          <p:nvPr/>
        </p:nvSpPr>
        <p:spPr>
          <a:xfrm>
            <a:off x="787494" y="3863437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A162F983-7EC5-49AA-BC55-8E730BD05A97}"/>
              </a:ext>
            </a:extLst>
          </p:cNvPr>
          <p:cNvSpPr/>
          <p:nvPr/>
        </p:nvSpPr>
        <p:spPr>
          <a:xfrm>
            <a:off x="9050562" y="3218513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xmlns="" id="{6D38FFAD-5DE0-4B65-8D2E-174388C79FC3}"/>
              </a:ext>
            </a:extLst>
          </p:cNvPr>
          <p:cNvSpPr/>
          <p:nvPr/>
        </p:nvSpPr>
        <p:spPr>
          <a:xfrm>
            <a:off x="4515891" y="3026143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une salle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C34807EB-0774-443D-B5C9-C7C8424BC2CB}"/>
              </a:ext>
            </a:extLst>
          </p:cNvPr>
          <p:cNvSpPr/>
          <p:nvPr/>
        </p:nvSpPr>
        <p:spPr>
          <a:xfrm>
            <a:off x="4476814" y="1507688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Ajouter une salle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xmlns="" id="{94EE7817-952C-46F9-AEA1-B12C445AA07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277210" y="1924580"/>
            <a:ext cx="2199604" cy="1346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D4187190-3D83-40A7-A51B-78582ED94F37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6771963" y="1924580"/>
            <a:ext cx="2676309" cy="141603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C80D4B28-9F40-48AD-A21B-63B73871B3B9}"/>
              </a:ext>
            </a:extLst>
          </p:cNvPr>
          <p:cNvSpPr txBox="1"/>
          <p:nvPr/>
        </p:nvSpPr>
        <p:spPr>
          <a:xfrm>
            <a:off x="7920926" y="2187706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182766B4-113A-4456-9F5C-D5373D99B750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>
            <a:off x="2277210" y="3271555"/>
            <a:ext cx="2238681" cy="17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stCxn id="33" idx="6"/>
            <a:endCxn id="12" idx="2"/>
          </p:cNvCxnSpPr>
          <p:nvPr/>
        </p:nvCxnSpPr>
        <p:spPr>
          <a:xfrm>
            <a:off x="6811040" y="3443035"/>
            <a:ext cx="2239522" cy="19237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3E175212-5FF3-434B-A914-908ABCB0D72B}"/>
              </a:ext>
            </a:extLst>
          </p:cNvPr>
          <p:cNvSpPr txBox="1"/>
          <p:nvPr/>
        </p:nvSpPr>
        <p:spPr>
          <a:xfrm>
            <a:off x="7905295" y="4565279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55F82F66-8C5A-42B4-9C56-1F7A68FA578A}"/>
              </a:ext>
            </a:extLst>
          </p:cNvPr>
          <p:cNvSpPr txBox="1"/>
          <p:nvPr/>
        </p:nvSpPr>
        <p:spPr>
          <a:xfrm>
            <a:off x="5946702" y="577604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 smtClean="0"/>
              <a:t>Admin</a:t>
            </a:r>
            <a:r>
              <a:rPr lang="fr-FR" b="1" u="sng" dirty="0" smtClean="0"/>
              <a:t> : Gestion des salles</a:t>
            </a:r>
            <a:endParaRPr lang="fr-FR" b="1" u="sng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6D38FFAD-5DE0-4B65-8D2E-174388C79FC3}"/>
              </a:ext>
            </a:extLst>
          </p:cNvPr>
          <p:cNvSpPr/>
          <p:nvPr/>
        </p:nvSpPr>
        <p:spPr>
          <a:xfrm>
            <a:off x="4566691" y="4382112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une salle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182766B4-113A-4456-9F5C-D5373D99B750}"/>
              </a:ext>
            </a:extLst>
          </p:cNvPr>
          <p:cNvCxnSpPr>
            <a:cxnSpLocks/>
          </p:cNvCxnSpPr>
          <p:nvPr/>
        </p:nvCxnSpPr>
        <p:spPr>
          <a:xfrm>
            <a:off x="2281117" y="3283278"/>
            <a:ext cx="2392483" cy="1319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stCxn id="18" idx="6"/>
            <a:endCxn id="12" idx="3"/>
          </p:cNvCxnSpPr>
          <p:nvPr/>
        </p:nvCxnSpPr>
        <p:spPr>
          <a:xfrm flipV="1">
            <a:off x="6861840" y="3930191"/>
            <a:ext cx="2586433" cy="86881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3E175212-5FF3-434B-A914-908ABCB0D72B}"/>
              </a:ext>
            </a:extLst>
          </p:cNvPr>
          <p:cNvSpPr txBox="1"/>
          <p:nvPr/>
        </p:nvSpPr>
        <p:spPr>
          <a:xfrm>
            <a:off x="6916649" y="3592264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1410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AA490E2-9F69-49C9-B109-70A834B9E4D9}"/>
              </a:ext>
            </a:extLst>
          </p:cNvPr>
          <p:cNvSpPr/>
          <p:nvPr/>
        </p:nvSpPr>
        <p:spPr>
          <a:xfrm>
            <a:off x="3196206" y="992769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2AB6933-3476-43A6-848A-40D65BD00D18}"/>
              </a:ext>
            </a:extLst>
          </p:cNvPr>
          <p:cNvSpPr txBox="1"/>
          <p:nvPr/>
        </p:nvSpPr>
        <p:spPr>
          <a:xfrm>
            <a:off x="787494" y="3863437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Admin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A162F983-7EC5-49AA-BC55-8E730BD05A97}"/>
              </a:ext>
            </a:extLst>
          </p:cNvPr>
          <p:cNvSpPr/>
          <p:nvPr/>
        </p:nvSpPr>
        <p:spPr>
          <a:xfrm>
            <a:off x="8966027" y="2977699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xmlns="" id="{6D38FFAD-5DE0-4B65-8D2E-174388C79FC3}"/>
              </a:ext>
            </a:extLst>
          </p:cNvPr>
          <p:cNvSpPr/>
          <p:nvPr/>
        </p:nvSpPr>
        <p:spPr>
          <a:xfrm>
            <a:off x="4921484" y="1888207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Ajouter une </a:t>
            </a:r>
            <a:r>
              <a:rPr lang="fr-FR" dirty="0" smtClean="0">
                <a:solidFill>
                  <a:schemeClr val="tx1"/>
                </a:solidFill>
              </a:rPr>
              <a:t>ligue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182766B4-113A-4456-9F5C-D5373D99B750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 flipV="1">
            <a:off x="2277210" y="2305099"/>
            <a:ext cx="2644274" cy="966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>
            <a:off x="7216633" y="2305099"/>
            <a:ext cx="2147105" cy="7947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3E175212-5FF3-434B-A914-908ABCB0D72B}"/>
              </a:ext>
            </a:extLst>
          </p:cNvPr>
          <p:cNvSpPr txBox="1"/>
          <p:nvPr/>
        </p:nvSpPr>
        <p:spPr>
          <a:xfrm>
            <a:off x="7301266" y="2027619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389E83B1-7A40-4AC5-9EBB-F62735AA4623}"/>
              </a:ext>
            </a:extLst>
          </p:cNvPr>
          <p:cNvSpPr txBox="1"/>
          <p:nvPr/>
        </p:nvSpPr>
        <p:spPr>
          <a:xfrm>
            <a:off x="5946702" y="575570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 smtClean="0"/>
              <a:t>Admin</a:t>
            </a:r>
            <a:r>
              <a:rPr lang="fr-FR" b="1" u="sng" dirty="0" smtClean="0"/>
              <a:t> : Gestion des ligues</a:t>
            </a:r>
            <a:endParaRPr lang="fr-FR" b="1" u="sng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6D38FFAD-5DE0-4B65-8D2E-174388C79FC3}"/>
              </a:ext>
            </a:extLst>
          </p:cNvPr>
          <p:cNvSpPr/>
          <p:nvPr/>
        </p:nvSpPr>
        <p:spPr>
          <a:xfrm>
            <a:off x="4964469" y="3275439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une ligue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6D38FFAD-5DE0-4B65-8D2E-174388C79FC3}"/>
              </a:ext>
            </a:extLst>
          </p:cNvPr>
          <p:cNvSpPr/>
          <p:nvPr/>
        </p:nvSpPr>
        <p:spPr>
          <a:xfrm>
            <a:off x="5019176" y="4690022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une ligue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182766B4-113A-4456-9F5C-D5373D99B750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2277210" y="3271555"/>
            <a:ext cx="2687259" cy="420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182766B4-113A-4456-9F5C-D5373D99B750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2277210" y="3271555"/>
            <a:ext cx="2741966" cy="1835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stCxn id="17" idx="6"/>
            <a:endCxn id="12" idx="2"/>
          </p:cNvCxnSpPr>
          <p:nvPr/>
        </p:nvCxnSpPr>
        <p:spPr>
          <a:xfrm flipV="1">
            <a:off x="7259618" y="3394591"/>
            <a:ext cx="1706409" cy="29774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stCxn id="18" idx="6"/>
            <a:endCxn id="12" idx="3"/>
          </p:cNvCxnSpPr>
          <p:nvPr/>
        </p:nvCxnSpPr>
        <p:spPr>
          <a:xfrm flipV="1">
            <a:off x="7314325" y="3689377"/>
            <a:ext cx="2049413" cy="141753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xmlns="" id="{3E175212-5FF3-434B-A914-908ABCB0D72B}"/>
              </a:ext>
            </a:extLst>
          </p:cNvPr>
          <p:cNvSpPr txBox="1"/>
          <p:nvPr/>
        </p:nvSpPr>
        <p:spPr>
          <a:xfrm>
            <a:off x="7492742" y="3602418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xmlns="" id="{3E175212-5FF3-434B-A914-908ABCB0D72B}"/>
              </a:ext>
            </a:extLst>
          </p:cNvPr>
          <p:cNvSpPr txBox="1"/>
          <p:nvPr/>
        </p:nvSpPr>
        <p:spPr>
          <a:xfrm>
            <a:off x="8168773" y="4528541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206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B9C05B6-9158-4CD2-8369-63D13E10DC87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xmlns="" id="{BD2B217A-AE57-4719-96C9-E4AED82EEDFA}"/>
              </a:ext>
            </a:extLst>
          </p:cNvPr>
          <p:cNvSpPr txBox="1"/>
          <p:nvPr/>
        </p:nvSpPr>
        <p:spPr>
          <a:xfrm>
            <a:off x="5946702" y="575570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Utilisateur : réservation créneau</a:t>
            </a:r>
            <a:endParaRPr lang="fr-FR" b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2AB6933-3476-43A6-848A-40D65BD00D18}"/>
              </a:ext>
            </a:extLst>
          </p:cNvPr>
          <p:cNvSpPr txBox="1"/>
          <p:nvPr/>
        </p:nvSpPr>
        <p:spPr>
          <a:xfrm>
            <a:off x="572235" y="386343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A162F983-7EC5-49AA-BC55-8E730BD05A97}"/>
              </a:ext>
            </a:extLst>
          </p:cNvPr>
          <p:cNvSpPr/>
          <p:nvPr/>
        </p:nvSpPr>
        <p:spPr>
          <a:xfrm>
            <a:off x="8705616" y="3012108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xmlns="" id="{182766B4-113A-4456-9F5C-D5373D99B750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 flipV="1">
            <a:off x="2277210" y="1818947"/>
            <a:ext cx="2704040" cy="145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stCxn id="25" idx="6"/>
            <a:endCxn id="12" idx="1"/>
          </p:cNvCxnSpPr>
          <p:nvPr/>
        </p:nvCxnSpPr>
        <p:spPr>
          <a:xfrm>
            <a:off x="6908799" y="1818947"/>
            <a:ext cx="2194528" cy="131526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xmlns="" id="{D65E78B7-091C-4B94-8628-AAF4E91692C8}"/>
              </a:ext>
            </a:extLst>
          </p:cNvPr>
          <p:cNvSpPr/>
          <p:nvPr/>
        </p:nvSpPr>
        <p:spPr>
          <a:xfrm>
            <a:off x="5484417" y="5115375"/>
            <a:ext cx="2447598" cy="1139657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l’une de ses réservations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xmlns="" id="{1C55AC5D-47B0-495A-B88A-39B17C4158F0}"/>
              </a:ext>
            </a:extLst>
          </p:cNvPr>
          <p:cNvCxnSpPr>
            <a:cxnSpLocks/>
            <a:stCxn id="7" idx="3"/>
            <a:endCxn id="44" idx="2"/>
          </p:cNvCxnSpPr>
          <p:nvPr/>
        </p:nvCxnSpPr>
        <p:spPr>
          <a:xfrm>
            <a:off x="2277210" y="3271555"/>
            <a:ext cx="3207207" cy="2413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xmlns="" id="{87604058-1B12-4B9D-9E63-A16E06946CC8}"/>
              </a:ext>
            </a:extLst>
          </p:cNvPr>
          <p:cNvSpPr txBox="1"/>
          <p:nvPr/>
        </p:nvSpPr>
        <p:spPr>
          <a:xfrm>
            <a:off x="8555114" y="4573410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8DE5C593-10CE-40D9-9D92-7F092045A794}"/>
              </a:ext>
            </a:extLst>
          </p:cNvPr>
          <p:cNvSpPr/>
          <p:nvPr/>
        </p:nvSpPr>
        <p:spPr>
          <a:xfrm>
            <a:off x="4813219" y="2907152"/>
            <a:ext cx="2095581" cy="898940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Visualiser une réservation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22E20B09-B403-4A80-BD1E-16819941E050}"/>
              </a:ext>
            </a:extLst>
          </p:cNvPr>
          <p:cNvSpPr txBox="1"/>
          <p:nvPr/>
        </p:nvSpPr>
        <p:spPr>
          <a:xfrm>
            <a:off x="7787841" y="2044829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8DE5C593-10CE-40D9-9D92-7F092045A794}"/>
              </a:ext>
            </a:extLst>
          </p:cNvPr>
          <p:cNvSpPr/>
          <p:nvPr/>
        </p:nvSpPr>
        <p:spPr>
          <a:xfrm>
            <a:off x="4981250" y="1316723"/>
            <a:ext cx="1927549" cy="1004447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Réserver un créneau horaire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xmlns="" id="{182766B4-113A-4456-9F5C-D5373D99B750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2277210" y="3271555"/>
            <a:ext cx="2536009" cy="85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908800" y="3356622"/>
            <a:ext cx="1796816" cy="7237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xmlns="" id="{22E20B09-B403-4A80-BD1E-16819941E050}"/>
              </a:ext>
            </a:extLst>
          </p:cNvPr>
          <p:cNvSpPr txBox="1"/>
          <p:nvPr/>
        </p:nvSpPr>
        <p:spPr>
          <a:xfrm>
            <a:off x="7111811" y="3549290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xmlns="" id="{D186EB09-B5F6-4EE7-A72D-0599C9D2A89D}"/>
              </a:ext>
            </a:extLst>
          </p:cNvPr>
          <p:cNvCxnSpPr>
            <a:cxnSpLocks/>
            <a:stCxn id="44" idx="6"/>
            <a:endCxn id="12" idx="3"/>
          </p:cNvCxnSpPr>
          <p:nvPr/>
        </p:nvCxnSpPr>
        <p:spPr>
          <a:xfrm flipV="1">
            <a:off x="7932015" y="3723786"/>
            <a:ext cx="1171312" cy="196141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1996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102</Words>
  <Application>Microsoft Office PowerPoint</Application>
  <PresentationFormat>Personnalisé</PresentationFormat>
  <Paragraphs>36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Gabranth. xßlueSky</cp:lastModifiedBy>
  <cp:revision>24</cp:revision>
  <dcterms:created xsi:type="dcterms:W3CDTF">2020-02-13T12:54:34Z</dcterms:created>
  <dcterms:modified xsi:type="dcterms:W3CDTF">2020-03-18T14:53:01Z</dcterms:modified>
</cp:coreProperties>
</file>