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182C2C-789D-4E03-A403-9D3BAA53D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31D2CE-E057-4377-B605-208D29E0B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72B6A4-E00E-46EC-84B6-03A7342A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D12C-3364-4B02-A34E-0F12AEC84F98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B1C676-881A-408F-89BB-01FE0A34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300222-0C33-4E72-A675-ED18FF51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BB96-408F-4FBC-ABBF-DBDE84A98A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20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024A0B-D654-4244-9EA8-477350D0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AFBFCA-09D8-41B0-86E2-76F8824F4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375EA6-D8AD-4E5B-8366-207C2B6E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D12C-3364-4B02-A34E-0F12AEC84F98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8C8CA8-4674-49B8-B7B4-529C9B66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E6625A-6F6C-4E91-A503-755FBAB4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BB96-408F-4FBC-ABBF-DBDE84A98A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8BA373-DCFA-430D-AAF1-C9CA40A52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30286A-549C-41B8-BA7A-9C8793D4E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13606C-1DA9-484D-81BA-4B43956C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D12C-3364-4B02-A34E-0F12AEC84F98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94E0C6-43E5-4C73-BCCE-24B57A0A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118C7A-7DB4-4813-BACD-668F8EB7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BB96-408F-4FBC-ABBF-DBDE84A98A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4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39C64-B805-4DE7-B68A-8AFCE833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25BD63-3F0D-4066-B8A4-19F230FD1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8A0108-1B18-480B-84B8-7EA9680E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D12C-3364-4B02-A34E-0F12AEC84F98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D12828-2E41-4D2A-88C0-DEB3DA08E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6B56D2-4A96-4711-8A01-F82B265F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BB96-408F-4FBC-ABBF-DBDE84A98A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80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485C1-B1C6-4D04-8411-EB816ACF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B1BDEE-67C0-4AB2-85CE-25B64EB98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243A1E-32CD-47FC-925E-A1886539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D12C-3364-4B02-A34E-0F12AEC84F98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14416E-529A-427E-8002-863899FC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E331D6-22D0-4AA2-8233-984532F6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BB96-408F-4FBC-ABBF-DBDE84A98A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25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2ECB9B-8CD5-4F43-A977-651BA076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F8BA36-039B-47DF-89E9-FA0391AC3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6D4186-298D-4FD8-B665-85460F054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291353-26F6-429B-8C0C-BA730960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D12C-3364-4B02-A34E-0F12AEC84F98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9117B7-76EF-42BB-93AC-53568A42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4E825F-4ED8-426C-ADB1-427DCF1A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BB96-408F-4FBC-ABBF-DBDE84A98A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89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81F64E-B6C2-45F0-ABF6-F662FA54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D326F9-75E8-442A-AF2E-2C398474B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3E02B8-4A47-45FA-B494-6B271262D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70720A-2DC8-41E8-8CA8-B13B74DBC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05EFC4A-A782-4E02-ADAD-0134C34D1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17EEAAF-04F2-44DD-809E-599672E8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D12C-3364-4B02-A34E-0F12AEC84F98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6E8B50-F8E3-47CE-8123-1731972C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0C31486-004A-4C12-A9DA-FA82B357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BB96-408F-4FBC-ABBF-DBDE84A98A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81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45F401-EDD7-432E-B7D1-8E9C5DB3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52327BC-A756-4DB0-872C-7E026D69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D12C-3364-4B02-A34E-0F12AEC84F98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874600-26BE-4038-8A7D-A4C253CD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043EE8-70D3-47FC-B79F-DED631E2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BB96-408F-4FBC-ABBF-DBDE84A98A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2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4751554-3368-46BB-973F-BF6D5163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D12C-3364-4B02-A34E-0F12AEC84F98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E90587-F32F-44AF-B19F-B2635781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A8E94C-DAE0-4653-9D86-C216AE1D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BB96-408F-4FBC-ABBF-DBDE84A98A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41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DE8C0-56B8-44DB-8F15-26A03F384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601C47-F2C5-497A-91A4-098CFF134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BD2692-34A3-4AC8-8740-4ABDEA9A3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FEF0AA-D29B-49DE-8912-9941AAE5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D12C-3364-4B02-A34E-0F12AEC84F98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D8B36E-C40E-45D3-A8AF-DF4E70C6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0430A4-D9DC-4C1F-BD0C-CBDCFD74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BB96-408F-4FBC-ABBF-DBDE84A98A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65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F41CD-2BC1-4802-A6EC-408C8B1C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A0CA07F-30DE-49D3-82CF-0B21E3C2C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FCE32D-657D-4E79-A830-2E78A1A81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D93B4C-A700-4CFF-9AF6-9D47E670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D12C-3364-4B02-A34E-0F12AEC84F98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F2078B-8753-4A2D-B55E-A1265C9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A80B64-93C7-4736-8574-1FE3007A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BB96-408F-4FBC-ABBF-DBDE84A98A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53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A43B07E-B160-4B5B-B346-B103E765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2DBF19-CA1F-4A59-AD30-115054854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24A44B-DBDD-4E5E-930E-4F5E7E7D5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ED12C-3364-4B02-A34E-0F12AEC84F98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002A3C-33EF-4738-B5B0-681B1E425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890B2D-2C2E-4E33-A2FD-E776A79F4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BB96-408F-4FBC-ABBF-DBDE84A98A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71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15AA4F4-E8D8-4B09-88CE-26EF9037C76D}"/>
              </a:ext>
            </a:extLst>
          </p:cNvPr>
          <p:cNvSpPr txBox="1"/>
          <p:nvPr/>
        </p:nvSpPr>
        <p:spPr>
          <a:xfrm>
            <a:off x="5085347" y="1235238"/>
            <a:ext cx="2021305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Eric PILOT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Commanditaire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C5F9314-6B48-4FFA-86A3-3B34E22B9A41}"/>
              </a:ext>
            </a:extLst>
          </p:cNvPr>
          <p:cNvSpPr txBox="1"/>
          <p:nvPr/>
        </p:nvSpPr>
        <p:spPr>
          <a:xfrm>
            <a:off x="5085347" y="2668767"/>
            <a:ext cx="202130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Philipe BOST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Chef de projet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FE1E129-BF78-4BD0-832C-45A7E05CB570}"/>
              </a:ext>
            </a:extLst>
          </p:cNvPr>
          <p:cNvSpPr txBox="1"/>
          <p:nvPr/>
        </p:nvSpPr>
        <p:spPr>
          <a:xfrm>
            <a:off x="1098883" y="4132706"/>
            <a:ext cx="202130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Luis LOUREIRO</a:t>
            </a:r>
          </a:p>
          <a:p>
            <a:pPr algn="ctr"/>
            <a:r>
              <a:rPr lang="fr-FR" dirty="0"/>
              <a:t>Expert métier / Gestionnaire BDD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D3810E-E1C4-4E54-A8FC-ACD0E745C7BA}"/>
              </a:ext>
            </a:extLst>
          </p:cNvPr>
          <p:cNvSpPr txBox="1"/>
          <p:nvPr/>
        </p:nvSpPr>
        <p:spPr>
          <a:xfrm>
            <a:off x="3358814" y="4125186"/>
            <a:ext cx="2498558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Xavier LECOT</a:t>
            </a:r>
          </a:p>
          <a:p>
            <a:pPr algn="ctr"/>
            <a:r>
              <a:rPr lang="fr-FR" dirty="0"/>
              <a:t>Directeur des système d’information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DB5A82-430D-4519-AD5F-8CF8B7FFFD00}"/>
              </a:ext>
            </a:extLst>
          </p:cNvPr>
          <p:cNvSpPr txBox="1"/>
          <p:nvPr/>
        </p:nvSpPr>
        <p:spPr>
          <a:xfrm>
            <a:off x="6095999" y="4102296"/>
            <a:ext cx="2737184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Jordan BIOSSI</a:t>
            </a:r>
          </a:p>
          <a:p>
            <a:pPr algn="ctr"/>
            <a:r>
              <a:rPr lang="fr-FR" dirty="0"/>
              <a:t>Administrateur réseaux &amp; système / Expert sécurité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2E1FE70-F305-42B8-9162-C2A6CCBB2878}"/>
              </a:ext>
            </a:extLst>
          </p:cNvPr>
          <p:cNvSpPr txBox="1"/>
          <p:nvPr/>
        </p:nvSpPr>
        <p:spPr>
          <a:xfrm>
            <a:off x="9071810" y="4102297"/>
            <a:ext cx="233412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Vivian GRIMAUX</a:t>
            </a:r>
          </a:p>
          <a:p>
            <a:pPr algn="ctr"/>
            <a:r>
              <a:rPr lang="fr-FR" dirty="0"/>
              <a:t>Intégrateur</a:t>
            </a:r>
          </a:p>
          <a:p>
            <a:pPr algn="ctr"/>
            <a:r>
              <a:rPr lang="fr-FR" dirty="0"/>
              <a:t>Développeur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609A64C-3073-4CC3-9E9E-5B39DE3F7410}"/>
              </a:ext>
            </a:extLst>
          </p:cNvPr>
          <p:cNvSpPr txBox="1"/>
          <p:nvPr/>
        </p:nvSpPr>
        <p:spPr>
          <a:xfrm>
            <a:off x="4098757" y="402026"/>
            <a:ext cx="3994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/>
              <a:t>Présentation de l’équipe</a:t>
            </a:r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205C3B05-F752-4CF3-858F-6A6C9C6E852F}"/>
              </a:ext>
            </a:extLst>
          </p:cNvPr>
          <p:cNvCxnSpPr>
            <a:stCxn id="6" idx="0"/>
            <a:endCxn id="5" idx="2"/>
          </p:cNvCxnSpPr>
          <p:nvPr/>
        </p:nvCxnSpPr>
        <p:spPr>
          <a:xfrm rot="5400000" flipH="1" flipV="1">
            <a:off x="3693964" y="1730670"/>
            <a:ext cx="817608" cy="398646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A44ECD70-EEDA-4E05-ADA1-B10718CFF0AC}"/>
              </a:ext>
            </a:extLst>
          </p:cNvPr>
          <p:cNvCxnSpPr>
            <a:stCxn id="7" idx="0"/>
            <a:endCxn id="5" idx="2"/>
          </p:cNvCxnSpPr>
          <p:nvPr/>
        </p:nvCxnSpPr>
        <p:spPr>
          <a:xfrm rot="5400000" flipH="1" flipV="1">
            <a:off x="4947002" y="2976189"/>
            <a:ext cx="810088" cy="148790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EA27239C-812B-4BE6-AF69-DC843AAE6E9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6386696" y="3024401"/>
            <a:ext cx="787198" cy="1368591"/>
          </a:xfrm>
          <a:prstGeom prst="bentConnector3">
            <a:avLst>
              <a:gd name="adj1" fmla="val 516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D9556F0E-D632-44C8-913B-E3B3875B6EEC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7773837" y="1637260"/>
            <a:ext cx="787199" cy="4142873"/>
          </a:xfrm>
          <a:prstGeom prst="bentConnector3">
            <a:avLst>
              <a:gd name="adj1" fmla="val 514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F505E0A-49B2-4DD5-B899-CC03C8B9D8D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1881569"/>
            <a:ext cx="0" cy="787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8844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Vivian G</dc:creator>
  <cp:lastModifiedBy>Vivian G</cp:lastModifiedBy>
  <cp:revision>2</cp:revision>
  <dcterms:created xsi:type="dcterms:W3CDTF">2019-12-20T10:28:06Z</dcterms:created>
  <dcterms:modified xsi:type="dcterms:W3CDTF">2019-12-20T10:39:25Z</dcterms:modified>
</cp:coreProperties>
</file>