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7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407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56205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5932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02813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7096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59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2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8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5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2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13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3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79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7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2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40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D4BC-BA68-42F1-B702-3995BE059F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LIMIT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A62DB-9D3F-480A-BA0A-64850BE2E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Bw</a:t>
            </a:r>
            <a:r>
              <a:rPr lang="en-US" dirty="0"/>
              <a:t> Wise </a:t>
            </a:r>
            <a:r>
              <a:rPr lang="en-US" dirty="0" err="1"/>
              <a:t>Herowati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2184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742CA-4743-4BD9-A7EE-78FEAEB4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524" y="348343"/>
            <a:ext cx="10114384" cy="715347"/>
          </a:xfrm>
        </p:spPr>
        <p:txBody>
          <a:bodyPr>
            <a:normAutofit/>
          </a:bodyPr>
          <a:lstStyle/>
          <a:p>
            <a:r>
              <a:rPr lang="en-US" sz="2800" dirty="0"/>
              <a:t>A. </a:t>
            </a:r>
            <a:r>
              <a:rPr lang="en-US" sz="2800" dirty="0" err="1"/>
              <a:t>Jika</a:t>
            </a:r>
            <a:r>
              <a:rPr lang="en-US" sz="2800" dirty="0"/>
              <a:t> f(a) = L, </a:t>
            </a:r>
            <a:r>
              <a:rPr lang="en-US" sz="2800" dirty="0" err="1"/>
              <a:t>dimana</a:t>
            </a:r>
            <a:r>
              <a:rPr lang="en-US" sz="2800" dirty="0"/>
              <a:t> L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bilangan</a:t>
            </a:r>
            <a:endParaRPr lang="en-ID" sz="2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E332DE1-2D64-4341-982C-F55BB0FE37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2962" t="41354" r="29175" b="23290"/>
          <a:stretch>
            <a:fillRect/>
          </a:stretch>
        </p:blipFill>
        <p:spPr bwMode="auto">
          <a:xfrm>
            <a:off x="415731" y="1303175"/>
            <a:ext cx="8193036" cy="492967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5960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55EA-D666-4863-A7FF-03AFC03A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20" y="199053"/>
            <a:ext cx="2812315" cy="901959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1: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F95E3D-7F1F-4BAD-986C-B97DE95175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5926" t="27904" r="23148" b="45746"/>
          <a:stretch>
            <a:fillRect/>
          </a:stretch>
        </p:blipFill>
        <p:spPr bwMode="auto">
          <a:xfrm>
            <a:off x="513961" y="1492897"/>
            <a:ext cx="8252116" cy="397484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57199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55EA-D666-4863-A7FF-03AFC03A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20" y="199053"/>
            <a:ext cx="2812315" cy="901959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2: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C27C74-8D43-4DE4-AC69-AA4B4E972E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16" t="28289" r="41072" b="64361"/>
          <a:stretch/>
        </p:blipFill>
        <p:spPr>
          <a:xfrm>
            <a:off x="1063689" y="1268963"/>
            <a:ext cx="7618622" cy="1362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713871-6A6A-4CF8-85D5-EDBBA9B336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76" t="73753" r="41071" b="18488"/>
          <a:stretch/>
        </p:blipFill>
        <p:spPr>
          <a:xfrm>
            <a:off x="1335879" y="4441372"/>
            <a:ext cx="7074242" cy="136227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7FAFCAF-41DA-419C-8BA2-420CFB2F09E0}"/>
              </a:ext>
            </a:extLst>
          </p:cNvPr>
          <p:cNvSpPr txBox="1">
            <a:spLocks/>
          </p:cNvSpPr>
          <p:nvPr/>
        </p:nvSpPr>
        <p:spPr>
          <a:xfrm>
            <a:off x="1063689" y="3539413"/>
            <a:ext cx="2812315" cy="90195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Contoh</a:t>
            </a:r>
            <a:r>
              <a:rPr lang="en-US" dirty="0"/>
              <a:t> 3: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343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ECAF663-F8FA-4A42-A4E8-B3E37A0E2F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661" y="0"/>
                <a:ext cx="6320625" cy="1320800"/>
              </a:xfrm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 dirty="0"/>
                  <a:t>B. Jika f(a)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ID" dirty="0"/>
                  <a:t> atau </a:t>
                </a:r>
                <a:r>
                  <a:rPr lang="en-US" dirty="0"/>
                  <a:t>f(a)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endParaRPr lang="en-ID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ECAF663-F8FA-4A42-A4E8-B3E37A0E2F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661" y="0"/>
                <a:ext cx="6320625" cy="1320800"/>
              </a:xfrm>
              <a:blipFill>
                <a:blip r:embed="rId2"/>
                <a:stretch>
                  <a:fillRect l="-279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58FC783-9932-4E2D-ABD5-0D6C60F518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63" t="28016" r="29745" b="45849"/>
          <a:stretch/>
        </p:blipFill>
        <p:spPr>
          <a:xfrm>
            <a:off x="1548881" y="1528215"/>
            <a:ext cx="7473101" cy="31744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86B846-DD72-4F02-ABA7-88F4984A4C2B}"/>
              </a:ext>
            </a:extLst>
          </p:cNvPr>
          <p:cNvSpPr/>
          <p:nvPr/>
        </p:nvSpPr>
        <p:spPr>
          <a:xfrm>
            <a:off x="1702476" y="2536925"/>
            <a:ext cx="1940769" cy="5235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8B2045-9BF9-46C4-B035-5AAE507A83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357" t="57618" r="28520" b="32236"/>
          <a:stretch/>
        </p:blipFill>
        <p:spPr>
          <a:xfrm>
            <a:off x="1702476" y="4702629"/>
            <a:ext cx="7165910" cy="11315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A5A4EF-91E4-43D3-97E8-101085B5B4AC}"/>
              </a:ext>
            </a:extLst>
          </p:cNvPr>
          <p:cNvSpPr/>
          <p:nvPr/>
        </p:nvSpPr>
        <p:spPr>
          <a:xfrm>
            <a:off x="6501521" y="5068026"/>
            <a:ext cx="1940769" cy="5235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8266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1942-57DD-4298-B19A-186BE0EC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:</a:t>
            </a:r>
            <a:endParaRPr lang="en-ID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DFA0DE5-5E86-4621-B5CF-A40EB7E6BA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l="26852" t="35011" r="25000" b="55797"/>
          <a:stretch/>
        </p:blipFill>
        <p:spPr bwMode="auto">
          <a:xfrm>
            <a:off x="0" y="2750887"/>
            <a:ext cx="9573208" cy="1060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FC9FF4-8367-48F1-B755-C76B210E9BDA}"/>
                  </a:ext>
                </a:extLst>
              </p:cNvPr>
              <p:cNvSpPr txBox="1"/>
              <p:nvPr/>
            </p:nvSpPr>
            <p:spPr>
              <a:xfrm>
                <a:off x="372810" y="1930399"/>
                <a:ext cx="8901192" cy="764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Jika </a:t>
                </a:r>
                <a:r>
                  <a:rPr lang="en-US" dirty="0" err="1"/>
                  <a:t>nilai</a:t>
                </a:r>
                <a:r>
                  <a:rPr lang="en-US" dirty="0"/>
                  <a:t> a </a:t>
                </a:r>
                <a:r>
                  <a:rPr lang="en-US" dirty="0" err="1"/>
                  <a:t>dimasukan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f(x) yang </a:t>
                </a:r>
                <a:r>
                  <a:rPr lang="en-US" dirty="0" err="1"/>
                  <a:t>dilimitkan</a:t>
                </a:r>
                <a:r>
                  <a:rPr lang="en-US" dirty="0"/>
                  <a:t> </a:t>
                </a:r>
                <a:r>
                  <a:rPr lang="en-US" dirty="0" err="1"/>
                  <a:t>yaitu</a:t>
                </a:r>
                <a:r>
                  <a:rPr lang="en-US" dirty="0"/>
                  <a:t> f(a) dan </a:t>
                </a:r>
                <a:r>
                  <a:rPr lang="en-US" dirty="0" err="1"/>
                  <a:t>menghasilkan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𝑎𝑡𝑎𝑢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ID" dirty="0"/>
                  <a:t>, </a:t>
                </a:r>
                <a:r>
                  <a:rPr lang="en-ID" dirty="0" err="1"/>
                  <a:t>maka</a:t>
                </a:r>
                <a:r>
                  <a:rPr lang="en-ID" dirty="0"/>
                  <a:t> </a:t>
                </a:r>
                <a:r>
                  <a:rPr lang="en-ID" dirty="0" err="1"/>
                  <a:t>lakukan</a:t>
                </a:r>
                <a:r>
                  <a:rPr lang="en-ID" dirty="0"/>
                  <a:t> </a:t>
                </a:r>
                <a:r>
                  <a:rPr lang="en-ID" dirty="0" err="1"/>
                  <a:t>langkah</a:t>
                </a:r>
                <a:r>
                  <a:rPr lang="en-ID" dirty="0"/>
                  <a:t> </a:t>
                </a:r>
                <a:r>
                  <a:rPr lang="en-ID" dirty="0" err="1"/>
                  <a:t>tambahan</a:t>
                </a:r>
                <a:r>
                  <a:rPr lang="en-ID" dirty="0"/>
                  <a:t> </a:t>
                </a:r>
                <a:r>
                  <a:rPr lang="en-ID" dirty="0" err="1"/>
                  <a:t>sebelum</a:t>
                </a:r>
                <a:r>
                  <a:rPr lang="en-ID" dirty="0"/>
                  <a:t> </a:t>
                </a:r>
                <a:r>
                  <a:rPr lang="en-ID" dirty="0" err="1"/>
                  <a:t>memasukan</a:t>
                </a:r>
                <a:r>
                  <a:rPr lang="en-ID" dirty="0"/>
                  <a:t> </a:t>
                </a:r>
                <a:r>
                  <a:rPr lang="en-ID" dirty="0" err="1"/>
                  <a:t>nilai</a:t>
                </a:r>
                <a:r>
                  <a:rPr lang="en-ID" dirty="0"/>
                  <a:t> a, </a:t>
                </a:r>
                <a:r>
                  <a:rPr lang="en-ID" dirty="0" err="1"/>
                  <a:t>yakni</a:t>
                </a:r>
                <a:r>
                  <a:rPr lang="en-ID" dirty="0"/>
                  <a:t>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FC9FF4-8367-48F1-B755-C76B210E9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10" y="1930399"/>
                <a:ext cx="8901192" cy="764505"/>
              </a:xfrm>
              <a:prstGeom prst="rect">
                <a:avLst/>
              </a:prstGeom>
              <a:blipFill>
                <a:blip r:embed="rId3"/>
                <a:stretch>
                  <a:fillRect l="-548" t="-5600" b="-32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59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E94F1C5-C8E5-4706-9F14-AA37CA2116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l="26852" t="23296" r="24074" b="4481"/>
          <a:stretch/>
        </p:blipFill>
        <p:spPr bwMode="auto">
          <a:xfrm>
            <a:off x="573129" y="1080646"/>
            <a:ext cx="6769780" cy="5381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A5FA7E1-EE05-418E-BA26-E9D55AB1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20" y="199053"/>
            <a:ext cx="2812315" cy="901959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1: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2991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A5FA7E1-EE05-418E-BA26-E9D55AB1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20" y="199053"/>
            <a:ext cx="2812315" cy="901959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2:</a:t>
            </a:r>
            <a:endParaRPr lang="en-ID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2860745-7A7F-458E-B671-AA1D423E3A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l="26852" t="47604" r="25000" b="7042"/>
          <a:stretch/>
        </p:blipFill>
        <p:spPr bwMode="auto">
          <a:xfrm>
            <a:off x="658091" y="1535805"/>
            <a:ext cx="7315200" cy="3997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22210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A5FA7E1-EE05-418E-BA26-E9D55AB1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20" y="199053"/>
            <a:ext cx="2812315" cy="901959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3:</a:t>
            </a:r>
            <a:endParaRPr lang="en-ID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394BF35-7FC4-4AF8-9556-2B13843A7A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28478" t="25792" r="47261" b="65904"/>
          <a:stretch/>
        </p:blipFill>
        <p:spPr bwMode="auto">
          <a:xfrm>
            <a:off x="540693" y="1362395"/>
            <a:ext cx="5555307" cy="106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5988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758954-8AA3-4939-A2ED-06E1D72B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930" y="2438400"/>
            <a:ext cx="8596668" cy="1320800"/>
          </a:xfrm>
        </p:spPr>
        <p:txBody>
          <a:bodyPr/>
          <a:lstStyle/>
          <a:p>
            <a:r>
              <a:rPr lang="en-US" dirty="0"/>
              <a:t>PENGERTIAN LIMIT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4567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D62E8F3-E7C6-4A23-8C15-8E4BB73279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1069" t="37987" r="27282" b="21606"/>
          <a:stretch>
            <a:fillRect/>
          </a:stretch>
        </p:blipFill>
        <p:spPr bwMode="auto">
          <a:xfrm>
            <a:off x="551542" y="653143"/>
            <a:ext cx="8536506" cy="5551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7467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173E61A-22DD-46A6-B53D-715EFB6A17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6852" t="34852" r="25926" b="4213"/>
          <a:stretch>
            <a:fillRect/>
          </a:stretch>
        </p:blipFill>
        <p:spPr bwMode="auto">
          <a:xfrm>
            <a:off x="503432" y="195944"/>
            <a:ext cx="8109225" cy="590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5315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DB1DE1-2762-4A52-A0CF-110EAEA9DD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5926" t="22500" r="25000" b="5036"/>
          <a:stretch>
            <a:fillRect/>
          </a:stretch>
        </p:blipFill>
        <p:spPr bwMode="auto">
          <a:xfrm>
            <a:off x="420690" y="0"/>
            <a:ext cx="8088828" cy="6272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9790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5B26059-23BB-4695-BAA6-0E44233084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5926" t="48027" r="24074" b="17388"/>
          <a:stretch>
            <a:fillRect/>
          </a:stretch>
        </p:blipFill>
        <p:spPr bwMode="auto">
          <a:xfrm>
            <a:off x="258146" y="221753"/>
            <a:ext cx="8826851" cy="5320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3580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758954-8AA3-4939-A2ED-06E1D72B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930" y="2438400"/>
            <a:ext cx="8596668" cy="1320800"/>
          </a:xfrm>
        </p:spPr>
        <p:txBody>
          <a:bodyPr/>
          <a:lstStyle/>
          <a:p>
            <a:r>
              <a:rPr lang="en-US" dirty="0"/>
              <a:t>MENGHITUNG LIMIT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8170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D93194-240F-499E-8093-FE0ED4459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32962" t="48089" r="30122" b="28341"/>
          <a:stretch>
            <a:fillRect/>
          </a:stretch>
        </p:blipFill>
        <p:spPr bwMode="auto">
          <a:xfrm>
            <a:off x="422987" y="911290"/>
            <a:ext cx="8691739" cy="461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6147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40673-11EA-4C31-B21B-2A103902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Mengitung</a:t>
            </a:r>
            <a:r>
              <a:rPr lang="en-US" dirty="0"/>
              <a:t> Limit </a:t>
            </a:r>
            <a:r>
              <a:rPr lang="en-US" dirty="0" err="1"/>
              <a:t>Mendekati</a:t>
            </a:r>
            <a:r>
              <a:rPr lang="en-US" dirty="0"/>
              <a:t> a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C878D-E892-4CAD-BB38-EE98CF3173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7171" y="2235234"/>
                <a:ext cx="7794862" cy="2915264"/>
              </a:xfrm>
              <a:ln>
                <a:solidFill>
                  <a:schemeClr val="accent1"/>
                </a:solidFill>
              </a:ln>
            </p:spPr>
            <p:txBody>
              <a:bodyPr>
                <a:noAutofit/>
              </a:bodyPr>
              <a:lstStyle/>
              <a:p>
                <a:pPr>
                  <a:buAutoNum type="alphaUcPeriod"/>
                </a:pPr>
                <a:r>
                  <a:rPr lang="en-US" sz="4000" dirty="0"/>
                  <a:t> </a:t>
                </a:r>
                <a:r>
                  <a:rPr lang="en-US" sz="4000" dirty="0" err="1"/>
                  <a:t>Jika</a:t>
                </a:r>
                <a:r>
                  <a:rPr lang="en-US" sz="4000" dirty="0"/>
                  <a:t> f(a) = L, </a:t>
                </a:r>
                <a:r>
                  <a:rPr lang="en-US" sz="4000" dirty="0" err="1"/>
                  <a:t>dimana</a:t>
                </a:r>
                <a:r>
                  <a:rPr lang="en-US" sz="4000" dirty="0"/>
                  <a:t> L </a:t>
                </a:r>
                <a:r>
                  <a:rPr lang="en-US" sz="4000" dirty="0" err="1"/>
                  <a:t>merupakan</a:t>
                </a:r>
                <a:r>
                  <a:rPr lang="en-US" sz="4000" dirty="0"/>
                  <a:t> </a:t>
                </a:r>
                <a:r>
                  <a:rPr lang="en-US" sz="4000" dirty="0" err="1"/>
                  <a:t>sebuah</a:t>
                </a:r>
                <a:r>
                  <a:rPr lang="en-US" sz="4000" dirty="0"/>
                  <a:t> </a:t>
                </a:r>
                <a:r>
                  <a:rPr lang="en-US" sz="4000" dirty="0" err="1"/>
                  <a:t>bilangan</a:t>
                </a:r>
                <a:endParaRPr lang="en-US" sz="4000" dirty="0"/>
              </a:p>
              <a:p>
                <a:pPr>
                  <a:buAutoNum type="alphaUcPeriod"/>
                </a:pPr>
                <a:r>
                  <a:rPr lang="en-US" sz="4000" dirty="0"/>
                  <a:t> </a:t>
                </a:r>
                <a:r>
                  <a:rPr lang="en-US" sz="4000" dirty="0" err="1"/>
                  <a:t>Jika</a:t>
                </a:r>
                <a:r>
                  <a:rPr lang="en-US" sz="4000" dirty="0"/>
                  <a:t> f(a)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ID" sz="4000" dirty="0"/>
                  <a:t> atau </a:t>
                </a:r>
                <a:r>
                  <a:rPr lang="en-US" sz="4000" dirty="0"/>
                  <a:t>f(a)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ID" sz="4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C878D-E892-4CAD-BB38-EE98CF317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7171" y="2235234"/>
                <a:ext cx="7794862" cy="2915264"/>
              </a:xfrm>
              <a:blipFill>
                <a:blip r:embed="rId2"/>
                <a:stretch>
                  <a:fillRect l="-1874" t="-354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5186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</TotalTime>
  <Words>130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Trebuchet MS</vt:lpstr>
      <vt:lpstr>Wingdings 3</vt:lpstr>
      <vt:lpstr>Facet</vt:lpstr>
      <vt:lpstr>LIMIT</vt:lpstr>
      <vt:lpstr>PENGERTIAN LIMIT</vt:lpstr>
      <vt:lpstr>PowerPoint Presentation</vt:lpstr>
      <vt:lpstr>PowerPoint Presentation</vt:lpstr>
      <vt:lpstr>PowerPoint Presentation</vt:lpstr>
      <vt:lpstr>PowerPoint Presentation</vt:lpstr>
      <vt:lpstr>MENGHITUNG LIMIT</vt:lpstr>
      <vt:lpstr>PowerPoint Presentation</vt:lpstr>
      <vt:lpstr>1. Mengitung Limit Mendekati a</vt:lpstr>
      <vt:lpstr>A. Jika f(a) = L, dimana L merupakan sebuah bilangan</vt:lpstr>
      <vt:lpstr>Contoh 1:</vt:lpstr>
      <vt:lpstr>Contoh 2:</vt:lpstr>
      <vt:lpstr>B. Jika f(a) = 0/0 atau f(a) = C/0 </vt:lpstr>
      <vt:lpstr>Penyelesaian Permasalahan:</vt:lpstr>
      <vt:lpstr>Contoh 1:</vt:lpstr>
      <vt:lpstr>Contoh 2:</vt:lpstr>
      <vt:lpstr>Contoh 3: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</dc:creator>
  <cp:lastModifiedBy>WINDOWS</cp:lastModifiedBy>
  <cp:revision>10</cp:revision>
  <dcterms:created xsi:type="dcterms:W3CDTF">2020-10-19T02:01:52Z</dcterms:created>
  <dcterms:modified xsi:type="dcterms:W3CDTF">2020-10-25T01:48:18Z</dcterms:modified>
</cp:coreProperties>
</file>