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7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37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B1B55D-7112-47C6-9CE6-AF371A0589EF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1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BAB II</a:t>
            </a:r>
            <a:br>
              <a:rPr lang="en-US" dirty="0"/>
            </a:br>
            <a:r>
              <a:rPr lang="en-US" dirty="0"/>
              <a:t>GRAFIK FUNGSI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778" t="22003" r="25000" b="3887"/>
          <a:stretch>
            <a:fillRect/>
          </a:stretch>
        </p:blipFill>
        <p:spPr bwMode="auto">
          <a:xfrm>
            <a:off x="685800" y="394446"/>
            <a:ext cx="8001000" cy="623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F2B15A-20C2-49DF-83EC-EB1C57BAD081}"/>
              </a:ext>
            </a:extLst>
          </p:cNvPr>
          <p:cNvSpPr txBox="1"/>
          <p:nvPr/>
        </p:nvSpPr>
        <p:spPr>
          <a:xfrm>
            <a:off x="5638800" y="17526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Melengkung</a:t>
            </a:r>
            <a:r>
              <a:rPr lang="en-US" sz="1600" dirty="0"/>
              <a:t> </a:t>
            </a:r>
            <a:r>
              <a:rPr lang="en-US" sz="1600" dirty="0" err="1"/>
              <a:t>terbuka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a&gt;0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Melengkung</a:t>
            </a:r>
            <a:r>
              <a:rPr lang="en-US" sz="1600" dirty="0"/>
              <a:t> </a:t>
            </a:r>
            <a:r>
              <a:rPr lang="en-US" sz="1600" dirty="0" err="1"/>
              <a:t>tertutup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a&lt;0</a:t>
            </a:r>
            <a:endParaRPr lang="en-ID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595A-E749-4B13-A785-975CBFA048E0}"/>
              </a:ext>
            </a:extLst>
          </p:cNvPr>
          <p:cNvSpPr txBox="1"/>
          <p:nvPr/>
        </p:nvSpPr>
        <p:spPr>
          <a:xfrm>
            <a:off x="4191000" y="3403141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Deskriminan</a:t>
            </a:r>
            <a:r>
              <a:rPr lang="en-US" sz="1600" dirty="0"/>
              <a:t> (D) &gt; 0</a:t>
            </a: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09E3F-22DB-4381-A5B2-A9797D106B34}"/>
              </a:ext>
            </a:extLst>
          </p:cNvPr>
          <p:cNvSpPr txBox="1"/>
          <p:nvPr/>
        </p:nvSpPr>
        <p:spPr>
          <a:xfrm>
            <a:off x="4191000" y="57150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Deskriminan</a:t>
            </a:r>
            <a:r>
              <a:rPr lang="en-US" sz="1600" dirty="0"/>
              <a:t> (D) &lt; 0</a:t>
            </a:r>
            <a:endParaRPr lang="en-ID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852" t="44373" r="48148" b="24336"/>
          <a:stretch>
            <a:fillRect/>
          </a:stretch>
        </p:blipFill>
        <p:spPr bwMode="auto">
          <a:xfrm>
            <a:off x="934453" y="990601"/>
            <a:ext cx="7295147" cy="516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8A7D7-6FCE-49F6-8D31-123BED52F500}"/>
              </a:ext>
            </a:extLst>
          </p:cNvPr>
          <p:cNvSpPr txBox="1"/>
          <p:nvPr/>
        </p:nvSpPr>
        <p:spPr>
          <a:xfrm>
            <a:off x="3581400" y="54102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Deskriminan</a:t>
            </a:r>
            <a:r>
              <a:rPr lang="en-US" sz="1600" dirty="0"/>
              <a:t> (D) = 0</a:t>
            </a:r>
            <a:endParaRPr lang="en-ID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7081" r="25000" b="8690"/>
          <a:stretch>
            <a:fillRect/>
          </a:stretch>
        </p:blipFill>
        <p:spPr bwMode="auto">
          <a:xfrm>
            <a:off x="623277" y="685799"/>
            <a:ext cx="7662985" cy="56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1722" r="25926" b="3064"/>
          <a:stretch>
            <a:fillRect/>
          </a:stretch>
        </p:blipFill>
        <p:spPr bwMode="auto">
          <a:xfrm>
            <a:off x="990600" y="685800"/>
            <a:ext cx="6934200" cy="609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179529-EFA3-4BA3-BC70-17001AF30434}"/>
                  </a:ext>
                </a:extLst>
              </p:cNvPr>
              <p:cNvSpPr txBox="1"/>
              <p:nvPr/>
            </p:nvSpPr>
            <p:spPr>
              <a:xfrm>
                <a:off x="5715000" y="2286000"/>
                <a:ext cx="281737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179529-EFA3-4BA3-BC70-17001AF3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286000"/>
                <a:ext cx="2817374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41EA49-1594-4487-B820-987365C899C6}"/>
                  </a:ext>
                </a:extLst>
              </p:cNvPr>
              <p:cNvSpPr txBox="1"/>
              <p:nvPr/>
            </p:nvSpPr>
            <p:spPr>
              <a:xfrm>
                <a:off x="5867400" y="3004639"/>
                <a:ext cx="29490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41EA49-1594-4487-B820-987365C8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004639"/>
                <a:ext cx="2949012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1C991-D888-40FB-BA4A-04418AB6A398}"/>
                  </a:ext>
                </a:extLst>
              </p:cNvPr>
              <p:cNvSpPr txBox="1"/>
              <p:nvPr/>
            </p:nvSpPr>
            <p:spPr>
              <a:xfrm>
                <a:off x="3886200" y="6123801"/>
                <a:ext cx="1328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1C991-D888-40FB-BA4A-04418AB6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123801"/>
                <a:ext cx="1328377" cy="276999"/>
              </a:xfrm>
              <a:prstGeom prst="rect">
                <a:avLst/>
              </a:prstGeom>
              <a:blipFill>
                <a:blip r:embed="rId5"/>
                <a:stretch>
                  <a:fillRect l="-3687" t="-2222" r="-3226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4745" y="228600"/>
            <a:ext cx="7290054" cy="1499616"/>
          </a:xfrm>
        </p:spPr>
        <p:txBody>
          <a:bodyPr/>
          <a:lstStyle/>
          <a:p>
            <a:pPr algn="ctr"/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B32E99-B747-4484-B298-6D846D3BE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1828800"/>
                <a:ext cx="7290054" cy="4480560"/>
              </a:xfrm>
            </p:spPr>
            <p:txBody>
              <a:bodyPr/>
              <a:lstStyle/>
              <a:p>
                <a:r>
                  <a:rPr lang="en-US" dirty="0"/>
                  <a:t>Gambarkan </a:t>
                </a:r>
                <a:r>
                  <a:rPr lang="en-US" dirty="0" err="1"/>
                  <a:t>grafik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 :</a:t>
                </a:r>
              </a:p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ID" dirty="0"/>
              </a:p>
              <a:p>
                <a:r>
                  <a:rPr lang="en-ID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D" dirty="0"/>
              </a:p>
              <a:p>
                <a:r>
                  <a:rPr lang="en-ID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B32E99-B747-4484-B298-6D846D3BE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828800"/>
                <a:ext cx="7290054" cy="4480560"/>
              </a:xfrm>
              <a:blipFill>
                <a:blip r:embed="rId2"/>
                <a:stretch>
                  <a:fillRect l="-251" t="-12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290054" cy="1104079"/>
          </a:xfrm>
        </p:spPr>
        <p:txBody>
          <a:bodyPr>
            <a:normAutofit/>
          </a:bodyPr>
          <a:lstStyle/>
          <a:p>
            <a:r>
              <a:rPr lang="en-US" sz="4000" dirty="0"/>
              <a:t>I. </a:t>
            </a:r>
            <a:r>
              <a:rPr lang="en-US" sz="4000" dirty="0" err="1"/>
              <a:t>Fungsi</a:t>
            </a:r>
            <a:endParaRPr lang="en-US" sz="4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3210EF3-0892-4A21-AAC9-3031811EC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9551" r="25000" b="11161"/>
          <a:stretch>
            <a:fillRect/>
          </a:stretch>
        </p:blipFill>
        <p:spPr bwMode="auto">
          <a:xfrm>
            <a:off x="800099" y="1295400"/>
            <a:ext cx="75842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778" t="27767" r="25926" b="26120"/>
          <a:stretch>
            <a:fillRect/>
          </a:stretch>
        </p:blipFill>
        <p:spPr bwMode="auto">
          <a:xfrm>
            <a:off x="429985" y="457200"/>
            <a:ext cx="824519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31198" r="25000" b="11161"/>
          <a:stretch>
            <a:fillRect/>
          </a:stretch>
        </p:blipFill>
        <p:spPr bwMode="auto">
          <a:xfrm>
            <a:off x="629194" y="533400"/>
            <a:ext cx="821000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6943" r="25000" b="25297"/>
          <a:stretch>
            <a:fillRect/>
          </a:stretch>
        </p:blipFill>
        <p:spPr bwMode="auto">
          <a:xfrm>
            <a:off x="362607" y="533400"/>
            <a:ext cx="821646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000" t="34355" r="25000" b="26120"/>
          <a:stretch>
            <a:fillRect/>
          </a:stretch>
        </p:blipFill>
        <p:spPr bwMode="auto">
          <a:xfrm>
            <a:off x="285750" y="990600"/>
            <a:ext cx="8401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86580"/>
            <a:ext cx="8534400" cy="1547020"/>
          </a:xfrm>
        </p:spPr>
        <p:txBody>
          <a:bodyPr>
            <a:normAutofit/>
          </a:bodyPr>
          <a:lstStyle/>
          <a:p>
            <a:r>
              <a:rPr lang="en-US" sz="4000" dirty="0"/>
              <a:t>II. </a:t>
            </a:r>
            <a:r>
              <a:rPr lang="en-US" sz="4000" dirty="0" err="1"/>
              <a:t>Menggambar</a:t>
            </a:r>
            <a:r>
              <a:rPr lang="en-US" sz="4000" dirty="0"/>
              <a:t> </a:t>
            </a:r>
            <a:r>
              <a:rPr lang="en-US" sz="4000" dirty="0" err="1"/>
              <a:t>Grafik</a:t>
            </a:r>
            <a:r>
              <a:rPr lang="en-US" sz="4000" dirty="0"/>
              <a:t> </a:t>
            </a:r>
            <a:r>
              <a:rPr lang="en-US" sz="4000" dirty="0" err="1"/>
              <a:t>Fungsi</a:t>
            </a:r>
            <a:endParaRPr lang="en-US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25594" t="22730" r="24352" b="5289"/>
          <a:stretch/>
        </p:blipFill>
        <p:spPr bwMode="auto">
          <a:xfrm>
            <a:off x="2819400" y="1447800"/>
            <a:ext cx="609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2963" r="25926" b="4573"/>
          <a:stretch>
            <a:fillRect/>
          </a:stretch>
        </p:blipFill>
        <p:spPr bwMode="auto">
          <a:xfrm>
            <a:off x="914400" y="304801"/>
            <a:ext cx="7467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F33C2-F096-4003-8D0F-4B791C536739}"/>
                  </a:ext>
                </a:extLst>
              </p:cNvPr>
              <p:cNvSpPr txBox="1"/>
              <p:nvPr/>
            </p:nvSpPr>
            <p:spPr>
              <a:xfrm>
                <a:off x="4419600" y="4876800"/>
                <a:ext cx="39624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F33C2-F096-4003-8D0F-4B791C536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876800"/>
                <a:ext cx="3962400" cy="830997"/>
              </a:xfrm>
              <a:prstGeom prst="rect">
                <a:avLst/>
              </a:prstGeom>
              <a:blipFill>
                <a:blip r:embed="rId3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C9956-EC3A-4F44-B712-E529B549339D}"/>
              </a:ext>
            </a:extLst>
          </p:cNvPr>
          <p:cNvSpPr txBox="1"/>
          <p:nvPr/>
        </p:nvSpPr>
        <p:spPr>
          <a:xfrm>
            <a:off x="6400800" y="21906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  <a:endParaRPr lang="en-ID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37786" r="25926" b="6220"/>
          <a:stretch>
            <a:fillRect/>
          </a:stretch>
        </p:blipFill>
        <p:spPr bwMode="auto">
          <a:xfrm>
            <a:off x="376517" y="533400"/>
            <a:ext cx="827442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339</TotalTime>
  <Words>106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Tw Cen MT</vt:lpstr>
      <vt:lpstr>Tw Cen MT Condensed</vt:lpstr>
      <vt:lpstr>Wingdings 3</vt:lpstr>
      <vt:lpstr>Integral</vt:lpstr>
      <vt:lpstr>BAB II GRAFIK FUNGSI</vt:lpstr>
      <vt:lpstr>I. Fungsi</vt:lpstr>
      <vt:lpstr>PowerPoint Presentation</vt:lpstr>
      <vt:lpstr>PowerPoint Presentation</vt:lpstr>
      <vt:lpstr>PowerPoint Presentation</vt:lpstr>
      <vt:lpstr>PowerPoint Presentation</vt:lpstr>
      <vt:lpstr>II. Menggambar Grafik Fungsi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II GRAFIK FUNGSI</dc:title>
  <dc:creator>Eko</dc:creator>
  <cp:lastModifiedBy>WINDOWS</cp:lastModifiedBy>
  <cp:revision>13</cp:revision>
  <dcterms:created xsi:type="dcterms:W3CDTF">2020-08-02T12:23:56Z</dcterms:created>
  <dcterms:modified xsi:type="dcterms:W3CDTF">2020-10-13T06:51:13Z</dcterms:modified>
</cp:coreProperties>
</file>