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3A4D-424B-4EDE-8502-9F1FB5A9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932"/>
            <a:ext cx="9144000" cy="86685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95880-B383-4830-8DC0-63C832E4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4632"/>
            <a:ext cx="9144000" cy="439553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F584-0898-4C79-9C40-A6298946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1DE5-C00F-4DAC-8346-D02FE9B7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3679-C334-4A40-A55A-8AC329D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1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2596FCA4-9B4A-4BD2-BFF0-DFC349D063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 rot="5400000">
            <a:off x="-2013852" y="2013850"/>
            <a:ext cx="6858003" cy="2830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9DBFE-2434-4FCB-88DD-E7C86D23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52C80-BC11-4633-A7C6-1813F7C1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BA46-4190-4A5A-82FB-1F00C69D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1F19-ACCC-418D-98F4-0A0AF0A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64A3-87D9-4448-BB00-4439157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8A751-228B-4C46-9309-A2E12A06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6F52-510E-4276-A57A-32DA4346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01A9-9E1E-4D7E-82A2-2EC32934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7F85-0E1D-4A19-932F-82C55D2D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E752-7043-479B-8DF2-75DE3144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33643717-EBF3-4B48-827D-BE6F1B132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 rot="5400000">
            <a:off x="-2013852" y="2013850"/>
            <a:ext cx="6858003" cy="28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0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9AE222A0-819F-4D4D-9FA1-4CA2BB315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0" y="1825624"/>
            <a:ext cx="12192000" cy="503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F5D4B-A11B-4CC5-BCF2-FFFEABC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F165-C36F-400F-B0C9-8184B938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0C46-C5BE-4DB9-9F89-A88240C9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40C1-A70F-4546-8D01-AFFA3E4C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FDFE-C1F3-4DF6-9A48-F21592C2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0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FCFDD4-92A0-423F-A634-D8616E321C91}"/>
              </a:ext>
            </a:extLst>
          </p:cNvPr>
          <p:cNvSpPr/>
          <p:nvPr userDrawn="1"/>
        </p:nvSpPr>
        <p:spPr>
          <a:xfrm>
            <a:off x="8678779" y="0"/>
            <a:ext cx="3519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8805D-1FBB-49F2-A734-C2A03BD9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629" y="304800"/>
            <a:ext cx="2363870" cy="219434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F04B-B208-4EC0-9B1C-CC12815A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6628" y="2765843"/>
            <a:ext cx="2363870" cy="33238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D8DC-79E1-48B0-A232-755F2196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18D2-AC07-4CD9-9799-3247DFB3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E36A-B6EA-4570-BEEA-6ABC7352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90DE718D-6DAF-4845-9F21-C08E9BF1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0" y="1825624"/>
            <a:ext cx="12192000" cy="503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20CA5-9683-4CCC-BE86-495DD27F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663B-E2E5-4114-9DB0-BFE92A634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906A6-A9FA-4394-B0E9-4684C69C8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931B-69B5-4FF7-8364-25D0BD79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CDF95-84C9-4CF7-A773-4EA27D08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CB1B1-A095-4F7F-8475-100A6380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5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89E99DDD-0695-45D5-8715-8F64788997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0" y="1825624"/>
            <a:ext cx="12192000" cy="503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E796E-0407-4963-8E62-40F746DA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FF9E-36C7-4609-8E08-165C2EAA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73179"/>
            <a:ext cx="5157787" cy="531895"/>
          </a:xfrm>
          <a:solidFill>
            <a:srgbClr val="00B0F0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1E5E-C734-424B-B5C9-6B4B17C2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1E176-983E-40C8-8E50-8F386AE9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73179"/>
            <a:ext cx="5183188" cy="531896"/>
          </a:xfrm>
          <a:solidFill>
            <a:srgbClr val="0070C0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73702-0F61-4409-B8D7-12AD47A5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D73AA-DD94-4AE8-BED9-E59EAA42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88F2-A434-483C-B62D-E41E27FF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0C428-DA91-4C37-8556-364AC25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9FA5B3C5-4067-4F92-938F-C644D761E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0" y="1825624"/>
            <a:ext cx="12192000" cy="503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2C0ED-65B2-4EC9-8423-B1D32591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D9B5-95CA-4B9A-8329-CC90207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E3345-3E51-466A-95A5-5F4BDE2A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80704-2161-42E1-BF71-7FF04735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4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A4BC6-927B-47BF-9736-2C619340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1EC27-5225-4E1A-AEF1-27CF99DA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7E65-1EA6-4DEC-B5B0-D85B483F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44846BE5-7A3B-4BEC-989F-DA97F9DFEA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0" y="1825624"/>
            <a:ext cx="12192000" cy="503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9A184-F041-4733-84F7-1874DDA2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4012" cy="15533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30F0-6F37-4B70-BACB-A924D204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12CA8-A8FA-4C67-9D65-322AC65E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58D0-C9D7-41F7-A0C8-EF6A9A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81F1-7A69-4065-8ABC-78F4415A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8436-DC00-429C-9E53-1CA11B30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uilding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92826384-768D-416A-B1D2-F671B7659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0" y="1825624"/>
            <a:ext cx="12192000" cy="503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EA011-7468-47A4-851C-0B0523A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4012" cy="15533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42FC2-9429-4500-B39A-1288474C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C17D-AEE9-4B9B-840D-A3ACFEBF4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A402-A834-4FEE-BDF4-430E287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1E135-8D57-42EA-8C7E-0116F67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AC4A-FE2F-4187-988C-4B98C397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C5474-1F80-40CD-9B0E-E74B745E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DF93E-1539-4A10-80C7-104A1F30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43F4-AA89-4E0C-9B0A-35A734C5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D772-CF6A-4E81-AA4F-923D59C78ED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83C-CF47-4E56-9793-314DE5DE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7CDF-6121-4F49-985A-0666C90F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4E07-9685-4A13-8BDE-B22E5F88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D9EB-CA8F-4065-8C47-B011E1D2A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A42CE-698F-43AE-A2B3-CE3ED9952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68D3-4696-45D5-9F09-2E7255F0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1B2B-C369-4184-8473-FEC5BCC8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CDC5-CD86-4095-B365-2EA54D04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1D39-7A14-4DA3-8E59-FD4415F83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7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F417-EDD7-49F5-BE21-5BD618F8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F1A8-FDA2-4735-B1E0-E63228117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C841-2F12-42C1-89FC-3802C1700A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3C0-0DDA-4F19-B49E-CAEC3284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C60AD-5CD0-4015-AC8D-9844DB8EC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A0794-7835-4DB9-B1EC-ED664D51C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4A4E7-882A-44FA-8CF6-C039260C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01E0A-41CD-4B3A-B75C-40FB14C9A2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0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DBE0-9F56-40A8-8CD1-8F040C49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969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281B-4FAF-4FF9-9BD1-B9AFD76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5F34-3AB8-4E0E-88F3-EAAD72F0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616-F8CB-4B09-8799-A92B7105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8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767C-8C45-4A1A-854C-EBB65A5A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229CE-D55A-44C9-98F7-40C38005F4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27539-DA1B-45F0-86C3-627AB2FEB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4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Dimas Pratama</dc:creator>
  <cp:lastModifiedBy>Dimas Pratama</cp:lastModifiedBy>
  <cp:revision>4</cp:revision>
  <dcterms:created xsi:type="dcterms:W3CDTF">2021-10-26T07:07:27Z</dcterms:created>
  <dcterms:modified xsi:type="dcterms:W3CDTF">2021-10-26T07:31:54Z</dcterms:modified>
</cp:coreProperties>
</file>