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75" r:id="rId4"/>
    <p:sldId id="279" r:id="rId5"/>
    <p:sldId id="278" r:id="rId6"/>
    <p:sldId id="270" r:id="rId7"/>
    <p:sldId id="269" r:id="rId8"/>
    <p:sldId id="277" r:id="rId9"/>
    <p:sldId id="276" r:id="rId10"/>
    <p:sldId id="271" r:id="rId11"/>
    <p:sldId id="273" r:id="rId12"/>
    <p:sldId id="27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640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01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465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038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269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911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349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946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9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97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147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9086-C957-4558-8DE7-B19F123E8703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Pertemuan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2 : </a:t>
            </a:r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Fungsi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Prosedur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5"/>
          <p:cNvSpPr>
            <a:spLocks noGrp="1"/>
          </p:cNvSpPr>
          <p:nvPr>
            <p:ph type="title"/>
          </p:nvPr>
        </p:nvSpPr>
        <p:spPr>
          <a:xfrm>
            <a:off x="1468415" y="4509414"/>
            <a:ext cx="8993167" cy="150700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Download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soal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di temporary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sesuaikan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kode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ganjil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genap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nomer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kompi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dirty="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masing-masing</a:t>
            </a:r>
            <a: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br>
              <a:rPr lang="en-US" sz="28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/>
            </a:r>
            <a:b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Upload PAP-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nya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nanti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setelah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Pemahaman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yaa</a:t>
            </a:r>
            <a:r>
              <a:rPr lang="en-US" sz="2800" b="1" u="sng" dirty="0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~ :D</a:t>
            </a:r>
            <a:endParaRPr lang="en-US" sz="2800" b="1" u="sng" dirty="0">
              <a:solidFill>
                <a:srgbClr val="7030A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72" y="4456945"/>
            <a:ext cx="1678039" cy="12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3256"/>
              </p:ext>
            </p:extLst>
          </p:nvPr>
        </p:nvGraphicFramePr>
        <p:xfrm>
          <a:off x="2117961" y="1405243"/>
          <a:ext cx="8948968" cy="512082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19824"/>
                <a:gridCol w="5729144"/>
              </a:tblGrid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NilaiAkhir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N_Tugas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float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N_UTS   : float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N_UAS   : float</a:t>
                      </a:r>
                    </a:p>
                  </a:txBody>
                  <a:tcPr/>
                </a:tc>
              </a:tr>
              <a:tr h="119264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menghitung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akhir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presentasi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masing-masing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adalah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30%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dari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UTS, 30%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dari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UAS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40%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dari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Tugas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Algoritma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4.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Fungsi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Hitung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Nilai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Akhir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268" y="4813981"/>
            <a:ext cx="5411228" cy="137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29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56203"/>
              </p:ext>
            </p:extLst>
          </p:nvPr>
        </p:nvGraphicFramePr>
        <p:xfrm>
          <a:off x="501985" y="1313348"/>
          <a:ext cx="6786321" cy="433778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19824"/>
                <a:gridCol w="3566497"/>
              </a:tblGrid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GradeNilai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NilaiAkhir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float</a:t>
                      </a:r>
                    </a:p>
                  </a:txBody>
                  <a:tcPr/>
                </a:tc>
              </a:tr>
              <a:tr h="119264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melakukan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penentuan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berdasarkan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akhir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kriteria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rentang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A[85-100],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B[70-84],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C[50-69],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D[40-49], </a:t>
                      </a:r>
                    </a:p>
                    <a:p>
                      <a:pPr algn="just"/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selain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itu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5.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Fungsi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Grade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Nilai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650" y="2732236"/>
            <a:ext cx="4174331" cy="2918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879540" y="213117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56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02997"/>
              </p:ext>
            </p:extLst>
          </p:nvPr>
        </p:nvGraphicFramePr>
        <p:xfrm>
          <a:off x="463978" y="1564412"/>
          <a:ext cx="7106716" cy="425008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19824"/>
                <a:gridCol w="3886892"/>
              </a:tblGrid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Prosedur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CetakNilai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N_Tugas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float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N_UTS   : float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N_UAS   : float</a:t>
                      </a:r>
                    </a:p>
                  </a:txBody>
                  <a:tcPr/>
                </a:tc>
              </a:tr>
              <a:tr h="119264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Prosedur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mencetak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seluruh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yaitu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tugas,uts,uas,nilai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akhir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sesuai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format yang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ditentukan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Lakukan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pemanggilan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telah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dibuat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untuk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menentukan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akhir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6.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Prosedur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Cetak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Nilai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04" y="2941140"/>
            <a:ext cx="3849611" cy="2835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9135314" y="238892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6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868" y="566925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7" name="Picture 4" descr="http://vignette2.wikia.nocookie.net/caseclosed/images/0/02/Case_Closed_Logo.PNG/revision/latest?cb=201307061422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89" y="2173919"/>
            <a:ext cx="7108992" cy="29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73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89931" y="899088"/>
            <a:ext cx="11199820" cy="231956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Login Webmaster</a:t>
            </a:r>
            <a:b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Upload PAP 1</a:t>
            </a:r>
            <a:b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P</a:t>
            </a:r>
            <a:r>
              <a:rPr lang="en-US" sz="5400" b="1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ertemuan</a:t>
            </a:r>
            <a:r>
              <a:rPr lang="en-US" sz="54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5400" b="1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endParaRPr lang="en-US" sz="6000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89931" y="3443835"/>
            <a:ext cx="11199820" cy="231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Semua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</a:t>
            </a:r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rojek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</a:t>
            </a:r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ugas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jadikan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1 RAR</a:t>
            </a:r>
          </a:p>
          <a:p>
            <a:pPr algn="ctr"/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Format file = </a:t>
            </a:r>
            <a:r>
              <a:rPr lang="en-US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A11</a:t>
            </a: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16</a:t>
            </a: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xxxxx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.rar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89003" y="3466134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14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95" y="2445005"/>
            <a:ext cx="3575633" cy="2827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76683" y="4044274"/>
            <a:ext cx="2941831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Luas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Segitiga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84301" y="3028031"/>
            <a:ext cx="3493264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Keliling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Segitiga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621" y="2840346"/>
            <a:ext cx="30796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alas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tinggi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9538" y="3579833"/>
            <a:ext cx="280397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Cetak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Luas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Segitiga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537" y="4322912"/>
            <a:ext cx="30796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Cetak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Tinggi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02474" y="1805365"/>
            <a:ext cx="154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Fungsi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801049" y="1805364"/>
            <a:ext cx="2132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</a:rPr>
              <a:t>Prosedur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94872" y="278519"/>
            <a:ext cx="9677927" cy="7445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Ilustrasi</a:t>
            </a:r>
            <a:r>
              <a:rPr lang="en-US" sz="3600" dirty="0" smtClean="0">
                <a:latin typeface="Britannic Bold" panose="020B0903060703020204" pitchFamily="34" charset="0"/>
              </a:rPr>
              <a:t> 1 </a:t>
            </a:r>
            <a:r>
              <a:rPr lang="en-US" sz="3600" dirty="0" err="1" smtClean="0">
                <a:latin typeface="Britannic Bold" panose="020B0903060703020204" pitchFamily="34" charset="0"/>
              </a:rPr>
              <a:t>Penggunaan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Fungsi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dan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Prosedur</a:t>
            </a:r>
            <a:endParaRPr lang="en-US" dirty="0">
              <a:latin typeface="Britannic Bold" panose="020B0903060703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15205" y="1193581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3844826" y="1212875"/>
            <a:ext cx="3970127" cy="74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Bangun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Ruang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12900" y="3687359"/>
            <a:ext cx="3217547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Rata-rata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12900" y="3028031"/>
            <a:ext cx="2666114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511" y="2843365"/>
            <a:ext cx="33554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511" y="3527931"/>
            <a:ext cx="252825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Cetak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511" y="4200497"/>
            <a:ext cx="15632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31073" y="1805365"/>
            <a:ext cx="154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Fungsi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801049" y="1805364"/>
            <a:ext cx="2132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</a:rPr>
              <a:t>Prosedur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94872" y="278519"/>
            <a:ext cx="9677927" cy="7445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Britannic Bold" panose="020B0903060703020204" pitchFamily="34" charset="0"/>
              </a:rPr>
              <a:t>Ilustrasi</a:t>
            </a:r>
            <a:r>
              <a:rPr lang="en-US" sz="3600" dirty="0" smtClean="0">
                <a:latin typeface="Britannic Bold" panose="020B0903060703020204" pitchFamily="34" charset="0"/>
              </a:rPr>
              <a:t> 2 </a:t>
            </a:r>
            <a:r>
              <a:rPr lang="en-US" sz="3600" dirty="0" err="1" smtClean="0">
                <a:latin typeface="Britannic Bold" panose="020B0903060703020204" pitchFamily="34" charset="0"/>
              </a:rPr>
              <a:t>Penggunaan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Fungsi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dan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Prosedur</a:t>
            </a:r>
            <a:endParaRPr lang="en-US" dirty="0">
              <a:latin typeface="Britannic Bold" panose="020B0903060703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15205" y="1193581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8511" y="4821654"/>
            <a:ext cx="17011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12900" y="4296125"/>
            <a:ext cx="2941831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Tertinggi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2899" y="4939268"/>
            <a:ext cx="2666114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93" y="2465152"/>
            <a:ext cx="3538728" cy="3962400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3844826" y="1159087"/>
            <a:ext cx="3970127" cy="74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Nilai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Mahasiswa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467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4868" y="1556020"/>
            <a:ext cx="11349945" cy="135870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Fungsi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Faktorial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dan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Fungsi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Maks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90" y="2820176"/>
            <a:ext cx="3531329" cy="3432011"/>
          </a:xfrm>
          <a:prstGeom prst="rect">
            <a:avLst/>
          </a:prstGeom>
        </p:spPr>
      </p:pic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6887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30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5342292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4551"/>
              </p:ext>
            </p:extLst>
          </p:nvPr>
        </p:nvGraphicFramePr>
        <p:xfrm>
          <a:off x="2228836" y="1216619"/>
          <a:ext cx="7372364" cy="484650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19824"/>
                <a:gridCol w="4152540"/>
              </a:tblGrid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angka1 : </a:t>
                      </a:r>
                      <a:r>
                        <a:rPr lang="id-ID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angka2 : </a:t>
                      </a:r>
                      <a:r>
                        <a:rPr lang="id-ID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19264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mengembalikan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terbesar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antara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dua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bilangan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cara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membandingkan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sama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lain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62171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Algoritma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1.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Fungsi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Max 2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Angka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19" y="4231695"/>
            <a:ext cx="3394816" cy="1659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834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05951"/>
              </p:ext>
            </p:extLst>
          </p:nvPr>
        </p:nvGraphicFramePr>
        <p:xfrm>
          <a:off x="2693319" y="1380907"/>
          <a:ext cx="6789271" cy="47074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219824"/>
                <a:gridCol w="3569447"/>
              </a:tblGrid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Faktorial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Integer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19264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Fungsi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mengembalikan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factorial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suatu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bilangan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bulat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(integer).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0104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Algoritma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79" y="4214759"/>
            <a:ext cx="2727756" cy="1715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2.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Fungsi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Faktorial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329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16230"/>
              </p:ext>
            </p:extLst>
          </p:nvPr>
        </p:nvGraphicFramePr>
        <p:xfrm>
          <a:off x="1617555" y="1491768"/>
          <a:ext cx="8225692" cy="48041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03429"/>
                <a:gridCol w="4822263"/>
              </a:tblGrid>
              <a:tr h="5398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Prosedur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InputBilangan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53988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 Formal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(none)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08605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Definisi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Spesifikasi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Prosedur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melakukan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proses input variable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angka1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angka2.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6382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Algoritma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Latihan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3. </a:t>
            </a:r>
            <a:r>
              <a:rPr lang="en-US" sz="3600" b="1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Prosedur</a:t>
            </a:r>
            <a:r>
              <a:rPr lang="en-US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Input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47" y="3907287"/>
            <a:ext cx="3837101" cy="2181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562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2980" y="2013576"/>
            <a:ext cx="11349945" cy="13587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Nilai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Mahasiswa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dengan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Fungsi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dan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4800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Prosedur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79" y="3538603"/>
            <a:ext cx="2971982" cy="2888396"/>
          </a:xfrm>
          <a:prstGeom prst="rect">
            <a:avLst/>
          </a:prstGeom>
        </p:spPr>
      </p:pic>
      <p:pic>
        <p:nvPicPr>
          <p:cNvPr id="21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5" y="36887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40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367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Arial</vt:lpstr>
      <vt:lpstr>Britannic Bold</vt:lpstr>
      <vt:lpstr>Calibri</vt:lpstr>
      <vt:lpstr>Calibri Light</vt:lpstr>
      <vt:lpstr>Courier New</vt:lpstr>
      <vt:lpstr>Yu Gothic UI Semibold</vt:lpstr>
      <vt:lpstr>Office Theme</vt:lpstr>
      <vt:lpstr>Download soal di temporary sesuaikan kode ganjil dan genap dengan nomer kompi masing-masing.   Upload PAP-nya nanti setelah Pemahaman yaa~ :D</vt:lpstr>
      <vt:lpstr>Login Webmaster Upload PAP 1 Di Pertemuan 2</vt:lpstr>
      <vt:lpstr>Ilustrasi 1 Penggunaan Fungsi dan Prosedur</vt:lpstr>
      <vt:lpstr>Ilustrasi 2 Penggunaan Fungsi dan Prosedur</vt:lpstr>
      <vt:lpstr>Fungsi Faktorial dan Fungsi Maks</vt:lpstr>
      <vt:lpstr>PowerPoint Presentation</vt:lpstr>
      <vt:lpstr>PowerPoint Presentation</vt:lpstr>
      <vt:lpstr>PowerPoint Presentation</vt:lpstr>
      <vt:lpstr>Studi Kasus Nilai Mahasiswa dengan Fungsi dan Prosedur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Nobita-Kun</dc:creator>
  <cp:lastModifiedBy>Asus A455L</cp:lastModifiedBy>
  <cp:revision>156</cp:revision>
  <cp:lastPrinted>2017-02-02T02:00:32Z</cp:lastPrinted>
  <dcterms:created xsi:type="dcterms:W3CDTF">2017-01-25T23:15:55Z</dcterms:created>
  <dcterms:modified xsi:type="dcterms:W3CDTF">2017-03-10T04:16:07Z</dcterms:modified>
</cp:coreProperties>
</file>