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63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2D2422-2821-4DA8-B30E-AF1FAB84542B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</dgm:pt>
    <dgm:pt modelId="{C1836413-2176-40C3-ABA1-156A62D54EAF}">
      <dgm:prSet phldrT="[Text]"/>
      <dgm:spPr/>
      <dgm:t>
        <a:bodyPr/>
        <a:lstStyle/>
        <a:p>
          <a:r>
            <a:rPr lang="en-US" dirty="0" smtClean="0"/>
            <a:t>Source</a:t>
          </a:r>
        </a:p>
        <a:p>
          <a:r>
            <a:rPr lang="en-US" dirty="0" smtClean="0"/>
            <a:t>.h/.c/.</a:t>
          </a:r>
          <a:r>
            <a:rPr lang="en-US" dirty="0" err="1" smtClean="0"/>
            <a:t>cpp</a:t>
          </a:r>
          <a:endParaRPr lang="en-US" dirty="0"/>
        </a:p>
      </dgm:t>
    </dgm:pt>
    <dgm:pt modelId="{85D47CB7-B24A-40F3-A424-A0C6D6B05E0B}" type="parTrans" cxnId="{026E3F79-3EE7-495D-AD91-596ECAA9B07F}">
      <dgm:prSet/>
      <dgm:spPr/>
      <dgm:t>
        <a:bodyPr/>
        <a:lstStyle/>
        <a:p>
          <a:endParaRPr lang="en-US"/>
        </a:p>
      </dgm:t>
    </dgm:pt>
    <dgm:pt modelId="{CD743871-4360-4E77-9E1B-6B06BBF0AF98}" type="sibTrans" cxnId="{026E3F79-3EE7-495D-AD91-596ECAA9B07F}">
      <dgm:prSet/>
      <dgm:spPr/>
      <dgm:t>
        <a:bodyPr/>
        <a:lstStyle/>
        <a:p>
          <a:endParaRPr lang="en-US"/>
        </a:p>
      </dgm:t>
    </dgm:pt>
    <dgm:pt modelId="{ADCD3C56-34B9-4553-BF0B-FE7E9C7D41AF}">
      <dgm:prSet phldrT="[Text]"/>
      <dgm:spPr/>
      <dgm:t>
        <a:bodyPr/>
        <a:lstStyle/>
        <a:p>
          <a:r>
            <a:rPr lang="en-US" smtClean="0"/>
            <a:t>preprocess</a:t>
          </a:r>
          <a:endParaRPr lang="en-US" dirty="0"/>
        </a:p>
      </dgm:t>
    </dgm:pt>
    <dgm:pt modelId="{BF7B3E35-61BD-49B9-ABA6-44BAB995D134}" type="parTrans" cxnId="{1622D878-FAD5-46F9-8A57-497B043F7408}">
      <dgm:prSet/>
      <dgm:spPr/>
      <dgm:t>
        <a:bodyPr/>
        <a:lstStyle/>
        <a:p>
          <a:endParaRPr lang="en-US"/>
        </a:p>
      </dgm:t>
    </dgm:pt>
    <dgm:pt modelId="{A268B095-9CA5-4DFC-A283-A1EFEDFCDEA8}" type="sibTrans" cxnId="{1622D878-FAD5-46F9-8A57-497B043F7408}">
      <dgm:prSet/>
      <dgm:spPr/>
      <dgm:t>
        <a:bodyPr/>
        <a:lstStyle/>
        <a:p>
          <a:endParaRPr lang="en-US"/>
        </a:p>
      </dgm:t>
    </dgm:pt>
    <dgm:pt modelId="{11D04BD2-E407-48F5-A103-BD5AE3D94AB6}">
      <dgm:prSet phldrT="[Text]"/>
      <dgm:spPr/>
      <dgm:t>
        <a:bodyPr/>
        <a:lstStyle/>
        <a:p>
          <a:r>
            <a:rPr lang="en-US" dirty="0" smtClean="0"/>
            <a:t>Preprocessed source</a:t>
          </a:r>
          <a:endParaRPr lang="en-US" dirty="0"/>
        </a:p>
      </dgm:t>
    </dgm:pt>
    <dgm:pt modelId="{B7E925EE-0FA3-48A0-8877-8F5DD9B568AD}" type="parTrans" cxnId="{E9C6F7CD-0930-4412-B351-3BFAB8612EC1}">
      <dgm:prSet/>
      <dgm:spPr/>
      <dgm:t>
        <a:bodyPr/>
        <a:lstStyle/>
        <a:p>
          <a:endParaRPr lang="en-US"/>
        </a:p>
      </dgm:t>
    </dgm:pt>
    <dgm:pt modelId="{D10C9AEF-EB13-4521-8F22-EF9121F900FC}" type="sibTrans" cxnId="{E9C6F7CD-0930-4412-B351-3BFAB8612EC1}">
      <dgm:prSet/>
      <dgm:spPr/>
      <dgm:t>
        <a:bodyPr/>
        <a:lstStyle/>
        <a:p>
          <a:endParaRPr lang="en-US"/>
        </a:p>
      </dgm:t>
    </dgm:pt>
    <dgm:pt modelId="{B050F313-AA87-4777-88D2-1238387CA043}">
      <dgm:prSet phldrT="[Text]"/>
      <dgm:spPr/>
      <dgm:t>
        <a:bodyPr/>
        <a:lstStyle/>
        <a:p>
          <a:r>
            <a:rPr lang="en-US" dirty="0" smtClean="0"/>
            <a:t>Compile</a:t>
          </a:r>
          <a:endParaRPr lang="en-US" dirty="0"/>
        </a:p>
      </dgm:t>
    </dgm:pt>
    <dgm:pt modelId="{0C6ED4F6-E59F-4C53-A26E-7E4AC842C851}" type="parTrans" cxnId="{869A7C0E-DAD1-4886-8AC4-480612951B53}">
      <dgm:prSet/>
      <dgm:spPr/>
      <dgm:t>
        <a:bodyPr/>
        <a:lstStyle/>
        <a:p>
          <a:endParaRPr lang="en-US"/>
        </a:p>
      </dgm:t>
    </dgm:pt>
    <dgm:pt modelId="{D3E4CA60-0A61-4036-978A-14B2DFC3624B}" type="sibTrans" cxnId="{869A7C0E-DAD1-4886-8AC4-480612951B53}">
      <dgm:prSet/>
      <dgm:spPr/>
      <dgm:t>
        <a:bodyPr/>
        <a:lstStyle/>
        <a:p>
          <a:endParaRPr lang="en-US"/>
        </a:p>
      </dgm:t>
    </dgm:pt>
    <dgm:pt modelId="{BF1B55D9-AA12-4CE8-8C62-1CC5FB1BF0C2}">
      <dgm:prSet phldrT="[Text]"/>
      <dgm:spPr/>
      <dgm:t>
        <a:bodyPr/>
        <a:lstStyle/>
        <a:p>
          <a:r>
            <a:rPr lang="en-US" dirty="0" smtClean="0"/>
            <a:t>.o / .</a:t>
          </a:r>
          <a:r>
            <a:rPr lang="en-US" dirty="0" err="1" smtClean="0"/>
            <a:t>obj</a:t>
          </a:r>
          <a:r>
            <a:rPr lang="en-US" dirty="0" smtClean="0"/>
            <a:t> </a:t>
          </a:r>
        </a:p>
        <a:p>
          <a:r>
            <a:rPr lang="en-US" dirty="0" smtClean="0"/>
            <a:t>(object file)</a:t>
          </a:r>
          <a:endParaRPr lang="en-US" dirty="0"/>
        </a:p>
      </dgm:t>
    </dgm:pt>
    <dgm:pt modelId="{7D0E5271-4811-4BFA-88FB-A3D6E5525122}" type="parTrans" cxnId="{0D4E4F77-54AE-4788-87F5-24E24C302116}">
      <dgm:prSet/>
      <dgm:spPr/>
      <dgm:t>
        <a:bodyPr/>
        <a:lstStyle/>
        <a:p>
          <a:endParaRPr lang="en-US"/>
        </a:p>
      </dgm:t>
    </dgm:pt>
    <dgm:pt modelId="{AE3D19D0-40DD-4EBA-9AE9-D2DEC7D0FA4E}" type="sibTrans" cxnId="{0D4E4F77-54AE-4788-87F5-24E24C302116}">
      <dgm:prSet/>
      <dgm:spPr/>
      <dgm:t>
        <a:bodyPr/>
        <a:lstStyle/>
        <a:p>
          <a:endParaRPr lang="en-US"/>
        </a:p>
      </dgm:t>
    </dgm:pt>
    <dgm:pt modelId="{5C003D16-1407-44FD-9332-188720126078}">
      <dgm:prSet phldrT="[Text]"/>
      <dgm:spPr/>
      <dgm:t>
        <a:bodyPr/>
        <a:lstStyle/>
        <a:p>
          <a:r>
            <a:rPr lang="en-US" dirty="0" smtClean="0"/>
            <a:t>Linker</a:t>
          </a:r>
          <a:endParaRPr lang="en-US" dirty="0"/>
        </a:p>
      </dgm:t>
    </dgm:pt>
    <dgm:pt modelId="{9144F9B0-EE08-4096-A943-387046537D3A}" type="parTrans" cxnId="{00E2F0CA-91EE-4C2B-9B9D-495172017A06}">
      <dgm:prSet/>
      <dgm:spPr/>
      <dgm:t>
        <a:bodyPr/>
        <a:lstStyle/>
        <a:p>
          <a:endParaRPr lang="en-US"/>
        </a:p>
      </dgm:t>
    </dgm:pt>
    <dgm:pt modelId="{82ADD495-B026-4D3E-BF86-47C06B427B4D}" type="sibTrans" cxnId="{00E2F0CA-91EE-4C2B-9B9D-495172017A06}">
      <dgm:prSet/>
      <dgm:spPr/>
      <dgm:t>
        <a:bodyPr/>
        <a:lstStyle/>
        <a:p>
          <a:endParaRPr lang="en-US"/>
        </a:p>
      </dgm:t>
    </dgm:pt>
    <dgm:pt modelId="{6E45D012-466C-4C42-9C93-BC0BE2792325}">
      <dgm:prSet phldrT="[Text]"/>
      <dgm:spPr/>
      <dgm:t>
        <a:bodyPr/>
        <a:lstStyle/>
        <a:p>
          <a:r>
            <a:rPr lang="en-US" dirty="0" smtClean="0"/>
            <a:t>Executable/ lib</a:t>
          </a:r>
          <a:endParaRPr lang="en-US" dirty="0"/>
        </a:p>
      </dgm:t>
    </dgm:pt>
    <dgm:pt modelId="{D019A6B2-4FE5-4500-944D-52CE2677594A}" type="parTrans" cxnId="{3326DC97-F2C8-437D-89E4-51A4E66E8CCF}">
      <dgm:prSet/>
      <dgm:spPr/>
      <dgm:t>
        <a:bodyPr/>
        <a:lstStyle/>
        <a:p>
          <a:endParaRPr lang="en-US"/>
        </a:p>
      </dgm:t>
    </dgm:pt>
    <dgm:pt modelId="{A6116630-051F-4DF9-AD86-1B72A2E6D81F}" type="sibTrans" cxnId="{3326DC97-F2C8-437D-89E4-51A4E66E8CCF}">
      <dgm:prSet/>
      <dgm:spPr/>
      <dgm:t>
        <a:bodyPr/>
        <a:lstStyle/>
        <a:p>
          <a:endParaRPr lang="en-US"/>
        </a:p>
      </dgm:t>
    </dgm:pt>
    <dgm:pt modelId="{3B43DC16-AD0A-4B94-AE1D-42EB20B07879}" type="pres">
      <dgm:prSet presAssocID="{732D2422-2821-4DA8-B30E-AF1FAB84542B}" presName="diagram" presStyleCnt="0">
        <dgm:presLayoutVars>
          <dgm:dir/>
          <dgm:resizeHandles val="exact"/>
        </dgm:presLayoutVars>
      </dgm:prSet>
      <dgm:spPr/>
    </dgm:pt>
    <dgm:pt modelId="{58FD6A44-BBF0-4F43-824C-7AE677B99AEE}" type="pres">
      <dgm:prSet presAssocID="{C1836413-2176-40C3-ABA1-156A62D54EAF}" presName="node" presStyleLbl="node1" presStyleIdx="0" presStyleCnt="7" custScaleX="82645" custScaleY="13779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E4D380D8-DA81-4A9F-8EA0-F387FCDB299C}" type="pres">
      <dgm:prSet presAssocID="{CD743871-4360-4E77-9E1B-6B06BBF0AF98}" presName="sibTrans" presStyleLbl="sibTrans2D1" presStyleIdx="0" presStyleCnt="6"/>
      <dgm:spPr/>
      <dgm:t>
        <a:bodyPr/>
        <a:lstStyle/>
        <a:p>
          <a:endParaRPr lang="en-US"/>
        </a:p>
      </dgm:t>
    </dgm:pt>
    <dgm:pt modelId="{9E08E755-23AE-4D82-B1E2-FDF84B552306}" type="pres">
      <dgm:prSet presAssocID="{CD743871-4360-4E77-9E1B-6B06BBF0AF98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7DED8D66-37E5-4576-8550-BF33D0D49591}" type="pres">
      <dgm:prSet presAssocID="{ADCD3C56-34B9-4553-BF0B-FE7E9C7D41A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2EFD3-BBDB-4A61-AACD-09F0EEC57966}" type="pres">
      <dgm:prSet presAssocID="{A268B095-9CA5-4DFC-A283-A1EFEDFCDEA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0B7694D6-B7C5-4539-A880-1CFDFC5DD0C9}" type="pres">
      <dgm:prSet presAssocID="{A268B095-9CA5-4DFC-A283-A1EFEDFCDEA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CCBFEFE1-6160-44E9-84B2-FCDCC3A00F14}" type="pres">
      <dgm:prSet presAssocID="{11D04BD2-E407-48F5-A103-BD5AE3D94AB6}" presName="node" presStyleLbl="node1" presStyleIdx="2" presStyleCnt="7" custScaleX="82645" custScaleY="13779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5708F40-9F28-4852-9C8E-1731486C4EE4}" type="pres">
      <dgm:prSet presAssocID="{D10C9AEF-EB13-4521-8F22-EF9121F900FC}" presName="sibTrans" presStyleLbl="sibTrans2D1" presStyleIdx="2" presStyleCnt="6"/>
      <dgm:spPr/>
      <dgm:t>
        <a:bodyPr/>
        <a:lstStyle/>
        <a:p>
          <a:endParaRPr lang="en-US"/>
        </a:p>
      </dgm:t>
    </dgm:pt>
    <dgm:pt modelId="{74480455-B1EE-42F5-94B9-B88B6DE0D9C7}" type="pres">
      <dgm:prSet presAssocID="{D10C9AEF-EB13-4521-8F22-EF9121F900FC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E714868E-B13B-45FA-A8CC-E74A602FFE90}" type="pres">
      <dgm:prSet presAssocID="{B050F313-AA87-4777-88D2-1238387CA04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99231-95D2-4170-B20F-944A1B17C3EB}" type="pres">
      <dgm:prSet presAssocID="{D3E4CA60-0A61-4036-978A-14B2DFC3624B}" presName="sibTrans" presStyleLbl="sibTrans2D1" presStyleIdx="3" presStyleCnt="6"/>
      <dgm:spPr/>
      <dgm:t>
        <a:bodyPr/>
        <a:lstStyle/>
        <a:p>
          <a:endParaRPr lang="en-US"/>
        </a:p>
      </dgm:t>
    </dgm:pt>
    <dgm:pt modelId="{E24E1D36-7E66-4301-B1C8-DD5A815072EE}" type="pres">
      <dgm:prSet presAssocID="{D3E4CA60-0A61-4036-978A-14B2DFC3624B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BDF9865B-4949-47AA-991E-B85F2C373838}" type="pres">
      <dgm:prSet presAssocID="{BF1B55D9-AA12-4CE8-8C62-1CC5FB1BF0C2}" presName="node" presStyleLbl="node1" presStyleIdx="4" presStyleCnt="7" custScaleX="82645" custScaleY="137795" custLinFactNeighborX="-7536" custLinFactNeighborY="2929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6DAC7115-108F-4DAD-A5C6-B0BA7C7F12FA}" type="pres">
      <dgm:prSet presAssocID="{AE3D19D0-40DD-4EBA-9AE9-D2DEC7D0FA4E}" presName="sibTrans" presStyleLbl="sibTrans2D1" presStyleIdx="4" presStyleCnt="6"/>
      <dgm:spPr/>
      <dgm:t>
        <a:bodyPr/>
        <a:lstStyle/>
        <a:p>
          <a:endParaRPr lang="en-US"/>
        </a:p>
      </dgm:t>
    </dgm:pt>
    <dgm:pt modelId="{9DC0B6AB-14F3-4118-B604-E28F86D88602}" type="pres">
      <dgm:prSet presAssocID="{AE3D19D0-40DD-4EBA-9AE9-D2DEC7D0FA4E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0E91900-B04A-4EA2-8E45-D34D3149DBB2}" type="pres">
      <dgm:prSet presAssocID="{5C003D16-1407-44FD-9332-188720126078}" presName="node" presStyleLbl="node1" presStyleIdx="5" presStyleCnt="7" custLinFactNeighborY="338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5CFEE-B064-4628-A099-38862300832A}" type="pres">
      <dgm:prSet presAssocID="{82ADD495-B026-4D3E-BF86-47C06B427B4D}" presName="sibTrans" presStyleLbl="sibTrans2D1" presStyleIdx="5" presStyleCnt="6"/>
      <dgm:spPr/>
      <dgm:t>
        <a:bodyPr/>
        <a:lstStyle/>
        <a:p>
          <a:endParaRPr lang="en-US"/>
        </a:p>
      </dgm:t>
    </dgm:pt>
    <dgm:pt modelId="{76F85058-F76A-4046-8A48-751B0A257A10}" type="pres">
      <dgm:prSet presAssocID="{82ADD495-B026-4D3E-BF86-47C06B427B4D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23F9E202-D00D-4CD2-A2A2-A72B33C401CD}" type="pres">
      <dgm:prSet presAssocID="{6E45D012-466C-4C42-9C93-BC0BE2792325}" presName="node" presStyleLbl="node1" presStyleIdx="6" presStyleCnt="7" custScaleX="82645" custScaleY="137795" custLinFactNeighborY="2929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4359CF7A-DFA5-42D4-AA34-7DE8382B8B94}" type="presOf" srcId="{AE3D19D0-40DD-4EBA-9AE9-D2DEC7D0FA4E}" destId="{9DC0B6AB-14F3-4118-B604-E28F86D88602}" srcOrd="1" destOrd="0" presId="urn:microsoft.com/office/officeart/2005/8/layout/process5"/>
    <dgm:cxn modelId="{C2965531-537E-48C8-B5DD-149D52B90584}" type="presOf" srcId="{CD743871-4360-4E77-9E1B-6B06BBF0AF98}" destId="{9E08E755-23AE-4D82-B1E2-FDF84B552306}" srcOrd="1" destOrd="0" presId="urn:microsoft.com/office/officeart/2005/8/layout/process5"/>
    <dgm:cxn modelId="{6035D222-3AD3-4B9A-A95F-A483013D19CB}" type="presOf" srcId="{CD743871-4360-4E77-9E1B-6B06BBF0AF98}" destId="{E4D380D8-DA81-4A9F-8EA0-F387FCDB299C}" srcOrd="0" destOrd="0" presId="urn:microsoft.com/office/officeart/2005/8/layout/process5"/>
    <dgm:cxn modelId="{B0E90568-EE3A-4EA5-98CB-4D178A85D7D7}" type="presOf" srcId="{D3E4CA60-0A61-4036-978A-14B2DFC3624B}" destId="{E24E1D36-7E66-4301-B1C8-DD5A815072EE}" srcOrd="1" destOrd="0" presId="urn:microsoft.com/office/officeart/2005/8/layout/process5"/>
    <dgm:cxn modelId="{E677C3AD-F431-4B37-948B-3E0EFE9FCF37}" type="presOf" srcId="{6E45D012-466C-4C42-9C93-BC0BE2792325}" destId="{23F9E202-D00D-4CD2-A2A2-A72B33C401CD}" srcOrd="0" destOrd="0" presId="urn:microsoft.com/office/officeart/2005/8/layout/process5"/>
    <dgm:cxn modelId="{C4C9C303-3527-4C3C-8A8D-AC5EAB059BB4}" type="presOf" srcId="{AE3D19D0-40DD-4EBA-9AE9-D2DEC7D0FA4E}" destId="{6DAC7115-108F-4DAD-A5C6-B0BA7C7F12FA}" srcOrd="0" destOrd="0" presId="urn:microsoft.com/office/officeart/2005/8/layout/process5"/>
    <dgm:cxn modelId="{F9CB541A-057A-49BF-B7C4-B3CA3FE0E326}" type="presOf" srcId="{5C003D16-1407-44FD-9332-188720126078}" destId="{C0E91900-B04A-4EA2-8E45-D34D3149DBB2}" srcOrd="0" destOrd="0" presId="urn:microsoft.com/office/officeart/2005/8/layout/process5"/>
    <dgm:cxn modelId="{AC574BC8-ACB7-4198-AC8F-AD8AC90F2FD6}" type="presOf" srcId="{A268B095-9CA5-4DFC-A283-A1EFEDFCDEA8}" destId="{0B7694D6-B7C5-4539-A880-1CFDFC5DD0C9}" srcOrd="1" destOrd="0" presId="urn:microsoft.com/office/officeart/2005/8/layout/process5"/>
    <dgm:cxn modelId="{6B150C4D-6DEC-4BAE-96CC-86A67A8719A0}" type="presOf" srcId="{D10C9AEF-EB13-4521-8F22-EF9121F900FC}" destId="{15708F40-9F28-4852-9C8E-1731486C4EE4}" srcOrd="0" destOrd="0" presId="urn:microsoft.com/office/officeart/2005/8/layout/process5"/>
    <dgm:cxn modelId="{6FB77E21-1D73-4342-9F62-255599C1C96F}" type="presOf" srcId="{D3E4CA60-0A61-4036-978A-14B2DFC3624B}" destId="{1F199231-95D2-4170-B20F-944A1B17C3EB}" srcOrd="0" destOrd="0" presId="urn:microsoft.com/office/officeart/2005/8/layout/process5"/>
    <dgm:cxn modelId="{3326DC97-F2C8-437D-89E4-51A4E66E8CCF}" srcId="{732D2422-2821-4DA8-B30E-AF1FAB84542B}" destId="{6E45D012-466C-4C42-9C93-BC0BE2792325}" srcOrd="6" destOrd="0" parTransId="{D019A6B2-4FE5-4500-944D-52CE2677594A}" sibTransId="{A6116630-051F-4DF9-AD86-1B72A2E6D81F}"/>
    <dgm:cxn modelId="{E9C6F7CD-0930-4412-B351-3BFAB8612EC1}" srcId="{732D2422-2821-4DA8-B30E-AF1FAB84542B}" destId="{11D04BD2-E407-48F5-A103-BD5AE3D94AB6}" srcOrd="2" destOrd="0" parTransId="{B7E925EE-0FA3-48A0-8877-8F5DD9B568AD}" sibTransId="{D10C9AEF-EB13-4521-8F22-EF9121F900FC}"/>
    <dgm:cxn modelId="{3EF7557E-D860-45FF-9806-A41E154D6D7C}" type="presOf" srcId="{82ADD495-B026-4D3E-BF86-47C06B427B4D}" destId="{5665CFEE-B064-4628-A099-38862300832A}" srcOrd="0" destOrd="0" presId="urn:microsoft.com/office/officeart/2005/8/layout/process5"/>
    <dgm:cxn modelId="{84FA151F-9E6D-4F58-AE6D-7E7D892AB65D}" type="presOf" srcId="{A268B095-9CA5-4DFC-A283-A1EFEDFCDEA8}" destId="{5F72EFD3-BBDB-4A61-AACD-09F0EEC57966}" srcOrd="0" destOrd="0" presId="urn:microsoft.com/office/officeart/2005/8/layout/process5"/>
    <dgm:cxn modelId="{AF90BD12-CE51-41FE-8BC7-B2B71A4226E0}" type="presOf" srcId="{C1836413-2176-40C3-ABA1-156A62D54EAF}" destId="{58FD6A44-BBF0-4F43-824C-7AE677B99AEE}" srcOrd="0" destOrd="0" presId="urn:microsoft.com/office/officeart/2005/8/layout/process5"/>
    <dgm:cxn modelId="{00E2F0CA-91EE-4C2B-9B9D-495172017A06}" srcId="{732D2422-2821-4DA8-B30E-AF1FAB84542B}" destId="{5C003D16-1407-44FD-9332-188720126078}" srcOrd="5" destOrd="0" parTransId="{9144F9B0-EE08-4096-A943-387046537D3A}" sibTransId="{82ADD495-B026-4D3E-BF86-47C06B427B4D}"/>
    <dgm:cxn modelId="{0E81E7D7-7506-46FA-A7FB-574F6C647F69}" type="presOf" srcId="{B050F313-AA87-4777-88D2-1238387CA043}" destId="{E714868E-B13B-45FA-A8CC-E74A602FFE90}" srcOrd="0" destOrd="0" presId="urn:microsoft.com/office/officeart/2005/8/layout/process5"/>
    <dgm:cxn modelId="{026E3F79-3EE7-495D-AD91-596ECAA9B07F}" srcId="{732D2422-2821-4DA8-B30E-AF1FAB84542B}" destId="{C1836413-2176-40C3-ABA1-156A62D54EAF}" srcOrd="0" destOrd="0" parTransId="{85D47CB7-B24A-40F3-A424-A0C6D6B05E0B}" sibTransId="{CD743871-4360-4E77-9E1B-6B06BBF0AF98}"/>
    <dgm:cxn modelId="{13E61D0A-52D7-4521-BDCD-DB8A5A305531}" type="presOf" srcId="{BF1B55D9-AA12-4CE8-8C62-1CC5FB1BF0C2}" destId="{BDF9865B-4949-47AA-991E-B85F2C373838}" srcOrd="0" destOrd="0" presId="urn:microsoft.com/office/officeart/2005/8/layout/process5"/>
    <dgm:cxn modelId="{53852DA9-2EEB-4D71-AD65-B412F92B30CB}" type="presOf" srcId="{11D04BD2-E407-48F5-A103-BD5AE3D94AB6}" destId="{CCBFEFE1-6160-44E9-84B2-FCDCC3A00F14}" srcOrd="0" destOrd="0" presId="urn:microsoft.com/office/officeart/2005/8/layout/process5"/>
    <dgm:cxn modelId="{12AF1147-958E-4F67-8953-10F9FC5C03A9}" type="presOf" srcId="{732D2422-2821-4DA8-B30E-AF1FAB84542B}" destId="{3B43DC16-AD0A-4B94-AE1D-42EB20B07879}" srcOrd="0" destOrd="0" presId="urn:microsoft.com/office/officeart/2005/8/layout/process5"/>
    <dgm:cxn modelId="{1622D878-FAD5-46F9-8A57-497B043F7408}" srcId="{732D2422-2821-4DA8-B30E-AF1FAB84542B}" destId="{ADCD3C56-34B9-4553-BF0B-FE7E9C7D41AF}" srcOrd="1" destOrd="0" parTransId="{BF7B3E35-61BD-49B9-ABA6-44BAB995D134}" sibTransId="{A268B095-9CA5-4DFC-A283-A1EFEDFCDEA8}"/>
    <dgm:cxn modelId="{170BF7C4-F544-4B17-965F-C8E7D9EFAA02}" type="presOf" srcId="{D10C9AEF-EB13-4521-8F22-EF9121F900FC}" destId="{74480455-B1EE-42F5-94B9-B88B6DE0D9C7}" srcOrd="1" destOrd="0" presId="urn:microsoft.com/office/officeart/2005/8/layout/process5"/>
    <dgm:cxn modelId="{D5E07F45-50AA-4F00-91E8-DB75564354C7}" type="presOf" srcId="{82ADD495-B026-4D3E-BF86-47C06B427B4D}" destId="{76F85058-F76A-4046-8A48-751B0A257A10}" srcOrd="1" destOrd="0" presId="urn:microsoft.com/office/officeart/2005/8/layout/process5"/>
    <dgm:cxn modelId="{0D4E4F77-54AE-4788-87F5-24E24C302116}" srcId="{732D2422-2821-4DA8-B30E-AF1FAB84542B}" destId="{BF1B55D9-AA12-4CE8-8C62-1CC5FB1BF0C2}" srcOrd="4" destOrd="0" parTransId="{7D0E5271-4811-4BFA-88FB-A3D6E5525122}" sibTransId="{AE3D19D0-40DD-4EBA-9AE9-D2DEC7D0FA4E}"/>
    <dgm:cxn modelId="{869A7C0E-DAD1-4886-8AC4-480612951B53}" srcId="{732D2422-2821-4DA8-B30E-AF1FAB84542B}" destId="{B050F313-AA87-4777-88D2-1238387CA043}" srcOrd="3" destOrd="0" parTransId="{0C6ED4F6-E59F-4C53-A26E-7E4AC842C851}" sibTransId="{D3E4CA60-0A61-4036-978A-14B2DFC3624B}"/>
    <dgm:cxn modelId="{F00E2731-119D-48F9-9F1E-41D0CADEB444}" type="presOf" srcId="{ADCD3C56-34B9-4553-BF0B-FE7E9C7D41AF}" destId="{7DED8D66-37E5-4576-8550-BF33D0D49591}" srcOrd="0" destOrd="0" presId="urn:microsoft.com/office/officeart/2005/8/layout/process5"/>
    <dgm:cxn modelId="{1EE361A3-AA28-46E8-96F8-A30F145F14DD}" type="presParOf" srcId="{3B43DC16-AD0A-4B94-AE1D-42EB20B07879}" destId="{58FD6A44-BBF0-4F43-824C-7AE677B99AEE}" srcOrd="0" destOrd="0" presId="urn:microsoft.com/office/officeart/2005/8/layout/process5"/>
    <dgm:cxn modelId="{3D9A46D4-116E-46F8-96A4-48C9270C9FB3}" type="presParOf" srcId="{3B43DC16-AD0A-4B94-AE1D-42EB20B07879}" destId="{E4D380D8-DA81-4A9F-8EA0-F387FCDB299C}" srcOrd="1" destOrd="0" presId="urn:microsoft.com/office/officeart/2005/8/layout/process5"/>
    <dgm:cxn modelId="{33369F02-9D41-4507-A2EC-2E1D25B4D893}" type="presParOf" srcId="{E4D380D8-DA81-4A9F-8EA0-F387FCDB299C}" destId="{9E08E755-23AE-4D82-B1E2-FDF84B552306}" srcOrd="0" destOrd="0" presId="urn:microsoft.com/office/officeart/2005/8/layout/process5"/>
    <dgm:cxn modelId="{F134F135-C65C-4578-956A-F442654DBAB1}" type="presParOf" srcId="{3B43DC16-AD0A-4B94-AE1D-42EB20B07879}" destId="{7DED8D66-37E5-4576-8550-BF33D0D49591}" srcOrd="2" destOrd="0" presId="urn:microsoft.com/office/officeart/2005/8/layout/process5"/>
    <dgm:cxn modelId="{E2C7CFAB-AB66-4C41-99FA-6B70DF680AD3}" type="presParOf" srcId="{3B43DC16-AD0A-4B94-AE1D-42EB20B07879}" destId="{5F72EFD3-BBDB-4A61-AACD-09F0EEC57966}" srcOrd="3" destOrd="0" presId="urn:microsoft.com/office/officeart/2005/8/layout/process5"/>
    <dgm:cxn modelId="{DF326705-3F76-4539-91D9-AA0C866B92AF}" type="presParOf" srcId="{5F72EFD3-BBDB-4A61-AACD-09F0EEC57966}" destId="{0B7694D6-B7C5-4539-A880-1CFDFC5DD0C9}" srcOrd="0" destOrd="0" presId="urn:microsoft.com/office/officeart/2005/8/layout/process5"/>
    <dgm:cxn modelId="{061D67A0-9536-4DB3-9995-5A05592F8616}" type="presParOf" srcId="{3B43DC16-AD0A-4B94-AE1D-42EB20B07879}" destId="{CCBFEFE1-6160-44E9-84B2-FCDCC3A00F14}" srcOrd="4" destOrd="0" presId="urn:microsoft.com/office/officeart/2005/8/layout/process5"/>
    <dgm:cxn modelId="{18A5D572-891A-4806-B3E2-2458692DA50E}" type="presParOf" srcId="{3B43DC16-AD0A-4B94-AE1D-42EB20B07879}" destId="{15708F40-9F28-4852-9C8E-1731486C4EE4}" srcOrd="5" destOrd="0" presId="urn:microsoft.com/office/officeart/2005/8/layout/process5"/>
    <dgm:cxn modelId="{DAA65A79-664D-4335-A2F8-DA1444C04120}" type="presParOf" srcId="{15708F40-9F28-4852-9C8E-1731486C4EE4}" destId="{74480455-B1EE-42F5-94B9-B88B6DE0D9C7}" srcOrd="0" destOrd="0" presId="urn:microsoft.com/office/officeart/2005/8/layout/process5"/>
    <dgm:cxn modelId="{17289C8B-604C-45AE-B449-4373DB1168EA}" type="presParOf" srcId="{3B43DC16-AD0A-4B94-AE1D-42EB20B07879}" destId="{E714868E-B13B-45FA-A8CC-E74A602FFE90}" srcOrd="6" destOrd="0" presId="urn:microsoft.com/office/officeart/2005/8/layout/process5"/>
    <dgm:cxn modelId="{C88F3959-3E7F-4476-B60F-3DDBC5D3C103}" type="presParOf" srcId="{3B43DC16-AD0A-4B94-AE1D-42EB20B07879}" destId="{1F199231-95D2-4170-B20F-944A1B17C3EB}" srcOrd="7" destOrd="0" presId="urn:microsoft.com/office/officeart/2005/8/layout/process5"/>
    <dgm:cxn modelId="{73474010-36B0-4D38-8AC9-DAFE70004AE0}" type="presParOf" srcId="{1F199231-95D2-4170-B20F-944A1B17C3EB}" destId="{E24E1D36-7E66-4301-B1C8-DD5A815072EE}" srcOrd="0" destOrd="0" presId="urn:microsoft.com/office/officeart/2005/8/layout/process5"/>
    <dgm:cxn modelId="{0E20CBA9-65A4-4517-9A25-B0BA45E43BBB}" type="presParOf" srcId="{3B43DC16-AD0A-4B94-AE1D-42EB20B07879}" destId="{BDF9865B-4949-47AA-991E-B85F2C373838}" srcOrd="8" destOrd="0" presId="urn:microsoft.com/office/officeart/2005/8/layout/process5"/>
    <dgm:cxn modelId="{5F31FFD8-AAC1-4F4F-9F09-022EA049D6AF}" type="presParOf" srcId="{3B43DC16-AD0A-4B94-AE1D-42EB20B07879}" destId="{6DAC7115-108F-4DAD-A5C6-B0BA7C7F12FA}" srcOrd="9" destOrd="0" presId="urn:microsoft.com/office/officeart/2005/8/layout/process5"/>
    <dgm:cxn modelId="{DF40B33C-10D2-47CA-B544-31BD2269AA33}" type="presParOf" srcId="{6DAC7115-108F-4DAD-A5C6-B0BA7C7F12FA}" destId="{9DC0B6AB-14F3-4118-B604-E28F86D88602}" srcOrd="0" destOrd="0" presId="urn:microsoft.com/office/officeart/2005/8/layout/process5"/>
    <dgm:cxn modelId="{13984BE3-496A-45EF-A00E-9EAEB1423E61}" type="presParOf" srcId="{3B43DC16-AD0A-4B94-AE1D-42EB20B07879}" destId="{C0E91900-B04A-4EA2-8E45-D34D3149DBB2}" srcOrd="10" destOrd="0" presId="urn:microsoft.com/office/officeart/2005/8/layout/process5"/>
    <dgm:cxn modelId="{54DEACAE-3196-4F4B-9DFD-1950CAFD79F4}" type="presParOf" srcId="{3B43DC16-AD0A-4B94-AE1D-42EB20B07879}" destId="{5665CFEE-B064-4628-A099-38862300832A}" srcOrd="11" destOrd="0" presId="urn:microsoft.com/office/officeart/2005/8/layout/process5"/>
    <dgm:cxn modelId="{22D642C1-8498-42CF-B999-A44002E85539}" type="presParOf" srcId="{5665CFEE-B064-4628-A099-38862300832A}" destId="{76F85058-F76A-4046-8A48-751B0A257A10}" srcOrd="0" destOrd="0" presId="urn:microsoft.com/office/officeart/2005/8/layout/process5"/>
    <dgm:cxn modelId="{67B7441C-83A8-44D9-99EF-6C191AF91792}" type="presParOf" srcId="{3B43DC16-AD0A-4B94-AE1D-42EB20B07879}" destId="{23F9E202-D00D-4CD2-A2A2-A72B33C401CD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D6A44-BBF0-4F43-824C-7AE677B99AEE}">
      <dsp:nvSpPr>
        <dsp:cNvPr id="0" name=""/>
        <dsp:cNvSpPr/>
      </dsp:nvSpPr>
      <dsp:spPr>
        <a:xfrm>
          <a:off x="160" y="464248"/>
          <a:ext cx="1466332" cy="14669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Source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.h/.c/.</a:t>
          </a:r>
          <a:r>
            <a:rPr lang="en-US" sz="1300" kern="1200" dirty="0" err="1" smtClean="0"/>
            <a:t>cpp</a:t>
          </a:r>
          <a:endParaRPr lang="en-US" sz="1300" kern="1200" dirty="0"/>
        </a:p>
      </dsp:txBody>
      <dsp:txXfrm>
        <a:off x="214899" y="679071"/>
        <a:ext cx="1036854" cy="1037254"/>
      </dsp:txXfrm>
    </dsp:sp>
    <dsp:sp modelId="{E4D380D8-DA81-4A9F-8EA0-F387FCDB299C}">
      <dsp:nvSpPr>
        <dsp:cNvPr id="0" name=""/>
        <dsp:cNvSpPr/>
      </dsp:nvSpPr>
      <dsp:spPr>
        <a:xfrm>
          <a:off x="1622627" y="977691"/>
          <a:ext cx="376141" cy="4400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622627" y="1065694"/>
        <a:ext cx="263299" cy="264009"/>
      </dsp:txXfrm>
    </dsp:sp>
    <dsp:sp modelId="{7DED8D66-37E5-4576-8550-BF33D0D49591}">
      <dsp:nvSpPr>
        <dsp:cNvPr id="0" name=""/>
        <dsp:cNvSpPr/>
      </dsp:nvSpPr>
      <dsp:spPr>
        <a:xfrm>
          <a:off x="2176194" y="665422"/>
          <a:ext cx="1774254" cy="1064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preprocess</a:t>
          </a:r>
          <a:endParaRPr lang="en-US" sz="1300" kern="1200" dirty="0"/>
        </a:p>
      </dsp:txBody>
      <dsp:txXfrm>
        <a:off x="2207374" y="696602"/>
        <a:ext cx="1711894" cy="1002192"/>
      </dsp:txXfrm>
    </dsp:sp>
    <dsp:sp modelId="{5F72EFD3-BBDB-4A61-AACD-09F0EEC57966}">
      <dsp:nvSpPr>
        <dsp:cNvPr id="0" name=""/>
        <dsp:cNvSpPr/>
      </dsp:nvSpPr>
      <dsp:spPr>
        <a:xfrm>
          <a:off x="4106583" y="977691"/>
          <a:ext cx="376141" cy="4400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106583" y="1065694"/>
        <a:ext cx="263299" cy="264009"/>
      </dsp:txXfrm>
    </dsp:sp>
    <dsp:sp modelId="{CCBFEFE1-6160-44E9-84B2-FCDCC3A00F14}">
      <dsp:nvSpPr>
        <dsp:cNvPr id="0" name=""/>
        <dsp:cNvSpPr/>
      </dsp:nvSpPr>
      <dsp:spPr>
        <a:xfrm>
          <a:off x="4660150" y="464248"/>
          <a:ext cx="1466332" cy="14669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Preprocessed source</a:t>
          </a:r>
          <a:endParaRPr lang="en-US" sz="1300" kern="1200" dirty="0"/>
        </a:p>
      </dsp:txBody>
      <dsp:txXfrm>
        <a:off x="4874889" y="679071"/>
        <a:ext cx="1036854" cy="1037254"/>
      </dsp:txXfrm>
    </dsp:sp>
    <dsp:sp modelId="{15708F40-9F28-4852-9C8E-1731486C4EE4}">
      <dsp:nvSpPr>
        <dsp:cNvPr id="0" name=""/>
        <dsp:cNvSpPr/>
      </dsp:nvSpPr>
      <dsp:spPr>
        <a:xfrm>
          <a:off x="6282617" y="977691"/>
          <a:ext cx="376141" cy="4400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282617" y="1065694"/>
        <a:ext cx="263299" cy="264009"/>
      </dsp:txXfrm>
    </dsp:sp>
    <dsp:sp modelId="{E714868E-B13B-45FA-A8CC-E74A602FFE90}">
      <dsp:nvSpPr>
        <dsp:cNvPr id="0" name=""/>
        <dsp:cNvSpPr/>
      </dsp:nvSpPr>
      <dsp:spPr>
        <a:xfrm>
          <a:off x="6836185" y="665422"/>
          <a:ext cx="1774254" cy="1064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Compile</a:t>
          </a:r>
          <a:endParaRPr lang="en-US" sz="1300" kern="1200" dirty="0"/>
        </a:p>
      </dsp:txBody>
      <dsp:txXfrm>
        <a:off x="6867365" y="696602"/>
        <a:ext cx="1711894" cy="1002192"/>
      </dsp:txXfrm>
    </dsp:sp>
    <dsp:sp modelId="{1F199231-95D2-4170-B20F-944A1B17C3EB}">
      <dsp:nvSpPr>
        <dsp:cNvPr id="0" name=""/>
        <dsp:cNvSpPr/>
      </dsp:nvSpPr>
      <dsp:spPr>
        <a:xfrm rot="5372021">
          <a:off x="7408438" y="2102989"/>
          <a:ext cx="648066" cy="4400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7599929" y="1998966"/>
        <a:ext cx="264009" cy="516062"/>
      </dsp:txXfrm>
    </dsp:sp>
    <dsp:sp modelId="{BDF9865B-4949-47AA-991E-B85F2C373838}">
      <dsp:nvSpPr>
        <dsp:cNvPr id="0" name=""/>
        <dsp:cNvSpPr/>
      </dsp:nvSpPr>
      <dsp:spPr>
        <a:xfrm>
          <a:off x="7010399" y="2952700"/>
          <a:ext cx="1466332" cy="14669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.o / .</a:t>
          </a:r>
          <a:r>
            <a:rPr lang="en-US" sz="1300" kern="1200" dirty="0" err="1" smtClean="0"/>
            <a:t>obj</a:t>
          </a:r>
          <a:r>
            <a:rPr lang="en-US" sz="1300" kern="1200" dirty="0" smtClean="0"/>
            <a:t>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(object file)</a:t>
          </a:r>
          <a:endParaRPr lang="en-US" sz="1300" kern="1200" dirty="0"/>
        </a:p>
      </dsp:txBody>
      <dsp:txXfrm>
        <a:off x="7225138" y="3167523"/>
        <a:ext cx="1036854" cy="1037254"/>
      </dsp:txXfrm>
    </dsp:sp>
    <dsp:sp modelId="{6DAC7115-108F-4DAD-A5C6-B0BA7C7F12FA}">
      <dsp:nvSpPr>
        <dsp:cNvPr id="0" name=""/>
        <dsp:cNvSpPr/>
      </dsp:nvSpPr>
      <dsp:spPr>
        <a:xfrm rot="10723663">
          <a:off x="6578366" y="3488630"/>
          <a:ext cx="305352" cy="4400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6669961" y="3575616"/>
        <a:ext cx="213746" cy="264009"/>
      </dsp:txXfrm>
    </dsp:sp>
    <dsp:sp modelId="{C0E91900-B04A-4EA2-8E45-D34D3149DBB2}">
      <dsp:nvSpPr>
        <dsp:cNvPr id="0" name=""/>
        <dsp:cNvSpPr/>
      </dsp:nvSpPr>
      <dsp:spPr>
        <a:xfrm>
          <a:off x="4660150" y="3202652"/>
          <a:ext cx="1774254" cy="1064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Linker</a:t>
          </a:r>
          <a:endParaRPr lang="en-US" sz="1300" kern="1200" dirty="0"/>
        </a:p>
      </dsp:txBody>
      <dsp:txXfrm>
        <a:off x="4691330" y="3233832"/>
        <a:ext cx="1711894" cy="1002192"/>
      </dsp:txXfrm>
    </dsp:sp>
    <dsp:sp modelId="{5665CFEE-B064-4628-A099-38862300832A}">
      <dsp:nvSpPr>
        <dsp:cNvPr id="0" name=""/>
        <dsp:cNvSpPr/>
      </dsp:nvSpPr>
      <dsp:spPr>
        <a:xfrm rot="10871958">
          <a:off x="4127833" y="3489143"/>
          <a:ext cx="376224" cy="4400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240688" y="3578327"/>
        <a:ext cx="263357" cy="264009"/>
      </dsp:txXfrm>
    </dsp:sp>
    <dsp:sp modelId="{23F9E202-D00D-4CD2-A2A2-A72B33C401CD}">
      <dsp:nvSpPr>
        <dsp:cNvPr id="0" name=""/>
        <dsp:cNvSpPr/>
      </dsp:nvSpPr>
      <dsp:spPr>
        <a:xfrm>
          <a:off x="2484116" y="2952700"/>
          <a:ext cx="1466332" cy="14669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Executable/ lib</a:t>
          </a:r>
          <a:endParaRPr lang="en-US" sz="1300" kern="1200" dirty="0"/>
        </a:p>
      </dsp:txBody>
      <dsp:txXfrm>
        <a:off x="2698855" y="3167523"/>
        <a:ext cx="1036854" cy="1037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- </a:t>
            </a:r>
            <a:r>
              <a:rPr lang="id-ID" b="1" dirty="0" smtClean="0"/>
              <a:t>Algoritma</a:t>
            </a:r>
            <a:r>
              <a:rPr lang="en-US" b="1" dirty="0" smtClean="0"/>
              <a:t> </a:t>
            </a:r>
            <a:r>
              <a:rPr lang="en-US" b="1" dirty="0" err="1"/>
              <a:t>Pemrograman</a:t>
            </a:r>
            <a:r>
              <a:rPr lang="en-US" b="1" dirty="0"/>
              <a:t> –</a:t>
            </a:r>
            <a:br>
              <a:rPr lang="en-US" b="1" dirty="0"/>
            </a:br>
            <a:r>
              <a:rPr lang="id-ID" b="1" dirty="0" smtClean="0"/>
              <a:t>Pertemuan 3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Prosedur HitungVoltase 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 smtClean="0"/>
              <a:t>Prosedur </a:t>
            </a:r>
            <a:r>
              <a:rPr lang="id-ID" dirty="0" smtClean="0"/>
              <a:t>HitungVoltase(r,a:integer)</a:t>
            </a:r>
          </a:p>
          <a:p>
            <a:pPr marL="0" indent="0">
              <a:buNone/>
            </a:pPr>
            <a:r>
              <a:rPr lang="id-ID" dirty="0" smtClean="0"/>
              <a:t>{prosedur untu memproses hambatan r dan arus a menjadi tegangan}</a:t>
            </a:r>
          </a:p>
          <a:p>
            <a:pPr marL="0" indent="0">
              <a:buNone/>
            </a:pPr>
            <a:r>
              <a:rPr lang="id-ID" b="1" dirty="0" smtClean="0"/>
              <a:t>Kamus lokal</a:t>
            </a:r>
          </a:p>
          <a:p>
            <a:pPr marL="0" indent="0">
              <a:buNone/>
            </a:pPr>
            <a:r>
              <a:rPr lang="id-ID" b="1" dirty="0" smtClean="0"/>
              <a:t>Algoritma</a:t>
            </a:r>
          </a:p>
          <a:p>
            <a:pPr marL="0" indent="0">
              <a:buNone/>
            </a:pPr>
            <a:r>
              <a:rPr lang="id-ID" dirty="0" smtClean="0"/>
              <a:t>v </a:t>
            </a:r>
            <a:r>
              <a:rPr lang="id-ID" dirty="0" smtClean="0">
                <a:sym typeface="Wingdings" panose="05000000000000000000" pitchFamily="2" charset="2"/>
              </a:rPr>
              <a:t> </a:t>
            </a:r>
            <a:r>
              <a:rPr lang="id-ID" dirty="0"/>
              <a:t>r*a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output(v)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111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Pengantar Pemrograman Modular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Proses Kompilasi dan Link di C/C++</a:t>
            </a:r>
            <a:endParaRPr lang="id-ID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939687519"/>
              </p:ext>
            </p:extLst>
          </p:nvPr>
        </p:nvGraphicFramePr>
        <p:xfrm>
          <a:off x="1790700" y="1465401"/>
          <a:ext cx="8610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7007" y="3661928"/>
            <a:ext cx="3951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Visual Studio: cl.exe (Press F7 / F5)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GNU GCC: </a:t>
            </a:r>
            <a:r>
              <a:rPr lang="en-US" dirty="0" err="1" smtClean="0"/>
              <a:t>gcc</a:t>
            </a:r>
            <a:r>
              <a:rPr lang="en-US" dirty="0" smtClean="0"/>
              <a:t>/ g++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34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Pustaka Standar C++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Biasanya menggunakan header include </a:t>
            </a:r>
          </a:p>
          <a:p>
            <a:pPr lvl="1"/>
            <a:r>
              <a:rPr lang="id-ID" dirty="0" smtClean="0"/>
              <a:t>include &lt;..&gt;</a:t>
            </a:r>
          </a:p>
          <a:p>
            <a:pPr lvl="1"/>
            <a:r>
              <a:rPr lang="id-ID" dirty="0" smtClean="0"/>
              <a:t>Include “..”</a:t>
            </a:r>
          </a:p>
          <a:p>
            <a:r>
              <a:rPr lang="id-ID" dirty="0" smtClean="0"/>
              <a:t>Pustaka standar biasanya stdio.h atau iostream</a:t>
            </a:r>
          </a:p>
          <a:p>
            <a:r>
              <a:rPr lang="id-ID" dirty="0" smtClean="0"/>
              <a:t>Pustaka yang didefinisikan sendiri oleh user (</a:t>
            </a:r>
            <a:r>
              <a:rPr lang="id-ID" i="1" dirty="0" smtClean="0"/>
              <a:t>user-defined library):</a:t>
            </a:r>
          </a:p>
          <a:p>
            <a:pPr lvl="1"/>
            <a:r>
              <a:rPr lang="id-ID" dirty="0" smtClean="0"/>
              <a:t>Bukan termasuk standar C/C++</a:t>
            </a:r>
          </a:p>
          <a:p>
            <a:pPr lvl="1"/>
            <a:r>
              <a:rPr lang="id-ID" dirty="0" smtClean="0"/>
              <a:t>Biasanya dari </a:t>
            </a:r>
            <a:r>
              <a:rPr lang="id-ID" i="1" dirty="0" smtClean="0"/>
              <a:t>third-party </a:t>
            </a:r>
            <a:r>
              <a:rPr lang="id-ID" dirty="0" smtClean="0"/>
              <a:t> atau user membuat sendiri</a:t>
            </a:r>
          </a:p>
          <a:p>
            <a:pPr lvl="1"/>
            <a:r>
              <a:rPr lang="id-ID" dirty="0" smtClean="0"/>
              <a:t>Biasanya terdiri dari dua jenis file: .h atau .lib (untuk developer)</a:t>
            </a:r>
          </a:p>
          <a:p>
            <a:pPr lvl="1"/>
            <a:r>
              <a:rPr lang="id-ID" dirty="0" smtClean="0"/>
              <a:t>Jika untuk pengguna biasanya akan melihat dengan jenis file: .dll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Penggunaan Pustaka yang didefinisikan sendiri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Gunakan include untuk menggunakan file .h</a:t>
            </a:r>
          </a:p>
          <a:p>
            <a:r>
              <a:rPr lang="id-ID" dirty="0" smtClean="0"/>
              <a:t>Informasikan pada IDE dan compiler untuk menggunakan file .lib</a:t>
            </a:r>
          </a:p>
          <a:p>
            <a:r>
              <a:rPr lang="id-ID" dirty="0" smtClean="0"/>
              <a:t>Untuk file .dll:</a:t>
            </a:r>
          </a:p>
          <a:p>
            <a:pPr lvl="1"/>
            <a:r>
              <a:rPr lang="id-ID" dirty="0" smtClean="0"/>
              <a:t>Biasanya di copy satu folder dengan .exe </a:t>
            </a:r>
          </a:p>
          <a:p>
            <a:pPr lvl="1"/>
            <a:r>
              <a:rPr lang="id-ID" dirty="0" smtClean="0"/>
              <a:t>Atau letakkan di system32 (tidak direkomendasikan)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669758"/>
              </p:ext>
            </p:extLst>
          </p:nvPr>
        </p:nvGraphicFramePr>
        <p:xfrm>
          <a:off x="321365" y="1730208"/>
          <a:ext cx="11328443" cy="3786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 smtClean="0">
                          <a:effectLst/>
                        </a:rPr>
                        <a:t>Prosedural</a:t>
                      </a:r>
                      <a:r>
                        <a:rPr lang="id-ID" sz="2000" dirty="0" smtClean="0">
                          <a:effectLst/>
                        </a:rPr>
                        <a:t> dan Fungsional </a:t>
                      </a:r>
                      <a:r>
                        <a:rPr lang="id-ID" sz="2000" dirty="0">
                          <a:effectLst/>
                        </a:rPr>
                        <a:t>Informatika 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Kuliah</a:t>
            </a:r>
            <a:r>
              <a:rPr lang="en-US" b="1" dirty="0"/>
              <a:t> </a:t>
            </a:r>
            <a:r>
              <a:rPr lang="en-US" b="1" dirty="0" err="1"/>
              <a:t>Pertemuan</a:t>
            </a:r>
            <a:r>
              <a:rPr lang="en-US" b="1" dirty="0"/>
              <a:t> </a:t>
            </a:r>
            <a:r>
              <a:rPr lang="id-ID" b="1" dirty="0" smtClean="0"/>
              <a:t>3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9314E-73E4-4EEB-8DE5-20AD60EB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185E-8ECE-4904-B53F-3D678C4D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137633"/>
          </a:xfrm>
        </p:spPr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Pembelajaran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Setelah mengikuti matakuliah ini mahasiswa dapat menjelaskan konsep dekomposisi dan abstraksi serta menerapkannya pada pemrograman dengan membuat suatu fungsi  atau prosedur </a:t>
            </a:r>
          </a:p>
          <a:p>
            <a:r>
              <a:rPr lang="id-ID" b="1"/>
              <a:t>[SDF/Algorithm and Design LO: 8][review makul Dasar Pemrograman]</a:t>
            </a:r>
            <a:r>
              <a:rPr lang="id-ID"/>
              <a:t>. 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E2F9-8D3F-4FEF-A640-6E413684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B932-D569-49C2-92D6-0DAA0A59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Prosedur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Fungsi sebagai prosedur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Perbedaan mendasar antara prosedur dengan fungsi adalah ketidakhadiran suatu “return”</a:t>
            </a:r>
          </a:p>
          <a:p>
            <a:r>
              <a:rPr lang="id-ID" dirty="0" smtClean="0"/>
              <a:t>Sebuah prosedur sama halnya dengan fungsi, ditulis dan kemudian dipanggil dengan menyebutkan namanya. </a:t>
            </a:r>
          </a:p>
          <a:p>
            <a:r>
              <a:rPr lang="id-ID" dirty="0" smtClean="0"/>
              <a:t>Prosedur berisi sederetan perintah algoritmik yang memiliki tujuan spesifik yang akan menghasilkan efek neto yang terdefinisi</a:t>
            </a:r>
          </a:p>
          <a:p>
            <a:r>
              <a:rPr lang="id-ID" b="1" dirty="0" smtClean="0"/>
              <a:t>Perhatikan bahwa pemanggilan prosedur tidak perlu di assign ke suatu variabel</a:t>
            </a:r>
          </a:p>
          <a:p>
            <a:r>
              <a:rPr lang="id-ID"/>
              <a:t>Karakteristik </a:t>
            </a:r>
            <a:r>
              <a:rPr lang="id-ID" smtClean="0"/>
              <a:t>prosedur:</a:t>
            </a:r>
            <a:endParaRPr lang="id-ID" dirty="0"/>
          </a:p>
          <a:p>
            <a:pPr lvl="1"/>
            <a:r>
              <a:rPr lang="id-ID" dirty="0"/>
              <a:t>Memiliki </a:t>
            </a:r>
            <a:r>
              <a:rPr lang="id-ID" b="1" dirty="0"/>
              <a:t>nama</a:t>
            </a:r>
          </a:p>
          <a:p>
            <a:pPr lvl="1"/>
            <a:r>
              <a:rPr lang="id-ID" dirty="0"/>
              <a:t>Memiliki </a:t>
            </a:r>
            <a:r>
              <a:rPr lang="id-ID" b="1" dirty="0"/>
              <a:t>parameter </a:t>
            </a:r>
            <a:r>
              <a:rPr lang="id-ID" dirty="0"/>
              <a:t>( bisa jadi 0 atau lebih)</a:t>
            </a:r>
          </a:p>
          <a:p>
            <a:pPr lvl="1"/>
            <a:r>
              <a:rPr lang="id-ID" dirty="0"/>
              <a:t>Memiliki </a:t>
            </a:r>
            <a:r>
              <a:rPr lang="id-ID" b="1" dirty="0"/>
              <a:t>docstring/spesifikasi </a:t>
            </a:r>
            <a:r>
              <a:rPr lang="id-ID" b="1" dirty="0" smtClean="0"/>
              <a:t>prosedur</a:t>
            </a:r>
            <a:r>
              <a:rPr lang="id-ID" dirty="0" smtClean="0"/>
              <a:t> </a:t>
            </a:r>
            <a:r>
              <a:rPr lang="id-ID" dirty="0"/>
              <a:t>(opsional tetapi sangat direkomendasikan)</a:t>
            </a:r>
          </a:p>
          <a:p>
            <a:pPr lvl="1"/>
            <a:r>
              <a:rPr lang="id-ID" dirty="0"/>
              <a:t>Memiliki </a:t>
            </a:r>
            <a:r>
              <a:rPr lang="id-ID" b="1" dirty="0"/>
              <a:t>badan </a:t>
            </a:r>
            <a:r>
              <a:rPr lang="id-ID" b="1" dirty="0" smtClean="0"/>
              <a:t>prosedur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75826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Notasi Algoritma untuk suatu Prosedur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 smtClean="0"/>
              <a:t>Prosedur </a:t>
            </a:r>
            <a:r>
              <a:rPr lang="id-ID" dirty="0" smtClean="0"/>
              <a:t>NamaProsedur (&lt;parameter&gt;) </a:t>
            </a:r>
          </a:p>
          <a:p>
            <a:pPr marL="0" indent="0">
              <a:buNone/>
            </a:pPr>
            <a:r>
              <a:rPr lang="id-ID" dirty="0" smtClean="0">
                <a:sym typeface="Wingdings" panose="05000000000000000000" pitchFamily="2" charset="2"/>
              </a:rPr>
              <a:t>{Spesifikasi prosedur}</a:t>
            </a:r>
          </a:p>
          <a:p>
            <a:pPr marL="0" indent="0">
              <a:buNone/>
            </a:pPr>
            <a:r>
              <a:rPr lang="id-ID" b="1" dirty="0" smtClean="0">
                <a:sym typeface="Wingdings" panose="05000000000000000000" pitchFamily="2" charset="2"/>
              </a:rPr>
              <a:t>Kamus lokal</a:t>
            </a:r>
          </a:p>
          <a:p>
            <a:pPr marL="0" indent="0">
              <a:buNone/>
            </a:pPr>
            <a:r>
              <a:rPr lang="id-ID" dirty="0" smtClean="0">
                <a:sym typeface="Wingdings" panose="05000000000000000000" pitchFamily="2" charset="2"/>
              </a:rPr>
              <a:t>{Semua variabel-variabel yang dipakai dalam algoritma dari prosedur yang tidak bisa dipaggil diluar prosedur}</a:t>
            </a:r>
          </a:p>
          <a:p>
            <a:pPr marL="0" indent="0">
              <a:buNone/>
            </a:pPr>
            <a:r>
              <a:rPr lang="id-ID" b="1" dirty="0" smtClean="0">
                <a:sym typeface="Wingdings" panose="05000000000000000000" pitchFamily="2" charset="2"/>
              </a:rPr>
              <a:t>Algoritma</a:t>
            </a:r>
          </a:p>
          <a:p>
            <a:pPr marL="0" indent="0">
              <a:buNone/>
            </a:pPr>
            <a:r>
              <a:rPr lang="id-ID" dirty="0" smtClean="0">
                <a:sym typeface="Wingdings" panose="05000000000000000000" pitchFamily="2" charset="2"/>
              </a:rPr>
              <a:t>{Isi atau badan prosedur, dimana suatu algoritma akan dituliskan disini}</a:t>
            </a:r>
          </a:p>
        </p:txBody>
      </p:sp>
    </p:spTree>
    <p:extLst>
      <p:ext uri="{BB962C8B-B14F-4D97-AF65-F5344CB8AC3E}">
        <p14:creationId xmlns:p14="http://schemas.microsoft.com/office/powerpoint/2010/main" val="8128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Notasi Fungsi vs Prosedur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765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u="sng" dirty="0"/>
              <a:t>Fungsi</a:t>
            </a:r>
            <a:r>
              <a:rPr lang="id-ID" sz="1800" b="1" dirty="0"/>
              <a:t> </a:t>
            </a:r>
            <a:r>
              <a:rPr lang="id-ID" sz="1800" dirty="0" smtClean="0"/>
              <a:t>kali(i,j:integer</a:t>
            </a:r>
            <a:r>
              <a:rPr lang="id-ID" sz="1800" dirty="0"/>
              <a:t>) </a:t>
            </a:r>
            <a:r>
              <a:rPr lang="id-ID" sz="1800" dirty="0">
                <a:sym typeface="Wingdings" panose="05000000000000000000" pitchFamily="2" charset="2"/>
              </a:rPr>
              <a:t>integer</a:t>
            </a:r>
          </a:p>
          <a:p>
            <a:pPr marL="0" indent="0">
              <a:buNone/>
            </a:pPr>
            <a:r>
              <a:rPr lang="id-ID" sz="1800" dirty="0" smtClean="0">
                <a:sym typeface="Wingdings" panose="05000000000000000000" pitchFamily="2" charset="2"/>
              </a:rPr>
              <a:t>{mengkalikan dua buah bilangan integer}</a:t>
            </a:r>
            <a:endParaRPr lang="id-ID" sz="18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d-ID" sz="1800" b="1" dirty="0" smtClean="0">
                <a:sym typeface="Wingdings" panose="05000000000000000000" pitchFamily="2" charset="2"/>
              </a:rPr>
              <a:t>Algoritma</a:t>
            </a:r>
            <a:endParaRPr lang="id-ID" sz="18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d-ID" sz="1800" dirty="0" smtClean="0">
                <a:sym typeface="Wingdings" panose="05000000000000000000" pitchFamily="2" charset="2"/>
              </a:rPr>
              <a:t> i*j</a:t>
            </a:r>
            <a:endParaRPr lang="id-ID" sz="1800" dirty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3834676"/>
            <a:ext cx="105156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d-ID" b="1" u="sng" dirty="0" smtClean="0"/>
              <a:t>Prosedur</a:t>
            </a:r>
            <a:r>
              <a:rPr lang="id-ID" b="1" dirty="0" smtClean="0"/>
              <a:t> </a:t>
            </a:r>
            <a:r>
              <a:rPr lang="id-ID" dirty="0"/>
              <a:t>kali(i,j:integer) </a:t>
            </a:r>
            <a:endParaRPr lang="id-ID" dirty="0">
              <a:sym typeface="Wingdings" panose="05000000000000000000" pitchFamily="2" charset="2"/>
            </a:endParaRPr>
          </a:p>
          <a:p>
            <a:r>
              <a:rPr lang="id-ID" dirty="0">
                <a:sym typeface="Wingdings" panose="05000000000000000000" pitchFamily="2" charset="2"/>
              </a:rPr>
              <a:t>{mengkalikan dua buah bilangan integer}</a:t>
            </a:r>
            <a:endParaRPr lang="id-ID" b="1" dirty="0">
              <a:sym typeface="Wingdings" panose="05000000000000000000" pitchFamily="2" charset="2"/>
            </a:endParaRPr>
          </a:p>
          <a:p>
            <a:r>
              <a:rPr lang="id-ID" b="1" dirty="0" smtClean="0">
                <a:sym typeface="Wingdings" panose="05000000000000000000" pitchFamily="2" charset="2"/>
              </a:rPr>
              <a:t>Algoritma</a:t>
            </a:r>
            <a:endParaRPr lang="id-ID" b="1" dirty="0">
              <a:sym typeface="Wingdings" panose="05000000000000000000" pitchFamily="2" charset="2"/>
            </a:endParaRPr>
          </a:p>
          <a:p>
            <a:r>
              <a:rPr lang="id-ID" dirty="0" smtClean="0">
                <a:sym typeface="Wingdings" panose="05000000000000000000" pitchFamily="2" charset="2"/>
              </a:rPr>
              <a:t>Output(i*j)</a:t>
            </a:r>
            <a:endParaRPr lang="id-ID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97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Konsep Dekomposisi dan Abstraksi dalam komputasi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Sangat berguna jika digunakan bersama!</a:t>
            </a:r>
          </a:p>
          <a:p>
            <a:r>
              <a:rPr lang="id-ID" dirty="0" smtClean="0"/>
              <a:t>Suatu kode dapat digunakan berkali-kali tetapi hanya didebug sekali.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03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Struktur program secara utuh </a:t>
            </a:r>
            <a:r>
              <a:rPr lang="id-ID" b="1" dirty="0" smtClean="0">
                <a:sym typeface="Wingdings" panose="05000000000000000000" pitchFamily="2" charset="2"/>
              </a:rPr>
              <a:t> versi prosedur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b="1" dirty="0" smtClean="0"/>
              <a:t>(contoh: voltase)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b="1" dirty="0" smtClean="0"/>
              <a:t>Program </a:t>
            </a:r>
            <a:r>
              <a:rPr lang="id-ID" dirty="0" smtClean="0"/>
              <a:t>Voltase</a:t>
            </a:r>
          </a:p>
          <a:p>
            <a:pPr marL="0" indent="0">
              <a:buNone/>
            </a:pPr>
            <a:r>
              <a:rPr lang="id-ID" dirty="0" smtClean="0"/>
              <a:t>{Program yang dapat membaca hambatan dan arus, menghitung voltase dan mencetak hasil perhitungan}</a:t>
            </a:r>
          </a:p>
          <a:p>
            <a:pPr marL="0" indent="0">
              <a:buNone/>
            </a:pPr>
            <a:r>
              <a:rPr lang="id-ID" b="1" dirty="0" smtClean="0"/>
              <a:t>Kamus</a:t>
            </a:r>
          </a:p>
          <a:p>
            <a:pPr marL="0" indent="0">
              <a:buNone/>
            </a:pPr>
            <a:r>
              <a:rPr lang="id-ID" b="1" dirty="0"/>
              <a:t> </a:t>
            </a:r>
            <a:r>
              <a:rPr lang="id-ID" b="1" dirty="0" smtClean="0"/>
              <a:t> </a:t>
            </a:r>
            <a:r>
              <a:rPr lang="id-ID" dirty="0" smtClean="0"/>
              <a:t>R: integer {hambatan dalam ohm}</a:t>
            </a:r>
          </a:p>
          <a:p>
            <a:pPr marL="0" indent="0">
              <a:buNone/>
            </a:pPr>
            <a:r>
              <a:rPr lang="id-ID" b="1" dirty="0"/>
              <a:t> </a:t>
            </a:r>
            <a:r>
              <a:rPr lang="id-ID" b="1" dirty="0" smtClean="0"/>
              <a:t> </a:t>
            </a:r>
            <a:r>
              <a:rPr lang="id-ID" dirty="0" smtClean="0"/>
              <a:t>A: integer {arus dalam ampare}</a:t>
            </a:r>
          </a:p>
          <a:p>
            <a:pPr marL="0" indent="0">
              <a:buNone/>
            </a:pPr>
            <a:r>
              <a:rPr lang="id-ID" b="1" dirty="0"/>
              <a:t> </a:t>
            </a:r>
            <a:r>
              <a:rPr lang="id-ID" b="1" dirty="0" smtClean="0"/>
              <a:t> </a:t>
            </a:r>
            <a:r>
              <a:rPr lang="id-ID" dirty="0" smtClean="0"/>
              <a:t>V: integer {tegangan dalam volt}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prosedur HitungVoltase(r,a:integer)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{prosedur untuk memproses hambatan dan arus menjadi tegangan}</a:t>
            </a:r>
          </a:p>
          <a:p>
            <a:pPr marL="0" indent="0">
              <a:buNone/>
            </a:pPr>
            <a:r>
              <a:rPr lang="id-ID" b="1" dirty="0" smtClean="0"/>
              <a:t>Algoritma</a:t>
            </a:r>
          </a:p>
          <a:p>
            <a:pPr marL="0" indent="0">
              <a:buNone/>
            </a:pPr>
            <a:r>
              <a:rPr lang="id-ID" b="1" dirty="0"/>
              <a:t> </a:t>
            </a:r>
            <a:r>
              <a:rPr lang="id-ID" b="1" dirty="0" smtClean="0"/>
              <a:t>  </a:t>
            </a:r>
            <a:r>
              <a:rPr lang="id-ID" dirty="0" smtClean="0"/>
              <a:t>input(R,A)</a:t>
            </a:r>
          </a:p>
          <a:p>
            <a:pPr marL="0" indent="0">
              <a:buNone/>
            </a:pPr>
            <a:r>
              <a:rPr lang="id-ID" b="1" dirty="0"/>
              <a:t> </a:t>
            </a:r>
            <a:r>
              <a:rPr lang="id-ID" b="1" dirty="0" smtClean="0"/>
              <a:t>  </a:t>
            </a:r>
            <a:r>
              <a:rPr lang="id-ID" dirty="0" smtClean="0"/>
              <a:t>HitungVoltase(R,A)</a:t>
            </a:r>
          </a:p>
        </p:txBody>
      </p:sp>
    </p:spTree>
    <p:extLst>
      <p:ext uri="{BB962C8B-B14F-4D97-AF65-F5344CB8AC3E}">
        <p14:creationId xmlns:p14="http://schemas.microsoft.com/office/powerpoint/2010/main" val="3197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625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- Algoritma Pemrograman – Pertemuan 3</vt:lpstr>
      <vt:lpstr>Capaian Kuliah Pertemuan 3</vt:lpstr>
      <vt:lpstr>Capaian Pembelajaran</vt:lpstr>
      <vt:lpstr>Prosedur</vt:lpstr>
      <vt:lpstr>Fungsi sebagai prosedur</vt:lpstr>
      <vt:lpstr>Notasi Algoritma untuk suatu Prosedur</vt:lpstr>
      <vt:lpstr>Notasi Fungsi vs Prosedur</vt:lpstr>
      <vt:lpstr>Konsep Dekomposisi dan Abstraksi dalam komputasi</vt:lpstr>
      <vt:lpstr>Struktur program secara utuh  versi prosedur (contoh: voltase)</vt:lpstr>
      <vt:lpstr>Prosedur HitungVoltase </vt:lpstr>
      <vt:lpstr>Pengantar Pemrograman Modular</vt:lpstr>
      <vt:lpstr>Proses Kompilasi dan Link di C/C++</vt:lpstr>
      <vt:lpstr>Pustaka Standar C++</vt:lpstr>
      <vt:lpstr>Penggunaan Pustaka yang didefinisikan sendiri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77</cp:revision>
  <dcterms:created xsi:type="dcterms:W3CDTF">2020-07-29T04:19:18Z</dcterms:created>
  <dcterms:modified xsi:type="dcterms:W3CDTF">2022-02-25T06:37:23Z</dcterms:modified>
</cp:coreProperties>
</file>