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12161825"/>
  <p:notesSz cx="6858000" cy="9144000"/>
  <p:embeddedFontLst>
    <p:embeddedFont>
      <p:font typeface="Tahoma"/>
      <p:regular r:id="rId56"/>
      <p:bold r:id="rId57"/>
    </p:embeddedFont>
    <p:embeddedFont>
      <p:font typeface="Book Antiqua"/>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31">
          <p15:clr>
            <a:srgbClr val="000000"/>
          </p15:clr>
        </p15:guide>
      </p15:sldGuideLst>
    </p:ext>
    <p:ext uri="http://customooxmlschemas.google.com/">
      <go:slidesCustomData xmlns:go="http://customooxmlschemas.google.com/" r:id="rId62" roundtripDataSignature="AMtx7mhzI6AlIpY6SypvogDhBAAhJHJO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534315-CF07-45CA-8918-818A31BFA13F}">
  <a:tblStyle styleId="{64534315-CF07-45CA-8918-818A31BFA1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BookAntiqu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ookAntiqua-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Tahoma-bold.fntdata"/><Relationship Id="rId12" Type="http://schemas.openxmlformats.org/officeDocument/2006/relationships/slide" Target="slides/slide6.xml"/><Relationship Id="rId56" Type="http://schemas.openxmlformats.org/officeDocument/2006/relationships/font" Target="fonts/Tahoma-regular.fntdata"/><Relationship Id="rId15" Type="http://schemas.openxmlformats.org/officeDocument/2006/relationships/slide" Target="slides/slide9.xml"/><Relationship Id="rId59" Type="http://schemas.openxmlformats.org/officeDocument/2006/relationships/font" Target="fonts/BookAntiqua-bold.fntdata"/><Relationship Id="rId14" Type="http://schemas.openxmlformats.org/officeDocument/2006/relationships/slide" Target="slides/slide8.xml"/><Relationship Id="rId58" Type="http://schemas.openxmlformats.org/officeDocument/2006/relationships/font" Target="fonts/BookAntiqu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4.png"/><Relationship Id="rId3"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6.png"/><Relationship Id="rId3" Type="http://schemas.openxmlformats.org/officeDocument/2006/relationships/image" Target="../media/image16.png"/><Relationship Id="rId4" Type="http://schemas.openxmlformats.org/officeDocument/2006/relationships/image" Target="../media/image16.png"/><Relationship Id="rId5"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0: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1: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12: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3: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1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15: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16: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17: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18: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19: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20: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21: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22: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23: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2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25: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26: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27: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28: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29: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3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30: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3</a:t>
            </a:r>
            <a:endParaRPr/>
          </a:p>
        </p:txBody>
      </p:sp>
      <p:sp>
        <p:nvSpPr>
          <p:cNvPr id="791" name="Google Shape;791;p3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3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30: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31: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3</a:t>
            </a:r>
            <a:endParaRPr/>
          </a:p>
        </p:txBody>
      </p:sp>
      <p:sp>
        <p:nvSpPr>
          <p:cNvPr id="806" name="Google Shape;806;p3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3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31: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9" name="Google Shape;80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8" name="Google Shape;818;p32: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33: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2" name="Google Shape;83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33" name="Google Shape;83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3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35: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35: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5</a:t>
            </a:r>
            <a:endParaRPr/>
          </a:p>
        </p:txBody>
      </p:sp>
      <p:sp>
        <p:nvSpPr>
          <p:cNvPr id="850" name="Google Shape;850;p3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35: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35: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3" name="Google Shape;85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3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36: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6</a:t>
            </a:r>
            <a:endParaRPr/>
          </a:p>
        </p:txBody>
      </p:sp>
      <p:sp>
        <p:nvSpPr>
          <p:cNvPr id="863" name="Google Shape;863;p3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3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36: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6" name="Google Shape;86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3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37: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7</a:t>
            </a:r>
            <a:endParaRPr/>
          </a:p>
        </p:txBody>
      </p:sp>
      <p:sp>
        <p:nvSpPr>
          <p:cNvPr id="879" name="Google Shape;879;p3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3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p37: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2" name="Google Shape;88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38: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39: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3" name="Google Shape;91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4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p40: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7</a:t>
            </a:r>
            <a:endParaRPr/>
          </a:p>
        </p:txBody>
      </p:sp>
      <p:sp>
        <p:nvSpPr>
          <p:cNvPr id="921" name="Google Shape;921;p4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4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40: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4" name="Google Shape;92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41: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2" name="Google Shape;93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42: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8" name="Google Shape;93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43: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4" name="Google Shape;94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44: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0" name="Google Shape;95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45: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45: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20</a:t>
            </a:r>
            <a:endParaRPr/>
          </a:p>
        </p:txBody>
      </p:sp>
      <p:sp>
        <p:nvSpPr>
          <p:cNvPr id="957" name="Google Shape;957;p4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45: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45: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0" name="Google Shape;96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4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46: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22</a:t>
            </a:r>
            <a:endParaRPr/>
          </a:p>
        </p:txBody>
      </p:sp>
      <p:sp>
        <p:nvSpPr>
          <p:cNvPr id="969" name="Google Shape;969;p4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4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46: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2" name="Google Shape;97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4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47:notes"/>
          <p:cNvSpPr/>
          <p:nvPr/>
        </p:nvSpPr>
        <p:spPr>
          <a:xfrm>
            <a:off x="3886200" y="8686800"/>
            <a:ext cx="2971800" cy="457200"/>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21</a:t>
            </a:r>
            <a:endParaRPr/>
          </a:p>
        </p:txBody>
      </p:sp>
      <p:sp>
        <p:nvSpPr>
          <p:cNvPr id="989" name="Google Shape;989;p4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4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47: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2" name="Google Shape;99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48:notes"/>
          <p:cNvSpPr/>
          <p:nvPr>
            <p:ph idx="2" type="sldImg"/>
          </p:nvPr>
        </p:nvSpPr>
        <p:spPr>
          <a:xfrm>
            <a:off x="400050" y="692150"/>
            <a:ext cx="605790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0" name="Google Shape;100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p49: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7: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8: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9:notes"/>
          <p:cNvSpPr/>
          <p:nvPr>
            <p:ph idx="2" type="sldImg"/>
          </p:nvPr>
        </p:nvSpPr>
        <p:spPr>
          <a:xfrm>
            <a:off x="388938" y="685800"/>
            <a:ext cx="60801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0" name="Shape 20"/>
        <p:cNvGrpSpPr/>
        <p:nvPr/>
      </p:nvGrpSpPr>
      <p:grpSpPr>
        <a:xfrm>
          <a:off x="0" y="0"/>
          <a:ext cx="0" cy="0"/>
          <a:chOff x="0" y="0"/>
          <a:chExt cx="0" cy="0"/>
        </a:xfrm>
      </p:grpSpPr>
      <p:sp>
        <p:nvSpPr>
          <p:cNvPr id="21" name="Google Shape;21;p51"/>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1"/>
          <p:cNvSpPr txBox="1"/>
          <p:nvPr>
            <p:ph idx="1" type="body"/>
          </p:nvPr>
        </p:nvSpPr>
        <p:spPr>
          <a:xfrm>
            <a:off x="608092" y="1600200"/>
            <a:ext cx="10945654" cy="4525964"/>
          </a:xfrm>
          <a:prstGeom prst="rect">
            <a:avLst/>
          </a:prstGeom>
          <a:noFill/>
          <a:ln>
            <a:noFill/>
          </a:ln>
        </p:spPr>
        <p:txBody>
          <a:bodyPr anchorCtr="0" anchor="t" bIns="44875" lIns="89750" spcFirstLastPara="1" rIns="89750" wrap="square" tIns="44875">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3" name="Google Shape;23;p51"/>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1"/>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1"/>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60"/>
          <p:cNvSpPr txBox="1"/>
          <p:nvPr>
            <p:ph type="title"/>
          </p:nvPr>
        </p:nvSpPr>
        <p:spPr>
          <a:xfrm>
            <a:off x="2383806" y="4800602"/>
            <a:ext cx="7297103" cy="566738"/>
          </a:xfrm>
          <a:prstGeom prst="rect">
            <a:avLst/>
          </a:prstGeom>
          <a:noFill/>
          <a:ln>
            <a:noFill/>
          </a:ln>
        </p:spPr>
        <p:txBody>
          <a:bodyPr anchorCtr="0" anchor="b" bIns="44875" lIns="89750" spcFirstLastPara="1" rIns="89750" wrap="square" tIns="44875">
            <a:normAutofit/>
          </a:bodyPr>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0"/>
          <p:cNvSpPr/>
          <p:nvPr>
            <p:ph idx="2" type="pic"/>
          </p:nvPr>
        </p:nvSpPr>
        <p:spPr>
          <a:xfrm>
            <a:off x="2383806" y="612775"/>
            <a:ext cx="7297103" cy="4114800"/>
          </a:xfrm>
          <a:prstGeom prst="rect">
            <a:avLst/>
          </a:prstGeom>
          <a:noFill/>
          <a:ln>
            <a:noFill/>
          </a:ln>
        </p:spPr>
      </p:sp>
      <p:sp>
        <p:nvSpPr>
          <p:cNvPr id="77" name="Google Shape;77;p60"/>
          <p:cNvSpPr txBox="1"/>
          <p:nvPr>
            <p:ph idx="1" type="body"/>
          </p:nvPr>
        </p:nvSpPr>
        <p:spPr>
          <a:xfrm>
            <a:off x="2383806" y="5367340"/>
            <a:ext cx="7297103" cy="804862"/>
          </a:xfrm>
          <a:prstGeom prst="rect">
            <a:avLst/>
          </a:prstGeom>
          <a:noFill/>
          <a:ln>
            <a:noFill/>
          </a:ln>
        </p:spPr>
        <p:txBody>
          <a:bodyPr anchorCtr="0" anchor="t" bIns="44875" lIns="89750" spcFirstLastPara="1" rIns="89750" wrap="square" tIns="44875">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180"/>
              </a:spcBef>
              <a:spcAft>
                <a:spcPts val="0"/>
              </a:spcAft>
              <a:buClr>
                <a:schemeClr val="lt1"/>
              </a:buClr>
              <a:buSzPts val="900"/>
              <a:buNone/>
              <a:defRPr sz="900"/>
            </a:lvl3pPr>
            <a:lvl4pPr indent="-228600" lvl="3" marL="1828800" algn="l">
              <a:spcBef>
                <a:spcPts val="160"/>
              </a:spcBef>
              <a:spcAft>
                <a:spcPts val="0"/>
              </a:spcAft>
              <a:buClr>
                <a:schemeClr val="lt1"/>
              </a:buClr>
              <a:buSzPts val="800"/>
              <a:buNone/>
              <a:defRPr sz="800"/>
            </a:lvl4pPr>
            <a:lvl5pPr indent="-228600" lvl="4" marL="2286000" algn="l">
              <a:spcBef>
                <a:spcPts val="160"/>
              </a:spcBef>
              <a:spcAft>
                <a:spcPts val="0"/>
              </a:spcAft>
              <a:buClr>
                <a:schemeClr val="lt1"/>
              </a:buClr>
              <a:buSzPts val="800"/>
              <a:buNone/>
              <a:defRPr sz="800"/>
            </a:lvl5pPr>
            <a:lvl6pPr indent="-228600" lvl="5" marL="2743200" algn="l">
              <a:spcBef>
                <a:spcPts val="160"/>
              </a:spcBef>
              <a:spcAft>
                <a:spcPts val="0"/>
              </a:spcAft>
              <a:buClr>
                <a:schemeClr val="lt1"/>
              </a:buClr>
              <a:buSzPts val="800"/>
              <a:buNone/>
              <a:defRPr sz="800"/>
            </a:lvl6pPr>
            <a:lvl7pPr indent="-228600" lvl="6" marL="3200400" algn="l">
              <a:spcBef>
                <a:spcPts val="160"/>
              </a:spcBef>
              <a:spcAft>
                <a:spcPts val="0"/>
              </a:spcAft>
              <a:buClr>
                <a:schemeClr val="lt1"/>
              </a:buClr>
              <a:buSzPts val="800"/>
              <a:buNone/>
              <a:defRPr sz="800"/>
            </a:lvl7pPr>
            <a:lvl8pPr indent="-228600" lvl="7" marL="3657600" algn="l">
              <a:spcBef>
                <a:spcPts val="160"/>
              </a:spcBef>
              <a:spcAft>
                <a:spcPts val="0"/>
              </a:spcAft>
              <a:buClr>
                <a:schemeClr val="lt1"/>
              </a:buClr>
              <a:buSzPts val="800"/>
              <a:buNone/>
              <a:defRPr sz="800"/>
            </a:lvl8pPr>
            <a:lvl9pPr indent="-228600" lvl="8" marL="4114800" algn="l">
              <a:spcBef>
                <a:spcPts val="160"/>
              </a:spcBef>
              <a:spcAft>
                <a:spcPts val="0"/>
              </a:spcAft>
              <a:buClr>
                <a:schemeClr val="lt1"/>
              </a:buClr>
              <a:buSzPts val="800"/>
              <a:buNone/>
              <a:defRPr sz="800"/>
            </a:lvl9pPr>
          </a:lstStyle>
          <a:p/>
        </p:txBody>
      </p:sp>
      <p:sp>
        <p:nvSpPr>
          <p:cNvPr id="78" name="Google Shape;78;p60"/>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0"/>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0"/>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1" name="Shape 81"/>
        <p:cNvGrpSpPr/>
        <p:nvPr/>
      </p:nvGrpSpPr>
      <p:grpSpPr>
        <a:xfrm>
          <a:off x="0" y="0"/>
          <a:ext cx="0" cy="0"/>
          <a:chOff x="0" y="0"/>
          <a:chExt cx="0" cy="0"/>
        </a:xfrm>
      </p:grpSpPr>
      <p:sp>
        <p:nvSpPr>
          <p:cNvPr id="82" name="Google Shape;82;p61"/>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61"/>
          <p:cNvSpPr txBox="1"/>
          <p:nvPr>
            <p:ph idx="1" type="body"/>
          </p:nvPr>
        </p:nvSpPr>
        <p:spPr>
          <a:xfrm rot="5400000">
            <a:off x="3817937" y="-1609645"/>
            <a:ext cx="4525964" cy="10945654"/>
          </a:xfrm>
          <a:prstGeom prst="rect">
            <a:avLst/>
          </a:prstGeom>
          <a:noFill/>
          <a:ln>
            <a:noFill/>
          </a:ln>
        </p:spPr>
        <p:txBody>
          <a:bodyPr anchorCtr="0" anchor="t" bIns="44875" lIns="89750" spcFirstLastPara="1" rIns="89750" wrap="square" tIns="44875">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4" name="Google Shape;84;p61"/>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1"/>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1"/>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7" name="Shape 87"/>
        <p:cNvGrpSpPr/>
        <p:nvPr/>
      </p:nvGrpSpPr>
      <p:grpSpPr>
        <a:xfrm>
          <a:off x="0" y="0"/>
          <a:ext cx="0" cy="0"/>
          <a:chOff x="0" y="0"/>
          <a:chExt cx="0" cy="0"/>
        </a:xfrm>
      </p:grpSpPr>
      <p:sp>
        <p:nvSpPr>
          <p:cNvPr id="88" name="Google Shape;88;p62"/>
          <p:cNvSpPr txBox="1"/>
          <p:nvPr>
            <p:ph type="title"/>
          </p:nvPr>
        </p:nvSpPr>
        <p:spPr>
          <a:xfrm rot="5400000">
            <a:off x="7259779" y="1832196"/>
            <a:ext cx="5851525" cy="2736414"/>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62"/>
          <p:cNvSpPr txBox="1"/>
          <p:nvPr>
            <p:ph idx="1" type="body"/>
          </p:nvPr>
        </p:nvSpPr>
        <p:spPr>
          <a:xfrm rot="5400000">
            <a:off x="1685603" y="-802869"/>
            <a:ext cx="5851525" cy="8006543"/>
          </a:xfrm>
          <a:prstGeom prst="rect">
            <a:avLst/>
          </a:prstGeom>
          <a:noFill/>
          <a:ln>
            <a:noFill/>
          </a:ln>
        </p:spPr>
        <p:txBody>
          <a:bodyPr anchorCtr="0" anchor="t" bIns="44875" lIns="89750" spcFirstLastPara="1" rIns="89750" wrap="square" tIns="44875">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0" name="Google Shape;90;p62"/>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2"/>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2"/>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showMasterSp="0" type="txAndClipArt">
  <p:cSld name="TEXT_AND_CLIPART">
    <p:spTree>
      <p:nvGrpSpPr>
        <p:cNvPr id="26" name="Shape 26"/>
        <p:cNvGrpSpPr/>
        <p:nvPr/>
      </p:nvGrpSpPr>
      <p:grpSpPr>
        <a:xfrm>
          <a:off x="0" y="0"/>
          <a:ext cx="0" cy="0"/>
          <a:chOff x="0" y="0"/>
          <a:chExt cx="0" cy="0"/>
        </a:xfrm>
      </p:grpSpPr>
      <p:sp>
        <p:nvSpPr>
          <p:cNvPr id="27" name="Google Shape;27;p52"/>
          <p:cNvSpPr txBox="1"/>
          <p:nvPr>
            <p:ph type="title"/>
          </p:nvPr>
        </p:nvSpPr>
        <p:spPr>
          <a:xfrm>
            <a:off x="1114835" y="419100"/>
            <a:ext cx="10337562" cy="1104900"/>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2"/>
          <p:cNvSpPr txBox="1"/>
          <p:nvPr>
            <p:ph idx="1" type="body"/>
          </p:nvPr>
        </p:nvSpPr>
        <p:spPr>
          <a:xfrm>
            <a:off x="1114837" y="1981200"/>
            <a:ext cx="5067433" cy="4076700"/>
          </a:xfrm>
          <a:prstGeom prst="rect">
            <a:avLst/>
          </a:prstGeom>
          <a:noFill/>
          <a:ln>
            <a:noFill/>
          </a:ln>
        </p:spPr>
        <p:txBody>
          <a:bodyPr anchorCtr="0" anchor="t" bIns="44875" lIns="89750" spcFirstLastPara="1" rIns="89750" wrap="square" tIns="44875">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9" name="Google Shape;29;p52"/>
          <p:cNvSpPr/>
          <p:nvPr>
            <p:ph idx="2" type="clipArt"/>
          </p:nvPr>
        </p:nvSpPr>
        <p:spPr>
          <a:xfrm>
            <a:off x="6384969" y="1981200"/>
            <a:ext cx="5067433" cy="40767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0" name="Shape 30"/>
        <p:cNvGrpSpPr/>
        <p:nvPr/>
      </p:nvGrpSpPr>
      <p:grpSpPr>
        <a:xfrm>
          <a:off x="0" y="0"/>
          <a:ext cx="0" cy="0"/>
          <a:chOff x="0" y="0"/>
          <a:chExt cx="0" cy="0"/>
        </a:xfrm>
      </p:grpSpPr>
      <p:sp>
        <p:nvSpPr>
          <p:cNvPr id="31" name="Google Shape;31;p53"/>
          <p:cNvSpPr txBox="1"/>
          <p:nvPr>
            <p:ph type="ctrTitle"/>
          </p:nvPr>
        </p:nvSpPr>
        <p:spPr>
          <a:xfrm>
            <a:off x="912138" y="2130427"/>
            <a:ext cx="10337562" cy="1470025"/>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3"/>
          <p:cNvSpPr txBox="1"/>
          <p:nvPr>
            <p:ph idx="1" type="subTitle"/>
          </p:nvPr>
        </p:nvSpPr>
        <p:spPr>
          <a:xfrm>
            <a:off x="1824276" y="3886200"/>
            <a:ext cx="8513287" cy="1752600"/>
          </a:xfrm>
          <a:prstGeom prst="rect">
            <a:avLst/>
          </a:prstGeom>
          <a:noFill/>
          <a:ln>
            <a:noFill/>
          </a:ln>
        </p:spPr>
        <p:txBody>
          <a:bodyPr anchorCtr="0" anchor="t" bIns="44875" lIns="89750" spcFirstLastPara="1" rIns="89750" wrap="square" tIns="44875">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chemeClr val="lt1"/>
              </a:buClr>
              <a:buSzPts val="2800"/>
              <a:buNone/>
              <a:defRPr>
                <a:solidFill>
                  <a:schemeClr val="lt1"/>
                </a:solidFill>
              </a:defRPr>
            </a:lvl2pPr>
            <a:lvl3pPr lvl="2" algn="ctr">
              <a:spcBef>
                <a:spcPts val="460"/>
              </a:spcBef>
              <a:spcAft>
                <a:spcPts val="0"/>
              </a:spcAft>
              <a:buClr>
                <a:schemeClr val="lt1"/>
              </a:buClr>
              <a:buSzPts val="2300"/>
              <a:buNone/>
              <a:defRPr>
                <a:solidFill>
                  <a:schemeClr val="lt1"/>
                </a:solidFill>
              </a:defRPr>
            </a:lvl3pPr>
            <a:lvl4pPr lvl="3" algn="ctr">
              <a:spcBef>
                <a:spcPts val="400"/>
              </a:spcBef>
              <a:spcAft>
                <a:spcPts val="0"/>
              </a:spcAft>
              <a:buClr>
                <a:schemeClr val="lt1"/>
              </a:buClr>
              <a:buSzPts val="2000"/>
              <a:buNone/>
              <a:defRPr>
                <a:solidFill>
                  <a:schemeClr val="lt1"/>
                </a:solidFill>
              </a:defRPr>
            </a:lvl4pPr>
            <a:lvl5pPr lvl="4" algn="ctr">
              <a:spcBef>
                <a:spcPts val="400"/>
              </a:spcBef>
              <a:spcAft>
                <a:spcPts val="0"/>
              </a:spcAft>
              <a:buClr>
                <a:schemeClr val="lt1"/>
              </a:buClr>
              <a:buSzPts val="2000"/>
              <a:buNone/>
              <a:defRPr>
                <a:solidFill>
                  <a:schemeClr val="lt1"/>
                </a:solidFill>
              </a:defRPr>
            </a:lvl5pPr>
            <a:lvl6pPr lvl="5" algn="ctr">
              <a:spcBef>
                <a:spcPts val="400"/>
              </a:spcBef>
              <a:spcAft>
                <a:spcPts val="0"/>
              </a:spcAft>
              <a:buClr>
                <a:schemeClr val="lt1"/>
              </a:buClr>
              <a:buSzPts val="2000"/>
              <a:buNone/>
              <a:defRPr>
                <a:solidFill>
                  <a:schemeClr val="lt1"/>
                </a:solidFill>
              </a:defRPr>
            </a:lvl6pPr>
            <a:lvl7pPr lvl="6" algn="ctr">
              <a:spcBef>
                <a:spcPts val="400"/>
              </a:spcBef>
              <a:spcAft>
                <a:spcPts val="0"/>
              </a:spcAft>
              <a:buClr>
                <a:schemeClr val="lt1"/>
              </a:buClr>
              <a:buSzPts val="2000"/>
              <a:buNone/>
              <a:defRPr>
                <a:solidFill>
                  <a:schemeClr val="lt1"/>
                </a:solidFill>
              </a:defRPr>
            </a:lvl7pPr>
            <a:lvl8pPr lvl="7" algn="ctr">
              <a:spcBef>
                <a:spcPts val="400"/>
              </a:spcBef>
              <a:spcAft>
                <a:spcPts val="0"/>
              </a:spcAft>
              <a:buClr>
                <a:schemeClr val="lt1"/>
              </a:buClr>
              <a:buSzPts val="2000"/>
              <a:buNone/>
              <a:defRPr>
                <a:solidFill>
                  <a:schemeClr val="lt1"/>
                </a:solidFill>
              </a:defRPr>
            </a:lvl8pPr>
            <a:lvl9pPr lvl="8" algn="ctr">
              <a:spcBef>
                <a:spcPts val="400"/>
              </a:spcBef>
              <a:spcAft>
                <a:spcPts val="0"/>
              </a:spcAft>
              <a:buClr>
                <a:schemeClr val="lt1"/>
              </a:buClr>
              <a:buSzPts val="2000"/>
              <a:buNone/>
              <a:defRPr>
                <a:solidFill>
                  <a:schemeClr val="lt1"/>
                </a:solidFill>
              </a:defRPr>
            </a:lvl9pPr>
          </a:lstStyle>
          <a:p/>
        </p:txBody>
      </p:sp>
      <p:sp>
        <p:nvSpPr>
          <p:cNvPr id="33" name="Google Shape;33;p53"/>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3"/>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3"/>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54"/>
          <p:cNvSpPr txBox="1"/>
          <p:nvPr>
            <p:ph type="title"/>
          </p:nvPr>
        </p:nvSpPr>
        <p:spPr>
          <a:xfrm>
            <a:off x="960702" y="4406901"/>
            <a:ext cx="10337562" cy="1362075"/>
          </a:xfrm>
          <a:prstGeom prst="rect">
            <a:avLst/>
          </a:prstGeom>
          <a:noFill/>
          <a:ln>
            <a:noFill/>
          </a:ln>
        </p:spPr>
        <p:txBody>
          <a:bodyPr anchorCtr="0" anchor="t" bIns="44875" lIns="89750" spcFirstLastPara="1" rIns="89750" wrap="square" tIns="44875">
            <a:normAutofit/>
          </a:bodyPr>
          <a:lstStyle>
            <a:lvl1pPr lvl="0" algn="l">
              <a:spcBef>
                <a:spcPts val="0"/>
              </a:spcBef>
              <a:spcAft>
                <a:spcPts val="0"/>
              </a:spcAft>
              <a:buClr>
                <a:schemeClr val="lt1"/>
              </a:buClr>
              <a:buSzPts val="3900"/>
              <a:buFont typeface="Calibri"/>
              <a:buNone/>
              <a:defRPr b="1" sz="39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4"/>
          <p:cNvSpPr txBox="1"/>
          <p:nvPr>
            <p:ph idx="1" type="body"/>
          </p:nvPr>
        </p:nvSpPr>
        <p:spPr>
          <a:xfrm>
            <a:off x="960702" y="2906716"/>
            <a:ext cx="10337562" cy="1500187"/>
          </a:xfrm>
          <a:prstGeom prst="rect">
            <a:avLst/>
          </a:prstGeom>
          <a:noFill/>
          <a:ln>
            <a:noFill/>
          </a:ln>
        </p:spPr>
        <p:txBody>
          <a:bodyPr anchorCtr="0" anchor="b" bIns="44875" lIns="89750" spcFirstLastPara="1" rIns="89750" wrap="square" tIns="44875">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chemeClr val="lt1"/>
              </a:buClr>
              <a:buSzPts val="1800"/>
              <a:buNone/>
              <a:defRPr sz="1800">
                <a:solidFill>
                  <a:schemeClr val="lt1"/>
                </a:solidFill>
              </a:defRPr>
            </a:lvl2pPr>
            <a:lvl3pPr indent="-228600" lvl="2" marL="1371600" algn="l">
              <a:spcBef>
                <a:spcPts val="300"/>
              </a:spcBef>
              <a:spcAft>
                <a:spcPts val="0"/>
              </a:spcAft>
              <a:buClr>
                <a:schemeClr val="lt1"/>
              </a:buClr>
              <a:buSzPts val="1500"/>
              <a:buNone/>
              <a:defRPr sz="1500">
                <a:solidFill>
                  <a:schemeClr val="lt1"/>
                </a:solidFill>
              </a:defRPr>
            </a:lvl3pPr>
            <a:lvl4pPr indent="-228600" lvl="3" marL="1828800" algn="l">
              <a:spcBef>
                <a:spcPts val="280"/>
              </a:spcBef>
              <a:spcAft>
                <a:spcPts val="0"/>
              </a:spcAft>
              <a:buClr>
                <a:schemeClr val="lt1"/>
              </a:buClr>
              <a:buSzPts val="1400"/>
              <a:buNone/>
              <a:defRPr sz="1400">
                <a:solidFill>
                  <a:schemeClr val="lt1"/>
                </a:solidFill>
              </a:defRPr>
            </a:lvl4pPr>
            <a:lvl5pPr indent="-228600" lvl="4" marL="2286000" algn="l">
              <a:spcBef>
                <a:spcPts val="280"/>
              </a:spcBef>
              <a:spcAft>
                <a:spcPts val="0"/>
              </a:spcAft>
              <a:buClr>
                <a:schemeClr val="lt1"/>
              </a:buClr>
              <a:buSzPts val="1400"/>
              <a:buNone/>
              <a:defRPr sz="1400">
                <a:solidFill>
                  <a:schemeClr val="lt1"/>
                </a:solidFill>
              </a:defRPr>
            </a:lvl5pPr>
            <a:lvl6pPr indent="-228600" lvl="5" marL="2743200" algn="l">
              <a:spcBef>
                <a:spcPts val="280"/>
              </a:spcBef>
              <a:spcAft>
                <a:spcPts val="0"/>
              </a:spcAft>
              <a:buClr>
                <a:schemeClr val="lt1"/>
              </a:buClr>
              <a:buSzPts val="1400"/>
              <a:buNone/>
              <a:defRPr sz="1400">
                <a:solidFill>
                  <a:schemeClr val="lt1"/>
                </a:solidFill>
              </a:defRPr>
            </a:lvl6pPr>
            <a:lvl7pPr indent="-228600" lvl="6" marL="3200400" algn="l">
              <a:spcBef>
                <a:spcPts val="280"/>
              </a:spcBef>
              <a:spcAft>
                <a:spcPts val="0"/>
              </a:spcAft>
              <a:buClr>
                <a:schemeClr val="lt1"/>
              </a:buClr>
              <a:buSzPts val="1400"/>
              <a:buNone/>
              <a:defRPr sz="1400">
                <a:solidFill>
                  <a:schemeClr val="lt1"/>
                </a:solidFill>
              </a:defRPr>
            </a:lvl7pPr>
            <a:lvl8pPr indent="-228600" lvl="7" marL="3657600" algn="l">
              <a:spcBef>
                <a:spcPts val="280"/>
              </a:spcBef>
              <a:spcAft>
                <a:spcPts val="0"/>
              </a:spcAft>
              <a:buClr>
                <a:schemeClr val="lt1"/>
              </a:buClr>
              <a:buSzPts val="1400"/>
              <a:buNone/>
              <a:defRPr sz="1400">
                <a:solidFill>
                  <a:schemeClr val="lt1"/>
                </a:solidFill>
              </a:defRPr>
            </a:lvl8pPr>
            <a:lvl9pPr indent="-228600" lvl="8" marL="4114800" algn="l">
              <a:spcBef>
                <a:spcPts val="280"/>
              </a:spcBef>
              <a:spcAft>
                <a:spcPts val="0"/>
              </a:spcAft>
              <a:buClr>
                <a:schemeClr val="lt1"/>
              </a:buClr>
              <a:buSzPts val="1400"/>
              <a:buNone/>
              <a:defRPr sz="1400">
                <a:solidFill>
                  <a:schemeClr val="lt1"/>
                </a:solidFill>
              </a:defRPr>
            </a:lvl9pPr>
          </a:lstStyle>
          <a:p/>
        </p:txBody>
      </p:sp>
      <p:sp>
        <p:nvSpPr>
          <p:cNvPr id="39" name="Google Shape;39;p54"/>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4"/>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4"/>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2" name="Shape 42"/>
        <p:cNvGrpSpPr/>
        <p:nvPr/>
      </p:nvGrpSpPr>
      <p:grpSpPr>
        <a:xfrm>
          <a:off x="0" y="0"/>
          <a:ext cx="0" cy="0"/>
          <a:chOff x="0" y="0"/>
          <a:chExt cx="0" cy="0"/>
        </a:xfrm>
      </p:grpSpPr>
      <p:sp>
        <p:nvSpPr>
          <p:cNvPr id="43" name="Google Shape;43;p55"/>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5"/>
          <p:cNvSpPr txBox="1"/>
          <p:nvPr>
            <p:ph idx="1" type="body"/>
          </p:nvPr>
        </p:nvSpPr>
        <p:spPr>
          <a:xfrm>
            <a:off x="608092" y="1600200"/>
            <a:ext cx="5371478" cy="4525964"/>
          </a:xfrm>
          <a:prstGeom prst="rect">
            <a:avLst/>
          </a:prstGeom>
          <a:noFill/>
          <a:ln>
            <a:noFill/>
          </a:ln>
        </p:spPr>
        <p:txBody>
          <a:bodyPr anchorCtr="0" anchor="t" bIns="44875" lIns="89750" spcFirstLastPara="1" rIns="89750" wrap="square" tIns="44875">
            <a:normAutofit/>
          </a:bodyPr>
          <a:lstStyle>
            <a:lvl1pPr indent="-406400" lvl="0" marL="457200" algn="l">
              <a:spcBef>
                <a:spcPts val="560"/>
              </a:spcBef>
              <a:spcAft>
                <a:spcPts val="0"/>
              </a:spcAft>
              <a:buClr>
                <a:schemeClr val="lt1"/>
              </a:buClr>
              <a:buSzPts val="2800"/>
              <a:buChar char="•"/>
              <a:defRPr sz="2800"/>
            </a:lvl1pPr>
            <a:lvl2pPr indent="-374650" lvl="1" marL="914400" algn="l">
              <a:spcBef>
                <a:spcPts val="460"/>
              </a:spcBef>
              <a:spcAft>
                <a:spcPts val="0"/>
              </a:spcAft>
              <a:buClr>
                <a:schemeClr val="lt1"/>
              </a:buClr>
              <a:buSzPts val="2300"/>
              <a:buChar char="–"/>
              <a:defRPr sz="23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45" name="Google Shape;45;p55"/>
          <p:cNvSpPr txBox="1"/>
          <p:nvPr>
            <p:ph idx="2" type="body"/>
          </p:nvPr>
        </p:nvSpPr>
        <p:spPr>
          <a:xfrm>
            <a:off x="6182270" y="1600200"/>
            <a:ext cx="5371478" cy="4525964"/>
          </a:xfrm>
          <a:prstGeom prst="rect">
            <a:avLst/>
          </a:prstGeom>
          <a:noFill/>
          <a:ln>
            <a:noFill/>
          </a:ln>
        </p:spPr>
        <p:txBody>
          <a:bodyPr anchorCtr="0" anchor="t" bIns="44875" lIns="89750" spcFirstLastPara="1" rIns="89750" wrap="square" tIns="44875">
            <a:normAutofit/>
          </a:bodyPr>
          <a:lstStyle>
            <a:lvl1pPr indent="-406400" lvl="0" marL="457200" algn="l">
              <a:spcBef>
                <a:spcPts val="560"/>
              </a:spcBef>
              <a:spcAft>
                <a:spcPts val="0"/>
              </a:spcAft>
              <a:buClr>
                <a:schemeClr val="lt1"/>
              </a:buClr>
              <a:buSzPts val="2800"/>
              <a:buChar char="•"/>
              <a:defRPr sz="2800"/>
            </a:lvl1pPr>
            <a:lvl2pPr indent="-374650" lvl="1" marL="914400" algn="l">
              <a:spcBef>
                <a:spcPts val="460"/>
              </a:spcBef>
              <a:spcAft>
                <a:spcPts val="0"/>
              </a:spcAft>
              <a:buClr>
                <a:schemeClr val="lt1"/>
              </a:buClr>
              <a:buSzPts val="2300"/>
              <a:buChar char="–"/>
              <a:defRPr sz="23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lt1"/>
              </a:buClr>
              <a:buSzPts val="1800"/>
              <a:buChar char="•"/>
              <a:defRPr sz="1800"/>
            </a:lvl6pPr>
            <a:lvl7pPr indent="-342900" lvl="6" marL="3200400" algn="l">
              <a:spcBef>
                <a:spcPts val="360"/>
              </a:spcBef>
              <a:spcAft>
                <a:spcPts val="0"/>
              </a:spcAft>
              <a:buClr>
                <a:schemeClr val="lt1"/>
              </a:buClr>
              <a:buSzPts val="1800"/>
              <a:buChar char="•"/>
              <a:defRPr sz="1800"/>
            </a:lvl7pPr>
            <a:lvl8pPr indent="-342900" lvl="7" marL="3657600" algn="l">
              <a:spcBef>
                <a:spcPts val="360"/>
              </a:spcBef>
              <a:spcAft>
                <a:spcPts val="0"/>
              </a:spcAft>
              <a:buClr>
                <a:schemeClr val="lt1"/>
              </a:buClr>
              <a:buSzPts val="1800"/>
              <a:buChar char="•"/>
              <a:defRPr sz="1800"/>
            </a:lvl8pPr>
            <a:lvl9pPr indent="-342900" lvl="8" marL="4114800" algn="l">
              <a:spcBef>
                <a:spcPts val="360"/>
              </a:spcBef>
              <a:spcAft>
                <a:spcPts val="0"/>
              </a:spcAft>
              <a:buClr>
                <a:schemeClr val="lt1"/>
              </a:buClr>
              <a:buSzPts val="1800"/>
              <a:buChar char="•"/>
              <a:defRPr sz="1800"/>
            </a:lvl9pPr>
          </a:lstStyle>
          <a:p/>
        </p:txBody>
      </p:sp>
      <p:sp>
        <p:nvSpPr>
          <p:cNvPr id="46" name="Google Shape;46;p55"/>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5"/>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5"/>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9" name="Shape 49"/>
        <p:cNvGrpSpPr/>
        <p:nvPr/>
      </p:nvGrpSpPr>
      <p:grpSpPr>
        <a:xfrm>
          <a:off x="0" y="0"/>
          <a:ext cx="0" cy="0"/>
          <a:chOff x="0" y="0"/>
          <a:chExt cx="0" cy="0"/>
        </a:xfrm>
      </p:grpSpPr>
      <p:sp>
        <p:nvSpPr>
          <p:cNvPr id="50" name="Google Shape;50;p56"/>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4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6"/>
          <p:cNvSpPr txBox="1"/>
          <p:nvPr>
            <p:ph idx="1" type="body"/>
          </p:nvPr>
        </p:nvSpPr>
        <p:spPr>
          <a:xfrm>
            <a:off x="608092" y="1535115"/>
            <a:ext cx="5373590" cy="639763"/>
          </a:xfrm>
          <a:prstGeom prst="rect">
            <a:avLst/>
          </a:prstGeom>
          <a:noFill/>
          <a:ln>
            <a:noFill/>
          </a:ln>
        </p:spPr>
        <p:txBody>
          <a:bodyPr anchorCtr="0" anchor="b" bIns="44875" lIns="89750" spcFirstLastPara="1" rIns="89750" wrap="square" tIns="44875">
            <a:normAutofit/>
          </a:bodyPr>
          <a:lstStyle>
            <a:lvl1pPr indent="-228600" lvl="0" marL="457200" algn="l">
              <a:spcBef>
                <a:spcPts val="460"/>
              </a:spcBef>
              <a:spcAft>
                <a:spcPts val="0"/>
              </a:spcAft>
              <a:buClr>
                <a:schemeClr val="lt1"/>
              </a:buClr>
              <a:buSzPts val="2300"/>
              <a:buNone/>
              <a:defRPr b="1" sz="23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00"/>
              </a:spcBef>
              <a:spcAft>
                <a:spcPts val="0"/>
              </a:spcAft>
              <a:buClr>
                <a:schemeClr val="lt1"/>
              </a:buClr>
              <a:buSzPts val="1500"/>
              <a:buNone/>
              <a:defRPr b="1" sz="1500"/>
            </a:lvl4pPr>
            <a:lvl5pPr indent="-228600" lvl="4" marL="2286000" algn="l">
              <a:spcBef>
                <a:spcPts val="300"/>
              </a:spcBef>
              <a:spcAft>
                <a:spcPts val="0"/>
              </a:spcAft>
              <a:buClr>
                <a:schemeClr val="lt1"/>
              </a:buClr>
              <a:buSzPts val="1500"/>
              <a:buNone/>
              <a:defRPr b="1" sz="1500"/>
            </a:lvl5pPr>
            <a:lvl6pPr indent="-228600" lvl="5" marL="2743200" algn="l">
              <a:spcBef>
                <a:spcPts val="300"/>
              </a:spcBef>
              <a:spcAft>
                <a:spcPts val="0"/>
              </a:spcAft>
              <a:buClr>
                <a:schemeClr val="lt1"/>
              </a:buClr>
              <a:buSzPts val="1500"/>
              <a:buNone/>
              <a:defRPr b="1" sz="1500"/>
            </a:lvl6pPr>
            <a:lvl7pPr indent="-228600" lvl="6" marL="3200400" algn="l">
              <a:spcBef>
                <a:spcPts val="300"/>
              </a:spcBef>
              <a:spcAft>
                <a:spcPts val="0"/>
              </a:spcAft>
              <a:buClr>
                <a:schemeClr val="lt1"/>
              </a:buClr>
              <a:buSzPts val="1500"/>
              <a:buNone/>
              <a:defRPr b="1" sz="1500"/>
            </a:lvl7pPr>
            <a:lvl8pPr indent="-228600" lvl="7" marL="3657600" algn="l">
              <a:spcBef>
                <a:spcPts val="300"/>
              </a:spcBef>
              <a:spcAft>
                <a:spcPts val="0"/>
              </a:spcAft>
              <a:buClr>
                <a:schemeClr val="lt1"/>
              </a:buClr>
              <a:buSzPts val="1500"/>
              <a:buNone/>
              <a:defRPr b="1" sz="1500"/>
            </a:lvl8pPr>
            <a:lvl9pPr indent="-228600" lvl="8" marL="4114800" algn="l">
              <a:spcBef>
                <a:spcPts val="300"/>
              </a:spcBef>
              <a:spcAft>
                <a:spcPts val="0"/>
              </a:spcAft>
              <a:buClr>
                <a:schemeClr val="lt1"/>
              </a:buClr>
              <a:buSzPts val="1500"/>
              <a:buNone/>
              <a:defRPr b="1" sz="1500"/>
            </a:lvl9pPr>
          </a:lstStyle>
          <a:p/>
        </p:txBody>
      </p:sp>
      <p:sp>
        <p:nvSpPr>
          <p:cNvPr id="52" name="Google Shape;52;p56"/>
          <p:cNvSpPr txBox="1"/>
          <p:nvPr>
            <p:ph idx="2" type="body"/>
          </p:nvPr>
        </p:nvSpPr>
        <p:spPr>
          <a:xfrm>
            <a:off x="608092" y="2174878"/>
            <a:ext cx="5373590" cy="3951287"/>
          </a:xfrm>
          <a:prstGeom prst="rect">
            <a:avLst/>
          </a:prstGeom>
          <a:noFill/>
          <a:ln>
            <a:noFill/>
          </a:ln>
        </p:spPr>
        <p:txBody>
          <a:bodyPr anchorCtr="0" anchor="t" bIns="44875" lIns="89750" spcFirstLastPara="1" rIns="89750" wrap="square" tIns="44875">
            <a:normAutofit/>
          </a:bodyPr>
          <a:lstStyle>
            <a:lvl1pPr indent="-374650" lvl="0" marL="457200" algn="l">
              <a:spcBef>
                <a:spcPts val="460"/>
              </a:spcBef>
              <a:spcAft>
                <a:spcPts val="0"/>
              </a:spcAft>
              <a:buClr>
                <a:schemeClr val="lt1"/>
              </a:buClr>
              <a:buSzPts val="2300"/>
              <a:buChar char="•"/>
              <a:defRPr sz="23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23850" lvl="3" marL="1828800" algn="l">
              <a:spcBef>
                <a:spcPts val="300"/>
              </a:spcBef>
              <a:spcAft>
                <a:spcPts val="0"/>
              </a:spcAft>
              <a:buClr>
                <a:schemeClr val="lt1"/>
              </a:buClr>
              <a:buSzPts val="1500"/>
              <a:buChar char="–"/>
              <a:defRPr sz="1500"/>
            </a:lvl4pPr>
            <a:lvl5pPr indent="-323850" lvl="4" marL="2286000" algn="l">
              <a:spcBef>
                <a:spcPts val="300"/>
              </a:spcBef>
              <a:spcAft>
                <a:spcPts val="0"/>
              </a:spcAft>
              <a:buClr>
                <a:schemeClr val="lt1"/>
              </a:buClr>
              <a:buSzPts val="1500"/>
              <a:buChar char="»"/>
              <a:defRPr sz="1500"/>
            </a:lvl5pPr>
            <a:lvl6pPr indent="-323850" lvl="5" marL="2743200" algn="l">
              <a:spcBef>
                <a:spcPts val="300"/>
              </a:spcBef>
              <a:spcAft>
                <a:spcPts val="0"/>
              </a:spcAft>
              <a:buClr>
                <a:schemeClr val="lt1"/>
              </a:buClr>
              <a:buSzPts val="1500"/>
              <a:buChar char="•"/>
              <a:defRPr sz="1500"/>
            </a:lvl6pPr>
            <a:lvl7pPr indent="-323850" lvl="6" marL="3200400" algn="l">
              <a:spcBef>
                <a:spcPts val="300"/>
              </a:spcBef>
              <a:spcAft>
                <a:spcPts val="0"/>
              </a:spcAft>
              <a:buClr>
                <a:schemeClr val="lt1"/>
              </a:buClr>
              <a:buSzPts val="1500"/>
              <a:buChar char="•"/>
              <a:defRPr sz="1500"/>
            </a:lvl7pPr>
            <a:lvl8pPr indent="-323850" lvl="7" marL="3657600" algn="l">
              <a:spcBef>
                <a:spcPts val="300"/>
              </a:spcBef>
              <a:spcAft>
                <a:spcPts val="0"/>
              </a:spcAft>
              <a:buClr>
                <a:schemeClr val="lt1"/>
              </a:buClr>
              <a:buSzPts val="1500"/>
              <a:buChar char="•"/>
              <a:defRPr sz="1500"/>
            </a:lvl8pPr>
            <a:lvl9pPr indent="-323850" lvl="8" marL="4114800" algn="l">
              <a:spcBef>
                <a:spcPts val="300"/>
              </a:spcBef>
              <a:spcAft>
                <a:spcPts val="0"/>
              </a:spcAft>
              <a:buClr>
                <a:schemeClr val="lt1"/>
              </a:buClr>
              <a:buSzPts val="1500"/>
              <a:buChar char="•"/>
              <a:defRPr sz="1500"/>
            </a:lvl9pPr>
          </a:lstStyle>
          <a:p/>
        </p:txBody>
      </p:sp>
      <p:sp>
        <p:nvSpPr>
          <p:cNvPr id="53" name="Google Shape;53;p56"/>
          <p:cNvSpPr txBox="1"/>
          <p:nvPr>
            <p:ph idx="3" type="body"/>
          </p:nvPr>
        </p:nvSpPr>
        <p:spPr>
          <a:xfrm>
            <a:off x="6178050" y="1535115"/>
            <a:ext cx="5375700" cy="639763"/>
          </a:xfrm>
          <a:prstGeom prst="rect">
            <a:avLst/>
          </a:prstGeom>
          <a:noFill/>
          <a:ln>
            <a:noFill/>
          </a:ln>
        </p:spPr>
        <p:txBody>
          <a:bodyPr anchorCtr="0" anchor="b" bIns="44875" lIns="89750" spcFirstLastPara="1" rIns="89750" wrap="square" tIns="44875">
            <a:normAutofit/>
          </a:bodyPr>
          <a:lstStyle>
            <a:lvl1pPr indent="-228600" lvl="0" marL="457200" algn="l">
              <a:spcBef>
                <a:spcPts val="460"/>
              </a:spcBef>
              <a:spcAft>
                <a:spcPts val="0"/>
              </a:spcAft>
              <a:buClr>
                <a:schemeClr val="lt1"/>
              </a:buClr>
              <a:buSzPts val="2300"/>
              <a:buNone/>
              <a:defRPr b="1" sz="2300"/>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00"/>
              </a:spcBef>
              <a:spcAft>
                <a:spcPts val="0"/>
              </a:spcAft>
              <a:buClr>
                <a:schemeClr val="lt1"/>
              </a:buClr>
              <a:buSzPts val="1500"/>
              <a:buNone/>
              <a:defRPr b="1" sz="1500"/>
            </a:lvl4pPr>
            <a:lvl5pPr indent="-228600" lvl="4" marL="2286000" algn="l">
              <a:spcBef>
                <a:spcPts val="300"/>
              </a:spcBef>
              <a:spcAft>
                <a:spcPts val="0"/>
              </a:spcAft>
              <a:buClr>
                <a:schemeClr val="lt1"/>
              </a:buClr>
              <a:buSzPts val="1500"/>
              <a:buNone/>
              <a:defRPr b="1" sz="1500"/>
            </a:lvl5pPr>
            <a:lvl6pPr indent="-228600" lvl="5" marL="2743200" algn="l">
              <a:spcBef>
                <a:spcPts val="300"/>
              </a:spcBef>
              <a:spcAft>
                <a:spcPts val="0"/>
              </a:spcAft>
              <a:buClr>
                <a:schemeClr val="lt1"/>
              </a:buClr>
              <a:buSzPts val="1500"/>
              <a:buNone/>
              <a:defRPr b="1" sz="1500"/>
            </a:lvl6pPr>
            <a:lvl7pPr indent="-228600" lvl="6" marL="3200400" algn="l">
              <a:spcBef>
                <a:spcPts val="300"/>
              </a:spcBef>
              <a:spcAft>
                <a:spcPts val="0"/>
              </a:spcAft>
              <a:buClr>
                <a:schemeClr val="lt1"/>
              </a:buClr>
              <a:buSzPts val="1500"/>
              <a:buNone/>
              <a:defRPr b="1" sz="1500"/>
            </a:lvl7pPr>
            <a:lvl8pPr indent="-228600" lvl="7" marL="3657600" algn="l">
              <a:spcBef>
                <a:spcPts val="300"/>
              </a:spcBef>
              <a:spcAft>
                <a:spcPts val="0"/>
              </a:spcAft>
              <a:buClr>
                <a:schemeClr val="lt1"/>
              </a:buClr>
              <a:buSzPts val="1500"/>
              <a:buNone/>
              <a:defRPr b="1" sz="1500"/>
            </a:lvl8pPr>
            <a:lvl9pPr indent="-228600" lvl="8" marL="4114800" algn="l">
              <a:spcBef>
                <a:spcPts val="300"/>
              </a:spcBef>
              <a:spcAft>
                <a:spcPts val="0"/>
              </a:spcAft>
              <a:buClr>
                <a:schemeClr val="lt1"/>
              </a:buClr>
              <a:buSzPts val="1500"/>
              <a:buNone/>
              <a:defRPr b="1" sz="1500"/>
            </a:lvl9pPr>
          </a:lstStyle>
          <a:p/>
        </p:txBody>
      </p:sp>
      <p:sp>
        <p:nvSpPr>
          <p:cNvPr id="54" name="Google Shape;54;p56"/>
          <p:cNvSpPr txBox="1"/>
          <p:nvPr>
            <p:ph idx="4" type="body"/>
          </p:nvPr>
        </p:nvSpPr>
        <p:spPr>
          <a:xfrm>
            <a:off x="6178050" y="2174878"/>
            <a:ext cx="5375700" cy="3951287"/>
          </a:xfrm>
          <a:prstGeom prst="rect">
            <a:avLst/>
          </a:prstGeom>
          <a:noFill/>
          <a:ln>
            <a:noFill/>
          </a:ln>
        </p:spPr>
        <p:txBody>
          <a:bodyPr anchorCtr="0" anchor="t" bIns="44875" lIns="89750" spcFirstLastPara="1" rIns="89750" wrap="square" tIns="44875">
            <a:normAutofit/>
          </a:bodyPr>
          <a:lstStyle>
            <a:lvl1pPr indent="-374650" lvl="0" marL="457200" algn="l">
              <a:spcBef>
                <a:spcPts val="460"/>
              </a:spcBef>
              <a:spcAft>
                <a:spcPts val="0"/>
              </a:spcAft>
              <a:buClr>
                <a:schemeClr val="lt1"/>
              </a:buClr>
              <a:buSzPts val="2300"/>
              <a:buChar char="•"/>
              <a:defRPr sz="2300"/>
            </a:lvl1pPr>
            <a:lvl2pPr indent="-355600" lvl="1" marL="914400" algn="l">
              <a:spcBef>
                <a:spcPts val="400"/>
              </a:spcBef>
              <a:spcAft>
                <a:spcPts val="0"/>
              </a:spcAft>
              <a:buClr>
                <a:schemeClr val="lt1"/>
              </a:buClr>
              <a:buSzPts val="2000"/>
              <a:buChar char="–"/>
              <a:defRPr sz="2000"/>
            </a:lvl2pPr>
            <a:lvl3pPr indent="-342900" lvl="2" marL="1371600" algn="l">
              <a:spcBef>
                <a:spcPts val="360"/>
              </a:spcBef>
              <a:spcAft>
                <a:spcPts val="0"/>
              </a:spcAft>
              <a:buClr>
                <a:schemeClr val="lt1"/>
              </a:buClr>
              <a:buSzPts val="1800"/>
              <a:buChar char="•"/>
              <a:defRPr sz="1800"/>
            </a:lvl3pPr>
            <a:lvl4pPr indent="-323850" lvl="3" marL="1828800" algn="l">
              <a:spcBef>
                <a:spcPts val="300"/>
              </a:spcBef>
              <a:spcAft>
                <a:spcPts val="0"/>
              </a:spcAft>
              <a:buClr>
                <a:schemeClr val="lt1"/>
              </a:buClr>
              <a:buSzPts val="1500"/>
              <a:buChar char="–"/>
              <a:defRPr sz="1500"/>
            </a:lvl4pPr>
            <a:lvl5pPr indent="-323850" lvl="4" marL="2286000" algn="l">
              <a:spcBef>
                <a:spcPts val="300"/>
              </a:spcBef>
              <a:spcAft>
                <a:spcPts val="0"/>
              </a:spcAft>
              <a:buClr>
                <a:schemeClr val="lt1"/>
              </a:buClr>
              <a:buSzPts val="1500"/>
              <a:buChar char="»"/>
              <a:defRPr sz="1500"/>
            </a:lvl5pPr>
            <a:lvl6pPr indent="-323850" lvl="5" marL="2743200" algn="l">
              <a:spcBef>
                <a:spcPts val="300"/>
              </a:spcBef>
              <a:spcAft>
                <a:spcPts val="0"/>
              </a:spcAft>
              <a:buClr>
                <a:schemeClr val="lt1"/>
              </a:buClr>
              <a:buSzPts val="1500"/>
              <a:buChar char="•"/>
              <a:defRPr sz="1500"/>
            </a:lvl6pPr>
            <a:lvl7pPr indent="-323850" lvl="6" marL="3200400" algn="l">
              <a:spcBef>
                <a:spcPts val="300"/>
              </a:spcBef>
              <a:spcAft>
                <a:spcPts val="0"/>
              </a:spcAft>
              <a:buClr>
                <a:schemeClr val="lt1"/>
              </a:buClr>
              <a:buSzPts val="1500"/>
              <a:buChar char="•"/>
              <a:defRPr sz="1500"/>
            </a:lvl7pPr>
            <a:lvl8pPr indent="-323850" lvl="7" marL="3657600" algn="l">
              <a:spcBef>
                <a:spcPts val="300"/>
              </a:spcBef>
              <a:spcAft>
                <a:spcPts val="0"/>
              </a:spcAft>
              <a:buClr>
                <a:schemeClr val="lt1"/>
              </a:buClr>
              <a:buSzPts val="1500"/>
              <a:buChar char="•"/>
              <a:defRPr sz="1500"/>
            </a:lvl8pPr>
            <a:lvl9pPr indent="-323850" lvl="8" marL="4114800" algn="l">
              <a:spcBef>
                <a:spcPts val="300"/>
              </a:spcBef>
              <a:spcAft>
                <a:spcPts val="0"/>
              </a:spcAft>
              <a:buClr>
                <a:schemeClr val="lt1"/>
              </a:buClr>
              <a:buSzPts val="1500"/>
              <a:buChar char="•"/>
              <a:defRPr sz="1500"/>
            </a:lvl9pPr>
          </a:lstStyle>
          <a:p/>
        </p:txBody>
      </p:sp>
      <p:sp>
        <p:nvSpPr>
          <p:cNvPr id="55" name="Google Shape;55;p56"/>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6"/>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8" name="Shape 58"/>
        <p:cNvGrpSpPr/>
        <p:nvPr/>
      </p:nvGrpSpPr>
      <p:grpSpPr>
        <a:xfrm>
          <a:off x="0" y="0"/>
          <a:ext cx="0" cy="0"/>
          <a:chOff x="0" y="0"/>
          <a:chExt cx="0" cy="0"/>
        </a:xfrm>
      </p:grpSpPr>
      <p:sp>
        <p:nvSpPr>
          <p:cNvPr id="59" name="Google Shape;59;p57"/>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lvl1pPr lvl="0" algn="ct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7"/>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7"/>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7"/>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58"/>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8"/>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8"/>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59"/>
          <p:cNvSpPr txBox="1"/>
          <p:nvPr>
            <p:ph type="title"/>
          </p:nvPr>
        </p:nvSpPr>
        <p:spPr>
          <a:xfrm>
            <a:off x="608096" y="273050"/>
            <a:ext cx="4001161" cy="1162050"/>
          </a:xfrm>
          <a:prstGeom prst="rect">
            <a:avLst/>
          </a:prstGeom>
          <a:noFill/>
          <a:ln>
            <a:noFill/>
          </a:ln>
        </p:spPr>
        <p:txBody>
          <a:bodyPr anchorCtr="0" anchor="b" bIns="44875" lIns="89750" spcFirstLastPara="1" rIns="89750" wrap="square" tIns="44875">
            <a:normAutofit/>
          </a:bodyPr>
          <a:lstStyle>
            <a:lvl1pPr lvl="0" algn="l">
              <a:spcBef>
                <a:spcPts val="0"/>
              </a:spcBef>
              <a:spcAft>
                <a:spcPts val="0"/>
              </a:spcAft>
              <a:buClr>
                <a:schemeClr val="lt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59"/>
          <p:cNvSpPr txBox="1"/>
          <p:nvPr>
            <p:ph idx="1" type="body"/>
          </p:nvPr>
        </p:nvSpPr>
        <p:spPr>
          <a:xfrm>
            <a:off x="4754942" y="273053"/>
            <a:ext cx="6798806" cy="5853113"/>
          </a:xfrm>
          <a:prstGeom prst="rect">
            <a:avLst/>
          </a:prstGeom>
          <a:noFill/>
          <a:ln>
            <a:noFill/>
          </a:ln>
        </p:spPr>
        <p:txBody>
          <a:bodyPr anchorCtr="0" anchor="t" bIns="44875" lIns="89750" spcFirstLastPara="1" rIns="89750" wrap="square" tIns="44875">
            <a:normAutofit/>
          </a:bodyPr>
          <a:lstStyle>
            <a:lvl1pPr indent="-431800" lvl="0" marL="457200" algn="l">
              <a:spcBef>
                <a:spcPts val="640"/>
              </a:spcBef>
              <a:spcAft>
                <a:spcPts val="0"/>
              </a:spcAft>
              <a:buClr>
                <a:schemeClr val="lt1"/>
              </a:buClr>
              <a:buSzPts val="3200"/>
              <a:buChar char="•"/>
              <a:defRPr sz="3200"/>
            </a:lvl1pPr>
            <a:lvl2pPr indent="-406400" lvl="1" marL="914400" algn="l">
              <a:spcBef>
                <a:spcPts val="560"/>
              </a:spcBef>
              <a:spcAft>
                <a:spcPts val="0"/>
              </a:spcAft>
              <a:buClr>
                <a:schemeClr val="lt1"/>
              </a:buClr>
              <a:buSzPts val="2800"/>
              <a:buChar char="–"/>
              <a:defRPr sz="2800"/>
            </a:lvl2pPr>
            <a:lvl3pPr indent="-374650" lvl="2" marL="1371600" algn="l">
              <a:spcBef>
                <a:spcPts val="460"/>
              </a:spcBef>
              <a:spcAft>
                <a:spcPts val="0"/>
              </a:spcAft>
              <a:buClr>
                <a:schemeClr val="lt1"/>
              </a:buClr>
              <a:buSzPts val="2300"/>
              <a:buChar char="•"/>
              <a:defRPr sz="23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lt1"/>
              </a:buClr>
              <a:buSzPts val="2000"/>
              <a:buChar char="•"/>
              <a:defRPr sz="2000"/>
            </a:lvl6pPr>
            <a:lvl7pPr indent="-355600" lvl="6" marL="3200400" algn="l">
              <a:spcBef>
                <a:spcPts val="400"/>
              </a:spcBef>
              <a:spcAft>
                <a:spcPts val="0"/>
              </a:spcAft>
              <a:buClr>
                <a:schemeClr val="lt1"/>
              </a:buClr>
              <a:buSzPts val="2000"/>
              <a:buChar char="•"/>
              <a:defRPr sz="2000"/>
            </a:lvl7pPr>
            <a:lvl8pPr indent="-355600" lvl="7" marL="3657600" algn="l">
              <a:spcBef>
                <a:spcPts val="400"/>
              </a:spcBef>
              <a:spcAft>
                <a:spcPts val="0"/>
              </a:spcAft>
              <a:buClr>
                <a:schemeClr val="lt1"/>
              </a:buClr>
              <a:buSzPts val="2000"/>
              <a:buChar char="•"/>
              <a:defRPr sz="2000"/>
            </a:lvl8pPr>
            <a:lvl9pPr indent="-355600" lvl="8" marL="4114800" algn="l">
              <a:spcBef>
                <a:spcPts val="400"/>
              </a:spcBef>
              <a:spcAft>
                <a:spcPts val="0"/>
              </a:spcAft>
              <a:buClr>
                <a:schemeClr val="lt1"/>
              </a:buClr>
              <a:buSzPts val="2000"/>
              <a:buChar char="•"/>
              <a:defRPr sz="2000"/>
            </a:lvl9pPr>
          </a:lstStyle>
          <a:p/>
        </p:txBody>
      </p:sp>
      <p:sp>
        <p:nvSpPr>
          <p:cNvPr id="70" name="Google Shape;70;p59"/>
          <p:cNvSpPr txBox="1"/>
          <p:nvPr>
            <p:ph idx="2" type="body"/>
          </p:nvPr>
        </p:nvSpPr>
        <p:spPr>
          <a:xfrm>
            <a:off x="608096" y="1435103"/>
            <a:ext cx="4001161" cy="4691063"/>
          </a:xfrm>
          <a:prstGeom prst="rect">
            <a:avLst/>
          </a:prstGeom>
          <a:noFill/>
          <a:ln>
            <a:noFill/>
          </a:ln>
        </p:spPr>
        <p:txBody>
          <a:bodyPr anchorCtr="0" anchor="t" bIns="44875" lIns="89750" spcFirstLastPara="1" rIns="89750" wrap="square" tIns="44875">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180"/>
              </a:spcBef>
              <a:spcAft>
                <a:spcPts val="0"/>
              </a:spcAft>
              <a:buClr>
                <a:schemeClr val="lt1"/>
              </a:buClr>
              <a:buSzPts val="900"/>
              <a:buNone/>
              <a:defRPr sz="900"/>
            </a:lvl3pPr>
            <a:lvl4pPr indent="-228600" lvl="3" marL="1828800" algn="l">
              <a:spcBef>
                <a:spcPts val="160"/>
              </a:spcBef>
              <a:spcAft>
                <a:spcPts val="0"/>
              </a:spcAft>
              <a:buClr>
                <a:schemeClr val="lt1"/>
              </a:buClr>
              <a:buSzPts val="800"/>
              <a:buNone/>
              <a:defRPr sz="800"/>
            </a:lvl4pPr>
            <a:lvl5pPr indent="-228600" lvl="4" marL="2286000" algn="l">
              <a:spcBef>
                <a:spcPts val="160"/>
              </a:spcBef>
              <a:spcAft>
                <a:spcPts val="0"/>
              </a:spcAft>
              <a:buClr>
                <a:schemeClr val="lt1"/>
              </a:buClr>
              <a:buSzPts val="800"/>
              <a:buNone/>
              <a:defRPr sz="800"/>
            </a:lvl5pPr>
            <a:lvl6pPr indent="-228600" lvl="5" marL="2743200" algn="l">
              <a:spcBef>
                <a:spcPts val="160"/>
              </a:spcBef>
              <a:spcAft>
                <a:spcPts val="0"/>
              </a:spcAft>
              <a:buClr>
                <a:schemeClr val="lt1"/>
              </a:buClr>
              <a:buSzPts val="800"/>
              <a:buNone/>
              <a:defRPr sz="800"/>
            </a:lvl6pPr>
            <a:lvl7pPr indent="-228600" lvl="6" marL="3200400" algn="l">
              <a:spcBef>
                <a:spcPts val="160"/>
              </a:spcBef>
              <a:spcAft>
                <a:spcPts val="0"/>
              </a:spcAft>
              <a:buClr>
                <a:schemeClr val="lt1"/>
              </a:buClr>
              <a:buSzPts val="800"/>
              <a:buNone/>
              <a:defRPr sz="800"/>
            </a:lvl7pPr>
            <a:lvl8pPr indent="-228600" lvl="7" marL="3657600" algn="l">
              <a:spcBef>
                <a:spcPts val="160"/>
              </a:spcBef>
              <a:spcAft>
                <a:spcPts val="0"/>
              </a:spcAft>
              <a:buClr>
                <a:schemeClr val="lt1"/>
              </a:buClr>
              <a:buSzPts val="800"/>
              <a:buNone/>
              <a:defRPr sz="800"/>
            </a:lvl8pPr>
            <a:lvl9pPr indent="-228600" lvl="8" marL="4114800" algn="l">
              <a:spcBef>
                <a:spcPts val="160"/>
              </a:spcBef>
              <a:spcAft>
                <a:spcPts val="0"/>
              </a:spcAft>
              <a:buClr>
                <a:schemeClr val="lt1"/>
              </a:buClr>
              <a:buSzPts val="800"/>
              <a:buNone/>
              <a:defRPr sz="800"/>
            </a:lvl9pPr>
          </a:lstStyle>
          <a:p/>
        </p:txBody>
      </p:sp>
      <p:sp>
        <p:nvSpPr>
          <p:cNvPr id="71" name="Google Shape;71;p59"/>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9"/>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9"/>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3.png"/><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jpg"/><Relationship Id="rId6" Type="http://schemas.openxmlformats.org/officeDocument/2006/relationships/slideLayout" Target="../slideLayouts/slideLayout1.xml"/><Relationship Id="rId18" Type="http://schemas.openxmlformats.org/officeDocument/2006/relationships/theme" Target="../theme/theme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F81BD">
                <a:alpha val="70980"/>
              </a:srgbClr>
            </a:gs>
            <a:gs pos="52999">
              <a:srgbClr val="D4DEFF"/>
            </a:gs>
            <a:gs pos="83000">
              <a:srgbClr val="D4DEFF"/>
            </a:gs>
            <a:gs pos="100000">
              <a:srgbClr val="96AB94"/>
            </a:gs>
          </a:gsLst>
          <a:lin ang="2700000" scaled="0"/>
        </a:gra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lvl1pPr lvl="0" marR="0" rtl="0" algn="ctr">
              <a:spcBef>
                <a:spcPts val="0"/>
              </a:spcBef>
              <a:spcAft>
                <a:spcPts val="0"/>
              </a:spcAft>
              <a:buClr>
                <a:schemeClr val="lt1"/>
              </a:buClr>
              <a:buSzPts val="4300"/>
              <a:buFont typeface="Calibri"/>
              <a:buNone/>
              <a:defRPr b="0" i="0" sz="43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0"/>
          <p:cNvSpPr txBox="1"/>
          <p:nvPr>
            <p:ph idx="1" type="body"/>
          </p:nvPr>
        </p:nvSpPr>
        <p:spPr>
          <a:xfrm>
            <a:off x="608092" y="1600200"/>
            <a:ext cx="10945654" cy="4525964"/>
          </a:xfrm>
          <a:prstGeom prst="rect">
            <a:avLst/>
          </a:prstGeom>
          <a:noFill/>
          <a:ln>
            <a:noFill/>
          </a:ln>
        </p:spPr>
        <p:txBody>
          <a:bodyPr anchorCtr="0" anchor="t" bIns="44875" lIns="89750" spcFirstLastPara="1" rIns="89750" wrap="square" tIns="44875">
            <a:norm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74650" lvl="2" marL="1371600" marR="0" rtl="0" algn="l">
              <a:spcBef>
                <a:spcPts val="460"/>
              </a:spcBef>
              <a:spcAft>
                <a:spcPts val="0"/>
              </a:spcAft>
              <a:buClr>
                <a:schemeClr val="lt1"/>
              </a:buClr>
              <a:buSzPts val="2300"/>
              <a:buFont typeface="Arial"/>
              <a:buChar char="•"/>
              <a:defRPr b="0" i="0" sz="23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2" name="Google Shape;12;p50"/>
          <p:cNvSpPr txBox="1"/>
          <p:nvPr>
            <p:ph idx="10" type="dt"/>
          </p:nvPr>
        </p:nvSpPr>
        <p:spPr>
          <a:xfrm>
            <a:off x="608092" y="6356353"/>
            <a:ext cx="2837762" cy="365125"/>
          </a:xfrm>
          <a:prstGeom prst="rect">
            <a:avLst/>
          </a:prstGeom>
          <a:noFill/>
          <a:ln>
            <a:noFill/>
          </a:ln>
        </p:spPr>
        <p:txBody>
          <a:bodyPr anchorCtr="0" anchor="ctr" bIns="44875" lIns="89750" spcFirstLastPara="1" rIns="89750" wrap="square" tIns="4487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50"/>
          <p:cNvSpPr txBox="1"/>
          <p:nvPr>
            <p:ph idx="11" type="ftr"/>
          </p:nvPr>
        </p:nvSpPr>
        <p:spPr>
          <a:xfrm>
            <a:off x="4155295" y="6356353"/>
            <a:ext cx="3851249" cy="365125"/>
          </a:xfrm>
          <a:prstGeom prst="rect">
            <a:avLst/>
          </a:prstGeom>
          <a:noFill/>
          <a:ln>
            <a:noFill/>
          </a:ln>
        </p:spPr>
        <p:txBody>
          <a:bodyPr anchorCtr="0" anchor="ctr" bIns="44875" lIns="89750" spcFirstLastPara="1" rIns="89750" wrap="square" tIns="4487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50"/>
          <p:cNvSpPr txBox="1"/>
          <p:nvPr>
            <p:ph idx="12" type="sldNum"/>
          </p:nvPr>
        </p:nvSpPr>
        <p:spPr>
          <a:xfrm>
            <a:off x="8715984" y="6356353"/>
            <a:ext cx="2837762" cy="365125"/>
          </a:xfrm>
          <a:prstGeom prst="rect">
            <a:avLst/>
          </a:prstGeom>
          <a:noFill/>
          <a:ln>
            <a:noFill/>
          </a:ln>
        </p:spPr>
        <p:txBody>
          <a:bodyPr anchorCtr="0" anchor="ctr" bIns="44875" lIns="89750" spcFirstLastPara="1" rIns="89750" wrap="square" tIns="4487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D:\KEL-ADM-DOSEN\A-PJJ-2019\Membuat-E-Modul-2019\LOGO-GAMBAR-PJJ\Logo-PJJ-PanjangOk-N01.png" id="15" name="Google Shape;15;p50"/>
          <p:cNvPicPr preferRelativeResize="0"/>
          <p:nvPr/>
        </p:nvPicPr>
        <p:blipFill rotWithShape="1">
          <a:blip r:embed="rId1">
            <a:alphaModFix/>
          </a:blip>
          <a:srcRect b="0" l="0" r="0" t="0"/>
          <a:stretch/>
        </p:blipFill>
        <p:spPr>
          <a:xfrm>
            <a:off x="86520" y="12702"/>
            <a:ext cx="2184399" cy="395276"/>
          </a:xfrm>
          <a:prstGeom prst="rect">
            <a:avLst/>
          </a:prstGeom>
          <a:noFill/>
          <a:ln>
            <a:noFill/>
          </a:ln>
          <a:effectLst>
            <a:outerShdw blurRad="304800" sx="104000" rotWithShape="0" algn="ctr" dir="2100000" dist="292100" sy="104000">
              <a:schemeClr val="lt1"/>
            </a:outerShdw>
          </a:effectLst>
        </p:spPr>
      </p:pic>
      <p:pic>
        <p:nvPicPr>
          <p:cNvPr descr="D:\KEL-ADM-DOSEN\A-PJJ-2019\Membuat-E-Modul-2019\LOGO-GAMBAR-PJJ\Logo udinus-fik.jpg" id="16" name="Google Shape;16;p50"/>
          <p:cNvPicPr preferRelativeResize="0"/>
          <p:nvPr/>
        </p:nvPicPr>
        <p:blipFill rotWithShape="1">
          <a:blip r:embed="rId2">
            <a:alphaModFix/>
          </a:blip>
          <a:srcRect b="0" l="0" r="0" t="0"/>
          <a:stretch/>
        </p:blipFill>
        <p:spPr>
          <a:xfrm>
            <a:off x="11247435" y="76201"/>
            <a:ext cx="838201" cy="838200"/>
          </a:xfrm>
          <a:prstGeom prst="rect">
            <a:avLst/>
          </a:prstGeom>
          <a:solidFill>
            <a:schemeClr val="lt1"/>
          </a:solidFill>
          <a:ln>
            <a:noFill/>
          </a:ln>
          <a:effectLst>
            <a:outerShdw blurRad="673100" sx="158000" rotWithShape="0" algn="t" dir="7680000" dist="330200" sy="158000">
              <a:srgbClr val="FFFF00">
                <a:alpha val="35686"/>
              </a:srgbClr>
            </a:outerShdw>
          </a:effectLst>
        </p:spPr>
      </p:pic>
      <p:pic>
        <p:nvPicPr>
          <p:cNvPr descr="D:\KEL-ADM-DOSEN\A-PJJ-2019\Membuat-E-Modul-2019\LOGO-GAMBAR-PJJ\LogoPJJ-Bulat-N01.png" id="17" name="Google Shape;17;p50"/>
          <p:cNvPicPr preferRelativeResize="0"/>
          <p:nvPr/>
        </p:nvPicPr>
        <p:blipFill rotWithShape="1">
          <a:blip r:embed="rId3">
            <a:alphaModFix/>
          </a:blip>
          <a:srcRect b="0" l="0" r="0" t="0"/>
          <a:stretch/>
        </p:blipFill>
        <p:spPr>
          <a:xfrm>
            <a:off x="35719" y="5257800"/>
            <a:ext cx="1244600" cy="1524362"/>
          </a:xfrm>
          <a:prstGeom prst="rect">
            <a:avLst/>
          </a:prstGeom>
          <a:noFill/>
          <a:ln>
            <a:noFill/>
          </a:ln>
        </p:spPr>
      </p:pic>
      <p:pic>
        <p:nvPicPr>
          <p:cNvPr descr="E:\Back-Up-1 Okt-2019\20190827_060250-1-1.jpg" id="18" name="Google Shape;18;p50"/>
          <p:cNvPicPr preferRelativeResize="0"/>
          <p:nvPr/>
        </p:nvPicPr>
        <p:blipFill rotWithShape="1">
          <a:blip r:embed="rId4">
            <a:alphaModFix/>
          </a:blip>
          <a:srcRect b="0" l="0" r="0" t="0"/>
          <a:stretch/>
        </p:blipFill>
        <p:spPr>
          <a:xfrm>
            <a:off x="10094769" y="5905500"/>
            <a:ext cx="1602769" cy="952500"/>
          </a:xfrm>
          <a:prstGeom prst="rect">
            <a:avLst/>
          </a:prstGeom>
          <a:noFill/>
          <a:ln>
            <a:noFill/>
          </a:ln>
          <a:effectLst>
            <a:outerShdw blurRad="1244600" sx="64000" algn="ctr" sy="64000">
              <a:schemeClr val="lt1">
                <a:alpha val="1960"/>
              </a:schemeClr>
            </a:outerShdw>
          </a:effectLst>
        </p:spPr>
      </p:pic>
      <p:pic>
        <p:nvPicPr>
          <p:cNvPr descr="D:\KEL-ADM-DOSEN\A-PJJ-2019\Membuat-E-Modul-2019\LOGO-GAMBAR-PJJ\ddaun.jpg" id="19" name="Google Shape;19;p50"/>
          <p:cNvPicPr preferRelativeResize="0"/>
          <p:nvPr/>
        </p:nvPicPr>
        <p:blipFill rotWithShape="1">
          <a:blip r:embed="rId5">
            <a:alphaModFix/>
          </a:blip>
          <a:srcRect b="0" l="0" r="0" t="0"/>
          <a:stretch/>
        </p:blipFill>
        <p:spPr>
          <a:xfrm rot="1527490">
            <a:off x="11108471" y="5364495"/>
            <a:ext cx="1625753" cy="1604748"/>
          </a:xfrm>
          <a:prstGeom prst="rect">
            <a:avLst/>
          </a:prstGeom>
          <a:noFill/>
          <a:ln>
            <a:noFill/>
          </a:ln>
          <a:effectLst>
            <a:outerShdw blurRad="50800" rotWithShape="0" algn="ctr" dir="5400000" dist="50800">
              <a:srgbClr val="002060"/>
            </a:outerShdw>
          </a:effectLst>
        </p:spPr>
      </p:pic>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1" Type="http://schemas.openxmlformats.org/officeDocument/2006/relationships/oleObject" Target="../embeddings/oleObject7.bin"/><Relationship Id="rId10" Type="http://schemas.openxmlformats.org/officeDocument/2006/relationships/oleObject" Target="../embeddings/oleObject6.bin"/><Relationship Id="rId13" Type="http://schemas.openxmlformats.org/officeDocument/2006/relationships/oleObject" Target="../embeddings/oleObject8.bin"/><Relationship Id="rId12" Type="http://schemas.openxmlformats.org/officeDocument/2006/relationships/oleObject" Target="../embeddings/oleObject7.bin"/><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vmlDrawing" Target="../drawings/vmlDrawing2.vml"/><Relationship Id="rId4" Type="http://schemas.openxmlformats.org/officeDocument/2006/relationships/oleObject" Target="../embeddings/oleObject4.bin"/><Relationship Id="rId9" Type="http://schemas.openxmlformats.org/officeDocument/2006/relationships/oleObject" Target="../embeddings/oleObject6.bin"/><Relationship Id="rId15" Type="http://schemas.openxmlformats.org/officeDocument/2006/relationships/image" Target="../media/image18.png"/><Relationship Id="rId14" Type="http://schemas.openxmlformats.org/officeDocument/2006/relationships/oleObject" Target="../embeddings/oleObject8.bin"/><Relationship Id="rId16" Type="http://schemas.openxmlformats.org/officeDocument/2006/relationships/image" Target="../media/image25.jpg"/><Relationship Id="rId5" Type="http://schemas.openxmlformats.org/officeDocument/2006/relationships/oleObject" Target="../embeddings/oleObject4.bin"/><Relationship Id="rId6" Type="http://schemas.openxmlformats.org/officeDocument/2006/relationships/image" Target="../media/image16.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jpg"/><Relationship Id="rId4" Type="http://schemas.openxmlformats.org/officeDocument/2006/relationships/image" Target="../media/image22.jp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hyperlink" Target="http://2.bp.blogspot.com/-XUKcVHw66S4/UjfDyE4r7SI/AAAAAAAAAD4/1wc47UjdCi0/s1600/45nosql-databases-facebook.jpg" TargetMode="External"/><Relationship Id="rId5" Type="http://schemas.openxmlformats.org/officeDocument/2006/relationships/image" Target="../media/image34.png"/><Relationship Id="rId6"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5.jpg"/><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36.jpg"/><Relationship Id="rId10" Type="http://schemas.openxmlformats.org/officeDocument/2006/relationships/image" Target="../media/image33.png"/><Relationship Id="rId13" Type="http://schemas.openxmlformats.org/officeDocument/2006/relationships/image" Target="../media/image58.png"/><Relationship Id="rId12" Type="http://schemas.openxmlformats.org/officeDocument/2006/relationships/image" Target="../media/image43.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jpg"/><Relationship Id="rId4" Type="http://schemas.openxmlformats.org/officeDocument/2006/relationships/image" Target="../media/image41.png"/><Relationship Id="rId9" Type="http://schemas.openxmlformats.org/officeDocument/2006/relationships/image" Target="../media/image30.png"/><Relationship Id="rId5" Type="http://schemas.openxmlformats.org/officeDocument/2006/relationships/image" Target="../media/image37.png"/><Relationship Id="rId6" Type="http://schemas.openxmlformats.org/officeDocument/2006/relationships/image" Target="../media/image28.jpg"/><Relationship Id="rId7" Type="http://schemas.openxmlformats.org/officeDocument/2006/relationships/image" Target="../media/image29.png"/><Relationship Id="rId8" Type="http://schemas.openxmlformats.org/officeDocument/2006/relationships/image" Target="../media/image3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11" Type="http://schemas.openxmlformats.org/officeDocument/2006/relationships/image" Target="../media/image53.jpg"/><Relationship Id="rId10" Type="http://schemas.openxmlformats.org/officeDocument/2006/relationships/image" Target="../media/image38.png"/><Relationship Id="rId12" Type="http://schemas.openxmlformats.org/officeDocument/2006/relationships/image" Target="../media/image57.jpg"/><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vmlDrawing" Target="../drawings/vmlDrawing3.vml"/><Relationship Id="rId4" Type="http://schemas.openxmlformats.org/officeDocument/2006/relationships/image" Target="../media/image52.png"/><Relationship Id="rId9" Type="http://schemas.openxmlformats.org/officeDocument/2006/relationships/image" Target="../media/image40.png"/><Relationship Id="rId5" Type="http://schemas.openxmlformats.org/officeDocument/2006/relationships/oleObject" Target="../embeddings/oleObject9.bin"/><Relationship Id="rId6" Type="http://schemas.openxmlformats.org/officeDocument/2006/relationships/oleObject" Target="../embeddings/oleObject9.bin"/><Relationship Id="rId7" Type="http://schemas.openxmlformats.org/officeDocument/2006/relationships/image" Target="../media/image48.png"/><Relationship Id="rId8" Type="http://schemas.openxmlformats.org/officeDocument/2006/relationships/image" Target="../media/image4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vmlDrawing" Target="../drawings/vmlDrawing4.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49.png"/><Relationship Id="rId7" Type="http://schemas.openxmlformats.org/officeDocument/2006/relationships/image" Target="../media/image3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vmlDrawing" Target="../drawings/vmlDrawing5.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50.png"/><Relationship Id="rId7"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6.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4.jpg"/><Relationship Id="rId4" Type="http://schemas.openxmlformats.org/officeDocument/2006/relationships/image" Target="../media/image59.jpg"/><Relationship Id="rId5" Type="http://schemas.openxmlformats.org/officeDocument/2006/relationships/image" Target="../media/image6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0.png"/><Relationship Id="rId4" Type="http://schemas.openxmlformats.org/officeDocument/2006/relationships/image" Target="../media/image62.png"/><Relationship Id="rId5" Type="http://schemas.openxmlformats.org/officeDocument/2006/relationships/image" Target="../media/image55.png"/><Relationship Id="rId6" Type="http://schemas.openxmlformats.org/officeDocument/2006/relationships/image" Target="../media/image6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4.png"/><Relationship Id="rId13" Type="http://schemas.openxmlformats.org/officeDocument/2006/relationships/oleObject" Target="../embeddings/oleObject3.bin"/><Relationship Id="rId12" Type="http://schemas.openxmlformats.org/officeDocument/2006/relationships/oleObject" Target="../embeddings/oleObject3.bin"/><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image" Target="../media/image7.png"/><Relationship Id="rId9" Type="http://schemas.openxmlformats.org/officeDocument/2006/relationships/oleObject" Target="../embeddings/oleObject2.bin"/><Relationship Id="rId15" Type="http://schemas.openxmlformats.org/officeDocument/2006/relationships/image" Target="../media/image8.png"/><Relationship Id="rId14" Type="http://schemas.openxmlformats.org/officeDocument/2006/relationships/image" Target="../media/image15.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9.png"/><Relationship Id="rId8"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1"/>
          <p:cNvSpPr txBox="1"/>
          <p:nvPr/>
        </p:nvSpPr>
        <p:spPr>
          <a:xfrm>
            <a:off x="2976055" y="2562408"/>
            <a:ext cx="5638800" cy="1061829"/>
          </a:xfrm>
          <a:prstGeom prst="rect">
            <a:avLst/>
          </a:prstGeom>
          <a:noFill/>
          <a:ln>
            <a:noFill/>
          </a:ln>
        </p:spPr>
        <p:txBody>
          <a:bodyPr anchorCtr="1" anchor="ctr" bIns="45700" lIns="91425" spcFirstLastPara="1" rIns="91425" wrap="square" tIns="45700">
            <a:spAutoFit/>
          </a:bodyPr>
          <a:lstStyle/>
          <a:p>
            <a:pPr indent="0" lvl="0" marL="0" marR="0" rtl="0" algn="ctr">
              <a:spcBef>
                <a:spcPts val="0"/>
              </a:spcBef>
              <a:spcAft>
                <a:spcPts val="0"/>
              </a:spcAft>
              <a:buNone/>
            </a:pPr>
            <a:r>
              <a:rPr b="1" i="0" lang="en-US" sz="2100" u="none" cap="none" strike="noStrike">
                <a:solidFill>
                  <a:srgbClr val="00682F"/>
                </a:solidFill>
                <a:latin typeface="Book Antiqua"/>
                <a:ea typeface="Book Antiqua"/>
                <a:cs typeface="Book Antiqua"/>
                <a:sym typeface="Book Antiqua"/>
              </a:rPr>
              <a:t>PJJ-A11-CF 1234</a:t>
            </a:r>
            <a:br>
              <a:rPr b="1" i="0" lang="en-US" sz="2100" u="none" cap="none" strike="noStrike">
                <a:solidFill>
                  <a:srgbClr val="00682F"/>
                </a:solidFill>
                <a:latin typeface="Book Antiqua"/>
                <a:ea typeface="Book Antiqua"/>
                <a:cs typeface="Book Antiqua"/>
                <a:sym typeface="Book Antiqua"/>
              </a:rPr>
            </a:br>
            <a:r>
              <a:rPr b="1" i="0" lang="en-US" sz="2100" u="none" cap="none" strike="noStrike">
                <a:solidFill>
                  <a:srgbClr val="00682F"/>
                </a:solidFill>
                <a:latin typeface="Book Antiqua"/>
                <a:ea typeface="Book Antiqua"/>
                <a:cs typeface="Book Antiqua"/>
                <a:sym typeface="Book Antiqua"/>
              </a:rPr>
              <a:t>Konsep  Basis Data</a:t>
            </a:r>
            <a:br>
              <a:rPr b="1" i="0" lang="en-US" sz="2100" u="none" cap="none" strike="noStrike">
                <a:solidFill>
                  <a:srgbClr val="00682F"/>
                </a:solidFill>
                <a:latin typeface="Book Antiqua"/>
                <a:ea typeface="Book Antiqua"/>
                <a:cs typeface="Book Antiqua"/>
                <a:sym typeface="Book Antiqua"/>
              </a:rPr>
            </a:br>
            <a:r>
              <a:rPr b="1" i="0" lang="en-US" sz="2100" u="none" cap="none" strike="noStrike">
                <a:solidFill>
                  <a:srgbClr val="00682F"/>
                </a:solidFill>
                <a:latin typeface="Book Antiqua"/>
                <a:ea typeface="Book Antiqua"/>
                <a:cs typeface="Book Antiqua"/>
                <a:sym typeface="Book Antiqua"/>
              </a:rPr>
              <a:t>(3 SKS)</a:t>
            </a:r>
            <a:endParaRPr b="0" i="0" sz="2100" u="none" cap="none" strike="noStrike">
              <a:solidFill>
                <a:srgbClr val="00682F"/>
              </a:solidFill>
              <a:latin typeface="Book Antiqua"/>
              <a:ea typeface="Book Antiqua"/>
              <a:cs typeface="Book Antiqua"/>
              <a:sym typeface="Book Antiqua"/>
            </a:endParaRPr>
          </a:p>
        </p:txBody>
      </p:sp>
      <p:sp>
        <p:nvSpPr>
          <p:cNvPr id="98" name="Google Shape;98;p1"/>
          <p:cNvSpPr txBox="1"/>
          <p:nvPr/>
        </p:nvSpPr>
        <p:spPr>
          <a:xfrm>
            <a:off x="1551469" y="908474"/>
            <a:ext cx="8381999" cy="683825"/>
          </a:xfrm>
          <a:prstGeom prst="rect">
            <a:avLst/>
          </a:prstGeom>
          <a:noFill/>
          <a:ln>
            <a:noFill/>
          </a:ln>
        </p:spPr>
        <p:txBody>
          <a:bodyPr anchorCtr="0" anchor="ctr" bIns="44875" lIns="89750" spcFirstLastPara="1" rIns="89750" wrap="square" tIns="44875">
            <a:noAutofit/>
          </a:bodyPr>
          <a:lstStyle/>
          <a:p>
            <a:pPr indent="0" lvl="0" marL="0" marR="0" rtl="0" algn="ctr">
              <a:spcBef>
                <a:spcPts val="0"/>
              </a:spcBef>
              <a:spcAft>
                <a:spcPts val="0"/>
              </a:spcAft>
              <a:buNone/>
            </a:pPr>
            <a:r>
              <a:t/>
            </a:r>
            <a:endParaRPr b="1" i="0" sz="40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1" i="0" lang="en-US" sz="4000" u="none" cap="none" strike="noStrike">
                <a:solidFill>
                  <a:srgbClr val="FF0000"/>
                </a:solidFill>
                <a:latin typeface="Book Antiqua"/>
                <a:ea typeface="Book Antiqua"/>
                <a:cs typeface="Book Antiqua"/>
                <a:sym typeface="Book Antiqua"/>
              </a:rPr>
              <a:t>Pengantar Basis Data : </a:t>
            </a:r>
            <a:endParaRPr b="1" i="0" sz="4000" u="none" cap="none" strike="noStrike">
              <a:solidFill>
                <a:schemeClr val="lt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lt1"/>
              </a:buClr>
              <a:buSzPts val="2700"/>
              <a:buFont typeface="Cambria"/>
              <a:buNone/>
            </a:pPr>
            <a:r>
              <a:rPr b="1" i="0" lang="en-US" sz="2700" u="none" cap="none" strike="noStrike">
                <a:solidFill>
                  <a:schemeClr val="lt1"/>
                </a:solidFill>
                <a:latin typeface="Cambria"/>
                <a:ea typeface="Cambria"/>
                <a:cs typeface="Cambria"/>
                <a:sym typeface="Cambria"/>
              </a:rPr>
              <a:t>Database, DBMS, RDBMS, Sistem Basis Data</a:t>
            </a:r>
            <a:endParaRPr b="1" i="0" sz="2700" u="none" cap="none" strike="noStrike">
              <a:solidFill>
                <a:schemeClr val="lt1"/>
              </a:solidFill>
              <a:latin typeface="Cambria"/>
              <a:ea typeface="Cambria"/>
              <a:cs typeface="Cambria"/>
              <a:sym typeface="Cambria"/>
            </a:endParaRPr>
          </a:p>
        </p:txBody>
      </p:sp>
      <p:sp>
        <p:nvSpPr>
          <p:cNvPr id="99" name="Google Shape;99;p1"/>
          <p:cNvSpPr/>
          <p:nvPr/>
        </p:nvSpPr>
        <p:spPr>
          <a:xfrm>
            <a:off x="5090319" y="236525"/>
            <a:ext cx="1219200" cy="838200"/>
          </a:xfrm>
          <a:prstGeom prst="flowChartExtract">
            <a:avLst/>
          </a:prstGeom>
          <a:solidFill>
            <a:schemeClr val="accent3"/>
          </a:solidFill>
          <a:ln>
            <a:noFill/>
          </a:ln>
          <a:effectLst>
            <a:outerShdw blurRad="622300" rotWithShape="0" algn="ctr" dir="5400000" dist="139700">
              <a:srgbClr val="002060">
                <a:alpha val="8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none" strike="noStrike">
                <a:solidFill>
                  <a:schemeClr val="lt2"/>
                </a:solidFill>
                <a:latin typeface="Arial"/>
                <a:ea typeface="Arial"/>
                <a:cs typeface="Arial"/>
                <a:sym typeface="Arial"/>
              </a:rPr>
              <a:t>1</a:t>
            </a:r>
            <a:r>
              <a:rPr b="1" i="0" lang="en-US" sz="2000" u="none" cap="none" strike="noStrike">
                <a:solidFill>
                  <a:schemeClr val="lt2"/>
                </a:solidFill>
                <a:latin typeface="Arial"/>
                <a:ea typeface="Arial"/>
                <a:cs typeface="Arial"/>
                <a:sym typeface="Arial"/>
              </a:rPr>
              <a:t>.</a:t>
            </a:r>
            <a:endParaRPr b="1" i="0" sz="2000" u="none" cap="none" strike="noStrike">
              <a:solidFill>
                <a:schemeClr val="lt2"/>
              </a:solidFill>
              <a:latin typeface="Arial"/>
              <a:ea typeface="Arial"/>
              <a:cs typeface="Arial"/>
              <a:sym typeface="Arial"/>
            </a:endParaRP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7" name="Shape 397"/>
        <p:cNvGrpSpPr/>
        <p:nvPr/>
      </p:nvGrpSpPr>
      <p:grpSpPr>
        <a:xfrm>
          <a:off x="0" y="0"/>
          <a:ext cx="0" cy="0"/>
          <a:chOff x="0" y="0"/>
          <a:chExt cx="0" cy="0"/>
        </a:xfrm>
      </p:grpSpPr>
      <p:sp>
        <p:nvSpPr>
          <p:cNvPr id="398" name="Google Shape;398;p10"/>
          <p:cNvSpPr txBox="1"/>
          <p:nvPr>
            <p:ph type="title"/>
          </p:nvPr>
        </p:nvSpPr>
        <p:spPr>
          <a:xfrm>
            <a:off x="2347118" y="-57863"/>
            <a:ext cx="7467601"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700"/>
              <a:buFont typeface="Book Antiqua"/>
              <a:buNone/>
            </a:pPr>
            <a:r>
              <a:rPr b="1" lang="en-US" sz="3700">
                <a:latin typeface="Book Antiqua"/>
                <a:ea typeface="Book Antiqua"/>
                <a:cs typeface="Book Antiqua"/>
                <a:sym typeface="Book Antiqua"/>
              </a:rPr>
              <a:t>Database : </a:t>
            </a:r>
            <a:r>
              <a:rPr b="1" lang="en-US" sz="3200">
                <a:solidFill>
                  <a:srgbClr val="FF0000"/>
                </a:solidFill>
                <a:latin typeface="Book Antiqua"/>
                <a:ea typeface="Book Antiqua"/>
                <a:cs typeface="Book Antiqua"/>
                <a:sym typeface="Book Antiqua"/>
              </a:rPr>
              <a:t>Sistem Pengarsipan (?)</a:t>
            </a:r>
            <a:endParaRPr b="1" sz="3200">
              <a:solidFill>
                <a:srgbClr val="FF0000"/>
              </a:solidFill>
              <a:latin typeface="Book Antiqua"/>
              <a:ea typeface="Book Antiqua"/>
              <a:cs typeface="Book Antiqua"/>
              <a:sym typeface="Book Antiqua"/>
            </a:endParaRPr>
          </a:p>
        </p:txBody>
      </p:sp>
      <p:grpSp>
        <p:nvGrpSpPr>
          <p:cNvPr id="399" name="Google Shape;399;p10"/>
          <p:cNvGrpSpPr/>
          <p:nvPr/>
        </p:nvGrpSpPr>
        <p:grpSpPr>
          <a:xfrm>
            <a:off x="695393" y="3742753"/>
            <a:ext cx="6456362" cy="1803308"/>
            <a:chOff x="499" y="663"/>
            <a:chExt cx="5066" cy="2811"/>
          </a:xfrm>
        </p:grpSpPr>
        <p:sp>
          <p:nvSpPr>
            <p:cNvPr id="400" name="Google Shape;400;p10"/>
            <p:cNvSpPr/>
            <p:nvPr/>
          </p:nvSpPr>
          <p:spPr>
            <a:xfrm>
              <a:off x="2842" y="751"/>
              <a:ext cx="2723" cy="2101"/>
            </a:xfrm>
            <a:prstGeom prst="ellipse">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10"/>
            <p:cNvSpPr/>
            <p:nvPr/>
          </p:nvSpPr>
          <p:spPr>
            <a:xfrm>
              <a:off x="499" y="663"/>
              <a:ext cx="1928" cy="2359"/>
            </a:xfrm>
            <a:prstGeom prst="can">
              <a:avLst>
                <a:gd fmla="val 30589"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10"/>
            <p:cNvSpPr txBox="1"/>
            <p:nvPr/>
          </p:nvSpPr>
          <p:spPr>
            <a:xfrm>
              <a:off x="544" y="1753"/>
              <a:ext cx="1814" cy="6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300">
                  <a:solidFill>
                    <a:schemeClr val="lt1"/>
                  </a:solidFill>
                  <a:latin typeface="Book Antiqua"/>
                  <a:ea typeface="Book Antiqua"/>
                  <a:cs typeface="Book Antiqua"/>
                  <a:sym typeface="Book Antiqua"/>
                </a:rPr>
                <a:t>Disk / Storage</a:t>
              </a:r>
              <a:endParaRPr/>
            </a:p>
          </p:txBody>
        </p:sp>
        <p:pic>
          <p:nvPicPr>
            <p:cNvPr id="403" name="Google Shape;403;p10"/>
            <p:cNvPicPr preferRelativeResize="0"/>
            <p:nvPr/>
          </p:nvPicPr>
          <p:blipFill rotWithShape="1">
            <a:blip r:embed="rId3">
              <a:alphaModFix/>
            </a:blip>
            <a:srcRect b="0" l="0" r="0" t="0"/>
            <a:stretch/>
          </p:blipFill>
          <p:spPr>
            <a:xfrm>
              <a:off x="3388" y="1105"/>
              <a:ext cx="499" cy="468"/>
            </a:xfrm>
            <a:prstGeom prst="rect">
              <a:avLst/>
            </a:prstGeom>
            <a:noFill/>
            <a:ln>
              <a:noFill/>
            </a:ln>
          </p:spPr>
        </p:pic>
        <p:pic>
          <p:nvPicPr>
            <p:cNvPr id="404" name="Google Shape;404;p10"/>
            <p:cNvPicPr preferRelativeResize="0"/>
            <p:nvPr/>
          </p:nvPicPr>
          <p:blipFill rotWithShape="1">
            <a:blip r:embed="rId4">
              <a:alphaModFix/>
            </a:blip>
            <a:srcRect b="0" l="0" r="0" t="0"/>
            <a:stretch/>
          </p:blipFill>
          <p:spPr>
            <a:xfrm>
              <a:off x="4456" y="1102"/>
              <a:ext cx="499" cy="468"/>
            </a:xfrm>
            <a:prstGeom prst="rect">
              <a:avLst/>
            </a:prstGeom>
            <a:noFill/>
            <a:ln>
              <a:noFill/>
            </a:ln>
          </p:spPr>
        </p:pic>
        <p:pic>
          <p:nvPicPr>
            <p:cNvPr id="405" name="Google Shape;405;p10"/>
            <p:cNvPicPr preferRelativeResize="0"/>
            <p:nvPr/>
          </p:nvPicPr>
          <p:blipFill rotWithShape="1">
            <a:blip r:embed="rId5">
              <a:alphaModFix/>
            </a:blip>
            <a:srcRect b="0" l="0" r="0" t="0"/>
            <a:stretch/>
          </p:blipFill>
          <p:spPr>
            <a:xfrm>
              <a:off x="3380" y="1887"/>
              <a:ext cx="499" cy="468"/>
            </a:xfrm>
            <a:prstGeom prst="rect">
              <a:avLst/>
            </a:prstGeom>
            <a:noFill/>
            <a:ln>
              <a:noFill/>
            </a:ln>
          </p:spPr>
        </p:pic>
        <p:pic>
          <p:nvPicPr>
            <p:cNvPr id="406" name="Google Shape;406;p10"/>
            <p:cNvPicPr preferRelativeResize="0"/>
            <p:nvPr/>
          </p:nvPicPr>
          <p:blipFill rotWithShape="1">
            <a:blip r:embed="rId5">
              <a:alphaModFix/>
            </a:blip>
            <a:srcRect b="0" l="0" r="0" t="0"/>
            <a:stretch/>
          </p:blipFill>
          <p:spPr>
            <a:xfrm>
              <a:off x="4459" y="1908"/>
              <a:ext cx="499" cy="468"/>
            </a:xfrm>
            <a:prstGeom prst="rect">
              <a:avLst/>
            </a:prstGeom>
            <a:noFill/>
            <a:ln>
              <a:noFill/>
            </a:ln>
          </p:spPr>
        </p:pic>
        <p:sp>
          <p:nvSpPr>
            <p:cNvPr id="407" name="Google Shape;407;p10"/>
            <p:cNvSpPr txBox="1"/>
            <p:nvPr/>
          </p:nvSpPr>
          <p:spPr>
            <a:xfrm>
              <a:off x="3320" y="1524"/>
              <a:ext cx="908"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2"/>
                  </a:solidFill>
                  <a:latin typeface="Calibri"/>
                  <a:ea typeface="Calibri"/>
                  <a:cs typeface="Calibri"/>
                  <a:sym typeface="Calibri"/>
                </a:rPr>
                <a:t>File Mahasiswa</a:t>
              </a:r>
              <a:endParaRPr sz="900">
                <a:solidFill>
                  <a:schemeClr val="dk2"/>
                </a:solidFill>
                <a:latin typeface="Calibri"/>
                <a:ea typeface="Calibri"/>
                <a:cs typeface="Calibri"/>
                <a:sym typeface="Calibri"/>
              </a:endParaRPr>
            </a:p>
          </p:txBody>
        </p:sp>
        <p:sp>
          <p:nvSpPr>
            <p:cNvPr id="408" name="Google Shape;408;p10"/>
            <p:cNvSpPr txBox="1"/>
            <p:nvPr/>
          </p:nvSpPr>
          <p:spPr>
            <a:xfrm>
              <a:off x="4411" y="1577"/>
              <a:ext cx="730"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2"/>
                  </a:solidFill>
                  <a:latin typeface="Calibri"/>
                  <a:ea typeface="Calibri"/>
                  <a:cs typeface="Calibri"/>
                  <a:sym typeface="Calibri"/>
                </a:rPr>
                <a:t>File Matakuliah</a:t>
              </a:r>
              <a:endParaRPr sz="900">
                <a:solidFill>
                  <a:schemeClr val="dk2"/>
                </a:solidFill>
                <a:latin typeface="Calibri"/>
                <a:ea typeface="Calibri"/>
                <a:cs typeface="Calibri"/>
                <a:sym typeface="Calibri"/>
              </a:endParaRPr>
            </a:p>
          </p:txBody>
        </p:sp>
        <p:sp>
          <p:nvSpPr>
            <p:cNvPr id="409" name="Google Shape;409;p10"/>
            <p:cNvSpPr txBox="1"/>
            <p:nvPr/>
          </p:nvSpPr>
          <p:spPr>
            <a:xfrm>
              <a:off x="3405" y="2365"/>
              <a:ext cx="573" cy="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2"/>
                  </a:solidFill>
                  <a:latin typeface="Calibri"/>
                  <a:ea typeface="Calibri"/>
                  <a:cs typeface="Calibri"/>
                  <a:sym typeface="Calibri"/>
                </a:rPr>
                <a:t>File Absen</a:t>
              </a:r>
              <a:endParaRPr sz="900">
                <a:solidFill>
                  <a:schemeClr val="dk2"/>
                </a:solidFill>
                <a:latin typeface="Calibri"/>
                <a:ea typeface="Calibri"/>
                <a:cs typeface="Calibri"/>
                <a:sym typeface="Calibri"/>
              </a:endParaRPr>
            </a:p>
          </p:txBody>
        </p:sp>
        <p:sp>
          <p:nvSpPr>
            <p:cNvPr id="410" name="Google Shape;410;p10"/>
            <p:cNvSpPr txBox="1"/>
            <p:nvPr/>
          </p:nvSpPr>
          <p:spPr>
            <a:xfrm>
              <a:off x="4459" y="2385"/>
              <a:ext cx="537"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2"/>
                  </a:solidFill>
                  <a:latin typeface="Calibri"/>
                  <a:ea typeface="Calibri"/>
                  <a:cs typeface="Calibri"/>
                  <a:sym typeface="Calibri"/>
                </a:rPr>
                <a:t>File Nilai</a:t>
              </a:r>
              <a:endParaRPr sz="900">
                <a:solidFill>
                  <a:schemeClr val="dk2"/>
                </a:solidFill>
                <a:latin typeface="Calibri"/>
                <a:ea typeface="Calibri"/>
                <a:cs typeface="Calibri"/>
                <a:sym typeface="Calibri"/>
              </a:endParaRPr>
            </a:p>
          </p:txBody>
        </p:sp>
        <p:sp>
          <p:nvSpPr>
            <p:cNvPr id="411" name="Google Shape;411;p10"/>
            <p:cNvSpPr txBox="1"/>
            <p:nvPr/>
          </p:nvSpPr>
          <p:spPr>
            <a:xfrm>
              <a:off x="589" y="3090"/>
              <a:ext cx="1815" cy="3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rgbClr val="231165"/>
                  </a:solidFill>
                  <a:latin typeface="Calibri"/>
                  <a:ea typeface="Calibri"/>
                  <a:cs typeface="Calibri"/>
                  <a:sym typeface="Calibri"/>
                </a:rPr>
                <a:t>Basis data di sebuah harddisk</a:t>
              </a:r>
              <a:endParaRPr b="1" sz="1000">
                <a:solidFill>
                  <a:srgbClr val="231165"/>
                </a:solidFill>
                <a:latin typeface="Calibri"/>
                <a:ea typeface="Calibri"/>
                <a:cs typeface="Calibri"/>
                <a:sym typeface="Calibri"/>
              </a:endParaRPr>
            </a:p>
          </p:txBody>
        </p:sp>
      </p:grpSp>
      <p:grpSp>
        <p:nvGrpSpPr>
          <p:cNvPr id="412" name="Google Shape;412;p10"/>
          <p:cNvGrpSpPr/>
          <p:nvPr/>
        </p:nvGrpSpPr>
        <p:grpSpPr>
          <a:xfrm>
            <a:off x="874780" y="1101153"/>
            <a:ext cx="6084888" cy="2593975"/>
            <a:chOff x="589" y="2160"/>
            <a:chExt cx="3878" cy="1850"/>
          </a:xfrm>
        </p:grpSpPr>
        <p:sp>
          <p:nvSpPr>
            <p:cNvPr id="413" name="Google Shape;413;p10"/>
            <p:cNvSpPr/>
            <p:nvPr/>
          </p:nvSpPr>
          <p:spPr>
            <a:xfrm>
              <a:off x="1383" y="2296"/>
              <a:ext cx="454" cy="1384"/>
            </a:xfrm>
            <a:prstGeom prst="rect">
              <a:avLst/>
            </a:prstGeom>
            <a:gradFill>
              <a:gsLst>
                <a:gs pos="0">
                  <a:schemeClr val="dk1"/>
                </a:gs>
                <a:gs pos="100000">
                  <a:srgbClr val="FF0066"/>
                </a:gs>
              </a:gsLst>
              <a:path path="circle">
                <a:fillToRect b="50%" l="50%" r="50%" t="50%"/>
              </a:path>
              <a:tileRect/>
            </a:gra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10"/>
            <p:cNvSpPr/>
            <p:nvPr/>
          </p:nvSpPr>
          <p:spPr>
            <a:xfrm>
              <a:off x="748" y="2296"/>
              <a:ext cx="454" cy="1384"/>
            </a:xfrm>
            <a:prstGeom prst="rect">
              <a:avLst/>
            </a:prstGeom>
            <a:gradFill>
              <a:gsLst>
                <a:gs pos="0">
                  <a:schemeClr val="dk1"/>
                </a:gs>
                <a:gs pos="100000">
                  <a:srgbClr val="FF0066"/>
                </a:gs>
              </a:gsLst>
              <a:path path="circle">
                <a:fillToRect b="50%" l="50%" r="50%" t="50%"/>
              </a:path>
              <a:tileRect/>
            </a:gra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accent2"/>
                </a:solidFill>
                <a:latin typeface="Calibri"/>
                <a:ea typeface="Calibri"/>
                <a:cs typeface="Calibri"/>
                <a:sym typeface="Calibri"/>
              </a:endParaRPr>
            </a:p>
          </p:txBody>
        </p:sp>
        <p:sp>
          <p:nvSpPr>
            <p:cNvPr id="415" name="Google Shape;415;p10"/>
            <p:cNvSpPr/>
            <p:nvPr/>
          </p:nvSpPr>
          <p:spPr>
            <a:xfrm>
              <a:off x="589" y="2160"/>
              <a:ext cx="1429" cy="1656"/>
            </a:xfrm>
            <a:prstGeom prst="rect">
              <a:avLst/>
            </a:prstGeom>
            <a:no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10"/>
            <p:cNvSpPr/>
            <p:nvPr/>
          </p:nvSpPr>
          <p:spPr>
            <a:xfrm>
              <a:off x="644" y="2214"/>
              <a:ext cx="1329" cy="1542"/>
            </a:xfrm>
            <a:prstGeom prst="rect">
              <a:avLst/>
            </a:prstGeom>
            <a:no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10"/>
            <p:cNvSpPr/>
            <p:nvPr/>
          </p:nvSpPr>
          <p:spPr>
            <a:xfrm>
              <a:off x="649" y="2659"/>
              <a:ext cx="1315" cy="68"/>
            </a:xfrm>
            <a:prstGeom prst="rect">
              <a:avLst/>
            </a:prstGeom>
            <a:solidFill>
              <a:schemeClr val="accent2"/>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10"/>
            <p:cNvSpPr/>
            <p:nvPr/>
          </p:nvSpPr>
          <p:spPr>
            <a:xfrm>
              <a:off x="658" y="3203"/>
              <a:ext cx="1315" cy="68"/>
            </a:xfrm>
            <a:prstGeom prst="rect">
              <a:avLst/>
            </a:prstGeom>
            <a:solidFill>
              <a:schemeClr val="accent2"/>
            </a:solidFill>
            <a:ln cap="sq"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419" name="Google Shape;419;p10"/>
            <p:cNvPicPr preferRelativeResize="0"/>
            <p:nvPr/>
          </p:nvPicPr>
          <p:blipFill rotWithShape="1">
            <a:blip r:embed="rId5">
              <a:alphaModFix/>
            </a:blip>
            <a:srcRect b="0" l="0" r="0" t="0"/>
            <a:stretch/>
          </p:blipFill>
          <p:spPr>
            <a:xfrm>
              <a:off x="2656" y="2228"/>
              <a:ext cx="499" cy="468"/>
            </a:xfrm>
            <a:prstGeom prst="rect">
              <a:avLst/>
            </a:prstGeom>
            <a:noFill/>
            <a:ln>
              <a:noFill/>
            </a:ln>
          </p:spPr>
        </p:pic>
        <p:pic>
          <p:nvPicPr>
            <p:cNvPr id="420" name="Google Shape;420;p10"/>
            <p:cNvPicPr preferRelativeResize="0"/>
            <p:nvPr/>
          </p:nvPicPr>
          <p:blipFill rotWithShape="1">
            <a:blip r:embed="rId5">
              <a:alphaModFix/>
            </a:blip>
            <a:srcRect b="0" l="0" r="0" t="0"/>
            <a:stretch/>
          </p:blipFill>
          <p:spPr>
            <a:xfrm>
              <a:off x="3833" y="2228"/>
              <a:ext cx="499" cy="468"/>
            </a:xfrm>
            <a:prstGeom prst="rect">
              <a:avLst/>
            </a:prstGeom>
            <a:noFill/>
            <a:ln>
              <a:noFill/>
            </a:ln>
          </p:spPr>
        </p:pic>
        <p:pic>
          <p:nvPicPr>
            <p:cNvPr id="421" name="Google Shape;421;p10"/>
            <p:cNvPicPr preferRelativeResize="0"/>
            <p:nvPr/>
          </p:nvPicPr>
          <p:blipFill rotWithShape="1">
            <a:blip r:embed="rId5">
              <a:alphaModFix/>
            </a:blip>
            <a:srcRect b="0" l="0" r="0" t="0"/>
            <a:stretch/>
          </p:blipFill>
          <p:spPr>
            <a:xfrm>
              <a:off x="2676" y="3045"/>
              <a:ext cx="499" cy="468"/>
            </a:xfrm>
            <a:prstGeom prst="rect">
              <a:avLst/>
            </a:prstGeom>
            <a:noFill/>
            <a:ln>
              <a:noFill/>
            </a:ln>
          </p:spPr>
        </p:pic>
        <p:pic>
          <p:nvPicPr>
            <p:cNvPr id="422" name="Google Shape;422;p10"/>
            <p:cNvPicPr preferRelativeResize="0"/>
            <p:nvPr/>
          </p:nvPicPr>
          <p:blipFill rotWithShape="1">
            <a:blip r:embed="rId5">
              <a:alphaModFix/>
            </a:blip>
            <a:srcRect b="0" l="0" r="0" t="0"/>
            <a:stretch/>
          </p:blipFill>
          <p:spPr>
            <a:xfrm>
              <a:off x="3878" y="3007"/>
              <a:ext cx="499" cy="468"/>
            </a:xfrm>
            <a:prstGeom prst="rect">
              <a:avLst/>
            </a:prstGeom>
            <a:noFill/>
            <a:ln>
              <a:noFill/>
            </a:ln>
          </p:spPr>
        </p:pic>
        <p:sp>
          <p:nvSpPr>
            <p:cNvPr id="423" name="Google Shape;423;p10"/>
            <p:cNvSpPr txBox="1"/>
            <p:nvPr/>
          </p:nvSpPr>
          <p:spPr>
            <a:xfrm>
              <a:off x="2676" y="2648"/>
              <a:ext cx="499" cy="1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FF0000"/>
                  </a:solidFill>
                  <a:latin typeface="Calibri"/>
                  <a:ea typeface="Calibri"/>
                  <a:cs typeface="Calibri"/>
                  <a:sym typeface="Calibri"/>
                </a:rPr>
                <a:t>Mahasiswa</a:t>
              </a:r>
              <a:endParaRPr sz="1000">
                <a:solidFill>
                  <a:srgbClr val="FF0000"/>
                </a:solidFill>
                <a:latin typeface="Calibri"/>
                <a:ea typeface="Calibri"/>
                <a:cs typeface="Calibri"/>
                <a:sym typeface="Calibri"/>
              </a:endParaRPr>
            </a:p>
          </p:txBody>
        </p:sp>
        <p:sp>
          <p:nvSpPr>
            <p:cNvPr id="424" name="Google Shape;424;p10"/>
            <p:cNvSpPr txBox="1"/>
            <p:nvPr/>
          </p:nvSpPr>
          <p:spPr>
            <a:xfrm>
              <a:off x="3810" y="2682"/>
              <a:ext cx="657" cy="1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FF0000"/>
                  </a:solidFill>
                  <a:latin typeface="Calibri"/>
                  <a:ea typeface="Calibri"/>
                  <a:cs typeface="Calibri"/>
                  <a:sym typeface="Calibri"/>
                </a:rPr>
                <a:t>Matakuliah</a:t>
              </a:r>
              <a:endParaRPr sz="1200">
                <a:solidFill>
                  <a:srgbClr val="FF0000"/>
                </a:solidFill>
                <a:latin typeface="Calibri"/>
                <a:ea typeface="Calibri"/>
                <a:cs typeface="Calibri"/>
                <a:sym typeface="Calibri"/>
              </a:endParaRPr>
            </a:p>
          </p:txBody>
        </p:sp>
        <p:sp>
          <p:nvSpPr>
            <p:cNvPr id="425" name="Google Shape;425;p10"/>
            <p:cNvSpPr txBox="1"/>
            <p:nvPr/>
          </p:nvSpPr>
          <p:spPr>
            <a:xfrm>
              <a:off x="2595" y="3465"/>
              <a:ext cx="657" cy="1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FF0000"/>
                  </a:solidFill>
                  <a:latin typeface="Calibri"/>
                  <a:ea typeface="Calibri"/>
                  <a:cs typeface="Calibri"/>
                  <a:sym typeface="Calibri"/>
                </a:rPr>
                <a:t>Absen</a:t>
              </a:r>
              <a:endParaRPr sz="1200">
                <a:solidFill>
                  <a:srgbClr val="FF0000"/>
                </a:solidFill>
                <a:latin typeface="Calibri"/>
                <a:ea typeface="Calibri"/>
                <a:cs typeface="Calibri"/>
                <a:sym typeface="Calibri"/>
              </a:endParaRPr>
            </a:p>
          </p:txBody>
        </p:sp>
        <p:sp>
          <p:nvSpPr>
            <p:cNvPr id="426" name="Google Shape;426;p10"/>
            <p:cNvSpPr txBox="1"/>
            <p:nvPr/>
          </p:nvSpPr>
          <p:spPr>
            <a:xfrm>
              <a:off x="3810" y="3465"/>
              <a:ext cx="657" cy="1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FF0000"/>
                  </a:solidFill>
                  <a:latin typeface="Calibri"/>
                  <a:ea typeface="Calibri"/>
                  <a:cs typeface="Calibri"/>
                  <a:sym typeface="Calibri"/>
                </a:rPr>
                <a:t>Nilai</a:t>
              </a:r>
              <a:endParaRPr sz="1200">
                <a:solidFill>
                  <a:srgbClr val="FF0000"/>
                </a:solidFill>
                <a:latin typeface="Calibri"/>
                <a:ea typeface="Calibri"/>
                <a:cs typeface="Calibri"/>
                <a:sym typeface="Calibri"/>
              </a:endParaRPr>
            </a:p>
          </p:txBody>
        </p:sp>
        <p:sp>
          <p:nvSpPr>
            <p:cNvPr id="427" name="Google Shape;427;p10"/>
            <p:cNvSpPr txBox="1"/>
            <p:nvPr/>
          </p:nvSpPr>
          <p:spPr>
            <a:xfrm>
              <a:off x="589" y="3814"/>
              <a:ext cx="1452" cy="1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00487E"/>
                  </a:solidFill>
                  <a:latin typeface="Calibri"/>
                  <a:ea typeface="Calibri"/>
                  <a:cs typeface="Calibri"/>
                  <a:sym typeface="Calibri"/>
                </a:rPr>
                <a:t>Lemari arsip sebuah ruang</a:t>
              </a:r>
              <a:endParaRPr b="1" sz="1200">
                <a:solidFill>
                  <a:srgbClr val="00487E"/>
                </a:solidFill>
                <a:latin typeface="Calibri"/>
                <a:ea typeface="Calibri"/>
                <a:cs typeface="Calibri"/>
                <a:sym typeface="Calibri"/>
              </a:endParaRPr>
            </a:p>
          </p:txBody>
        </p:sp>
      </p:grpSp>
      <p:grpSp>
        <p:nvGrpSpPr>
          <p:cNvPr id="428" name="Google Shape;428;p10"/>
          <p:cNvGrpSpPr/>
          <p:nvPr/>
        </p:nvGrpSpPr>
        <p:grpSpPr>
          <a:xfrm>
            <a:off x="10547151" y="1700296"/>
            <a:ext cx="1038360" cy="2971800"/>
            <a:chOff x="2093" y="1547"/>
            <a:chExt cx="1347" cy="1639"/>
          </a:xfrm>
        </p:grpSpPr>
        <p:grpSp>
          <p:nvGrpSpPr>
            <p:cNvPr id="429" name="Google Shape;429;p10"/>
            <p:cNvGrpSpPr/>
            <p:nvPr/>
          </p:nvGrpSpPr>
          <p:grpSpPr>
            <a:xfrm>
              <a:off x="2646" y="1687"/>
              <a:ext cx="240" cy="312"/>
              <a:chOff x="2646" y="1687"/>
              <a:chExt cx="240" cy="312"/>
            </a:xfrm>
          </p:grpSpPr>
          <p:grpSp>
            <p:nvGrpSpPr>
              <p:cNvPr id="430" name="Google Shape;430;p10"/>
              <p:cNvGrpSpPr/>
              <p:nvPr/>
            </p:nvGrpSpPr>
            <p:grpSpPr>
              <a:xfrm>
                <a:off x="2646" y="1805"/>
                <a:ext cx="235" cy="50"/>
                <a:chOff x="2646" y="1805"/>
                <a:chExt cx="235" cy="50"/>
              </a:xfrm>
            </p:grpSpPr>
            <p:sp>
              <p:nvSpPr>
                <p:cNvPr id="431" name="Google Shape;431;p10"/>
                <p:cNvSpPr/>
                <p:nvPr/>
              </p:nvSpPr>
              <p:spPr>
                <a:xfrm>
                  <a:off x="2860" y="1805"/>
                  <a:ext cx="21" cy="50"/>
                </a:xfrm>
                <a:custGeom>
                  <a:rect b="b" l="l" r="r" t="t"/>
                  <a:pathLst>
                    <a:path extrusionOk="0" h="152" w="41">
                      <a:moveTo>
                        <a:pt x="1" y="10"/>
                      </a:moveTo>
                      <a:lnTo>
                        <a:pt x="17" y="1"/>
                      </a:lnTo>
                      <a:lnTo>
                        <a:pt x="24" y="0"/>
                      </a:lnTo>
                      <a:lnTo>
                        <a:pt x="30" y="0"/>
                      </a:lnTo>
                      <a:lnTo>
                        <a:pt x="33" y="1"/>
                      </a:lnTo>
                      <a:lnTo>
                        <a:pt x="37" y="4"/>
                      </a:lnTo>
                      <a:lnTo>
                        <a:pt x="40" y="13"/>
                      </a:lnTo>
                      <a:lnTo>
                        <a:pt x="41" y="21"/>
                      </a:lnTo>
                      <a:lnTo>
                        <a:pt x="40" y="33"/>
                      </a:lnTo>
                      <a:lnTo>
                        <a:pt x="39" y="41"/>
                      </a:lnTo>
                      <a:lnTo>
                        <a:pt x="35" y="51"/>
                      </a:lnTo>
                      <a:lnTo>
                        <a:pt x="31" y="58"/>
                      </a:lnTo>
                      <a:lnTo>
                        <a:pt x="27" y="65"/>
                      </a:lnTo>
                      <a:lnTo>
                        <a:pt x="24" y="75"/>
                      </a:lnTo>
                      <a:lnTo>
                        <a:pt x="24" y="83"/>
                      </a:lnTo>
                      <a:lnTo>
                        <a:pt x="24" y="97"/>
                      </a:lnTo>
                      <a:lnTo>
                        <a:pt x="24" y="108"/>
                      </a:lnTo>
                      <a:lnTo>
                        <a:pt x="26" y="118"/>
                      </a:lnTo>
                      <a:lnTo>
                        <a:pt x="24" y="127"/>
                      </a:lnTo>
                      <a:lnTo>
                        <a:pt x="21" y="137"/>
                      </a:lnTo>
                      <a:lnTo>
                        <a:pt x="17" y="142"/>
                      </a:lnTo>
                      <a:lnTo>
                        <a:pt x="10" y="148"/>
                      </a:lnTo>
                      <a:lnTo>
                        <a:pt x="0" y="152"/>
                      </a:lnTo>
                      <a:lnTo>
                        <a:pt x="1" y="10"/>
                      </a:lnTo>
                      <a:close/>
                    </a:path>
                  </a:pathLst>
                </a:custGeom>
                <a:solidFill>
                  <a:srgbClr val="FFC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10"/>
                <p:cNvSpPr/>
                <p:nvPr/>
              </p:nvSpPr>
              <p:spPr>
                <a:xfrm>
                  <a:off x="2646" y="1805"/>
                  <a:ext cx="20" cy="50"/>
                </a:xfrm>
                <a:custGeom>
                  <a:rect b="b" l="l" r="r" t="t"/>
                  <a:pathLst>
                    <a:path extrusionOk="0" h="152" w="40">
                      <a:moveTo>
                        <a:pt x="40" y="10"/>
                      </a:moveTo>
                      <a:lnTo>
                        <a:pt x="23" y="1"/>
                      </a:lnTo>
                      <a:lnTo>
                        <a:pt x="17" y="0"/>
                      </a:lnTo>
                      <a:lnTo>
                        <a:pt x="10" y="0"/>
                      </a:lnTo>
                      <a:lnTo>
                        <a:pt x="6" y="1"/>
                      </a:lnTo>
                      <a:lnTo>
                        <a:pt x="3" y="4"/>
                      </a:lnTo>
                      <a:lnTo>
                        <a:pt x="1" y="13"/>
                      </a:lnTo>
                      <a:lnTo>
                        <a:pt x="0" y="21"/>
                      </a:lnTo>
                      <a:lnTo>
                        <a:pt x="0" y="33"/>
                      </a:lnTo>
                      <a:lnTo>
                        <a:pt x="1" y="41"/>
                      </a:lnTo>
                      <a:lnTo>
                        <a:pt x="5" y="51"/>
                      </a:lnTo>
                      <a:lnTo>
                        <a:pt x="10" y="58"/>
                      </a:lnTo>
                      <a:lnTo>
                        <a:pt x="13" y="65"/>
                      </a:lnTo>
                      <a:lnTo>
                        <a:pt x="16" y="75"/>
                      </a:lnTo>
                      <a:lnTo>
                        <a:pt x="17" y="83"/>
                      </a:lnTo>
                      <a:lnTo>
                        <a:pt x="16" y="97"/>
                      </a:lnTo>
                      <a:lnTo>
                        <a:pt x="16" y="108"/>
                      </a:lnTo>
                      <a:lnTo>
                        <a:pt x="14" y="118"/>
                      </a:lnTo>
                      <a:lnTo>
                        <a:pt x="16" y="127"/>
                      </a:lnTo>
                      <a:lnTo>
                        <a:pt x="19" y="137"/>
                      </a:lnTo>
                      <a:lnTo>
                        <a:pt x="23" y="142"/>
                      </a:lnTo>
                      <a:lnTo>
                        <a:pt x="30" y="148"/>
                      </a:lnTo>
                      <a:lnTo>
                        <a:pt x="40" y="152"/>
                      </a:lnTo>
                      <a:lnTo>
                        <a:pt x="40" y="10"/>
                      </a:lnTo>
                      <a:close/>
                    </a:path>
                  </a:pathLst>
                </a:custGeom>
                <a:solidFill>
                  <a:srgbClr val="FFC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33" name="Google Shape;433;p10"/>
              <p:cNvSpPr/>
              <p:nvPr/>
            </p:nvSpPr>
            <p:spPr>
              <a:xfrm>
                <a:off x="2709" y="1944"/>
                <a:ext cx="113" cy="55"/>
              </a:xfrm>
              <a:prstGeom prst="rect">
                <a:avLst/>
              </a:prstGeom>
              <a:solidFill>
                <a:srgbClr val="FFC08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10"/>
              <p:cNvSpPr/>
              <p:nvPr/>
            </p:nvSpPr>
            <p:spPr>
              <a:xfrm>
                <a:off x="2662" y="1710"/>
                <a:ext cx="205" cy="255"/>
              </a:xfrm>
              <a:custGeom>
                <a:rect b="b" l="l" r="r" t="t"/>
                <a:pathLst>
                  <a:path extrusionOk="0" h="764" w="410">
                    <a:moveTo>
                      <a:pt x="41" y="123"/>
                    </a:moveTo>
                    <a:lnTo>
                      <a:pt x="27" y="156"/>
                    </a:lnTo>
                    <a:lnTo>
                      <a:pt x="17" y="190"/>
                    </a:lnTo>
                    <a:lnTo>
                      <a:pt x="11" y="223"/>
                    </a:lnTo>
                    <a:lnTo>
                      <a:pt x="6" y="264"/>
                    </a:lnTo>
                    <a:lnTo>
                      <a:pt x="3" y="310"/>
                    </a:lnTo>
                    <a:lnTo>
                      <a:pt x="2" y="351"/>
                    </a:lnTo>
                    <a:lnTo>
                      <a:pt x="0" y="393"/>
                    </a:lnTo>
                    <a:lnTo>
                      <a:pt x="0" y="444"/>
                    </a:lnTo>
                    <a:lnTo>
                      <a:pt x="3" y="485"/>
                    </a:lnTo>
                    <a:lnTo>
                      <a:pt x="7" y="527"/>
                    </a:lnTo>
                    <a:lnTo>
                      <a:pt x="13" y="557"/>
                    </a:lnTo>
                    <a:lnTo>
                      <a:pt x="23" y="593"/>
                    </a:lnTo>
                    <a:lnTo>
                      <a:pt x="36" y="621"/>
                    </a:lnTo>
                    <a:lnTo>
                      <a:pt x="49" y="645"/>
                    </a:lnTo>
                    <a:lnTo>
                      <a:pt x="68" y="674"/>
                    </a:lnTo>
                    <a:lnTo>
                      <a:pt x="88" y="698"/>
                    </a:lnTo>
                    <a:lnTo>
                      <a:pt x="112" y="722"/>
                    </a:lnTo>
                    <a:lnTo>
                      <a:pt x="136" y="738"/>
                    </a:lnTo>
                    <a:lnTo>
                      <a:pt x="159" y="751"/>
                    </a:lnTo>
                    <a:lnTo>
                      <a:pt x="170" y="757"/>
                    </a:lnTo>
                    <a:lnTo>
                      <a:pt x="185" y="762"/>
                    </a:lnTo>
                    <a:lnTo>
                      <a:pt x="204" y="764"/>
                    </a:lnTo>
                    <a:lnTo>
                      <a:pt x="216" y="762"/>
                    </a:lnTo>
                    <a:lnTo>
                      <a:pt x="232" y="760"/>
                    </a:lnTo>
                    <a:lnTo>
                      <a:pt x="252" y="752"/>
                    </a:lnTo>
                    <a:lnTo>
                      <a:pt x="267" y="745"/>
                    </a:lnTo>
                    <a:lnTo>
                      <a:pt x="284" y="734"/>
                    </a:lnTo>
                    <a:lnTo>
                      <a:pt x="301" y="720"/>
                    </a:lnTo>
                    <a:lnTo>
                      <a:pt x="316" y="705"/>
                    </a:lnTo>
                    <a:lnTo>
                      <a:pt x="330" y="688"/>
                    </a:lnTo>
                    <a:lnTo>
                      <a:pt x="343" y="671"/>
                    </a:lnTo>
                    <a:lnTo>
                      <a:pt x="353" y="654"/>
                    </a:lnTo>
                    <a:lnTo>
                      <a:pt x="368" y="632"/>
                    </a:lnTo>
                    <a:lnTo>
                      <a:pt x="377" y="615"/>
                    </a:lnTo>
                    <a:lnTo>
                      <a:pt x="386" y="597"/>
                    </a:lnTo>
                    <a:lnTo>
                      <a:pt x="390" y="583"/>
                    </a:lnTo>
                    <a:lnTo>
                      <a:pt x="395" y="568"/>
                    </a:lnTo>
                    <a:lnTo>
                      <a:pt x="399" y="548"/>
                    </a:lnTo>
                    <a:lnTo>
                      <a:pt x="404" y="524"/>
                    </a:lnTo>
                    <a:lnTo>
                      <a:pt x="407" y="493"/>
                    </a:lnTo>
                    <a:lnTo>
                      <a:pt x="409" y="467"/>
                    </a:lnTo>
                    <a:lnTo>
                      <a:pt x="410" y="438"/>
                    </a:lnTo>
                    <a:lnTo>
                      <a:pt x="410" y="410"/>
                    </a:lnTo>
                    <a:lnTo>
                      <a:pt x="409" y="370"/>
                    </a:lnTo>
                    <a:lnTo>
                      <a:pt x="408" y="340"/>
                    </a:lnTo>
                    <a:lnTo>
                      <a:pt x="406" y="311"/>
                    </a:lnTo>
                    <a:lnTo>
                      <a:pt x="405" y="278"/>
                    </a:lnTo>
                    <a:lnTo>
                      <a:pt x="404" y="254"/>
                    </a:lnTo>
                    <a:lnTo>
                      <a:pt x="400" y="227"/>
                    </a:lnTo>
                    <a:lnTo>
                      <a:pt x="397" y="206"/>
                    </a:lnTo>
                    <a:lnTo>
                      <a:pt x="391" y="183"/>
                    </a:lnTo>
                    <a:lnTo>
                      <a:pt x="386" y="164"/>
                    </a:lnTo>
                    <a:lnTo>
                      <a:pt x="380" y="150"/>
                    </a:lnTo>
                    <a:lnTo>
                      <a:pt x="374" y="137"/>
                    </a:lnTo>
                    <a:lnTo>
                      <a:pt x="364" y="114"/>
                    </a:lnTo>
                    <a:lnTo>
                      <a:pt x="356" y="100"/>
                    </a:lnTo>
                    <a:lnTo>
                      <a:pt x="347" y="87"/>
                    </a:lnTo>
                    <a:lnTo>
                      <a:pt x="336" y="73"/>
                    </a:lnTo>
                    <a:lnTo>
                      <a:pt x="326" y="62"/>
                    </a:lnTo>
                    <a:lnTo>
                      <a:pt x="315" y="50"/>
                    </a:lnTo>
                    <a:lnTo>
                      <a:pt x="300" y="39"/>
                    </a:lnTo>
                    <a:lnTo>
                      <a:pt x="285" y="27"/>
                    </a:lnTo>
                    <a:lnTo>
                      <a:pt x="267" y="17"/>
                    </a:lnTo>
                    <a:lnTo>
                      <a:pt x="248" y="10"/>
                    </a:lnTo>
                    <a:lnTo>
                      <a:pt x="227" y="4"/>
                    </a:lnTo>
                    <a:lnTo>
                      <a:pt x="205" y="0"/>
                    </a:lnTo>
                    <a:lnTo>
                      <a:pt x="175" y="4"/>
                    </a:lnTo>
                    <a:lnTo>
                      <a:pt x="149" y="14"/>
                    </a:lnTo>
                    <a:lnTo>
                      <a:pt x="122" y="29"/>
                    </a:lnTo>
                    <a:lnTo>
                      <a:pt x="100" y="46"/>
                    </a:lnTo>
                    <a:lnTo>
                      <a:pt x="78" y="66"/>
                    </a:lnTo>
                    <a:lnTo>
                      <a:pt x="58" y="93"/>
                    </a:lnTo>
                    <a:lnTo>
                      <a:pt x="41" y="123"/>
                    </a:lnTo>
                    <a:close/>
                  </a:path>
                </a:pathLst>
              </a:custGeom>
              <a:solidFill>
                <a:srgbClr val="FFC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10"/>
              <p:cNvSpPr/>
              <p:nvPr/>
            </p:nvSpPr>
            <p:spPr>
              <a:xfrm>
                <a:off x="2723" y="1903"/>
                <a:ext cx="83" cy="15"/>
              </a:xfrm>
              <a:custGeom>
                <a:rect b="b" l="l" r="r" t="t"/>
                <a:pathLst>
                  <a:path extrusionOk="0" h="45" w="167">
                    <a:moveTo>
                      <a:pt x="0" y="31"/>
                    </a:moveTo>
                    <a:lnTo>
                      <a:pt x="6" y="25"/>
                    </a:lnTo>
                    <a:lnTo>
                      <a:pt x="14" y="17"/>
                    </a:lnTo>
                    <a:lnTo>
                      <a:pt x="28" y="8"/>
                    </a:lnTo>
                    <a:lnTo>
                      <a:pt x="45" y="3"/>
                    </a:lnTo>
                    <a:lnTo>
                      <a:pt x="62" y="0"/>
                    </a:lnTo>
                    <a:lnTo>
                      <a:pt x="77" y="0"/>
                    </a:lnTo>
                    <a:lnTo>
                      <a:pt x="87" y="1"/>
                    </a:lnTo>
                    <a:lnTo>
                      <a:pt x="95" y="0"/>
                    </a:lnTo>
                    <a:lnTo>
                      <a:pt x="103" y="0"/>
                    </a:lnTo>
                    <a:lnTo>
                      <a:pt x="113" y="1"/>
                    </a:lnTo>
                    <a:lnTo>
                      <a:pt x="125" y="4"/>
                    </a:lnTo>
                    <a:lnTo>
                      <a:pt x="136" y="8"/>
                    </a:lnTo>
                    <a:lnTo>
                      <a:pt x="150" y="14"/>
                    </a:lnTo>
                    <a:lnTo>
                      <a:pt x="157" y="20"/>
                    </a:lnTo>
                    <a:lnTo>
                      <a:pt x="162" y="25"/>
                    </a:lnTo>
                    <a:lnTo>
                      <a:pt x="167" y="34"/>
                    </a:lnTo>
                    <a:lnTo>
                      <a:pt x="166" y="37"/>
                    </a:lnTo>
                    <a:lnTo>
                      <a:pt x="150" y="43"/>
                    </a:lnTo>
                    <a:lnTo>
                      <a:pt x="123" y="45"/>
                    </a:lnTo>
                    <a:lnTo>
                      <a:pt x="97" y="45"/>
                    </a:lnTo>
                    <a:lnTo>
                      <a:pt x="70" y="45"/>
                    </a:lnTo>
                    <a:lnTo>
                      <a:pt x="34" y="43"/>
                    </a:lnTo>
                    <a:lnTo>
                      <a:pt x="10" y="40"/>
                    </a:lnTo>
                    <a:lnTo>
                      <a:pt x="3" y="37"/>
                    </a:lnTo>
                    <a:lnTo>
                      <a:pt x="0" y="31"/>
                    </a:lnTo>
                    <a:close/>
                  </a:path>
                </a:pathLst>
              </a:custGeom>
              <a:solidFill>
                <a:srgbClr val="FFE0C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10"/>
              <p:cNvSpPr/>
              <p:nvPr/>
            </p:nvSpPr>
            <p:spPr>
              <a:xfrm>
                <a:off x="2649" y="1687"/>
                <a:ext cx="237" cy="137"/>
              </a:xfrm>
              <a:custGeom>
                <a:rect b="b" l="l" r="r" t="t"/>
                <a:pathLst>
                  <a:path extrusionOk="0" h="411" w="475">
                    <a:moveTo>
                      <a:pt x="29" y="411"/>
                    </a:moveTo>
                    <a:lnTo>
                      <a:pt x="24" y="404"/>
                    </a:lnTo>
                    <a:lnTo>
                      <a:pt x="15" y="391"/>
                    </a:lnTo>
                    <a:lnTo>
                      <a:pt x="24" y="385"/>
                    </a:lnTo>
                    <a:lnTo>
                      <a:pt x="19" y="374"/>
                    </a:lnTo>
                    <a:lnTo>
                      <a:pt x="13" y="361"/>
                    </a:lnTo>
                    <a:lnTo>
                      <a:pt x="8" y="352"/>
                    </a:lnTo>
                    <a:lnTo>
                      <a:pt x="21" y="352"/>
                    </a:lnTo>
                    <a:lnTo>
                      <a:pt x="17" y="339"/>
                    </a:lnTo>
                    <a:lnTo>
                      <a:pt x="11" y="325"/>
                    </a:lnTo>
                    <a:lnTo>
                      <a:pt x="0" y="312"/>
                    </a:lnTo>
                    <a:lnTo>
                      <a:pt x="14" y="311"/>
                    </a:lnTo>
                    <a:lnTo>
                      <a:pt x="11" y="300"/>
                    </a:lnTo>
                    <a:lnTo>
                      <a:pt x="5" y="285"/>
                    </a:lnTo>
                    <a:lnTo>
                      <a:pt x="13" y="288"/>
                    </a:lnTo>
                    <a:lnTo>
                      <a:pt x="20" y="291"/>
                    </a:lnTo>
                    <a:lnTo>
                      <a:pt x="17" y="282"/>
                    </a:lnTo>
                    <a:lnTo>
                      <a:pt x="12" y="272"/>
                    </a:lnTo>
                    <a:lnTo>
                      <a:pt x="19" y="272"/>
                    </a:lnTo>
                    <a:lnTo>
                      <a:pt x="15" y="257"/>
                    </a:lnTo>
                    <a:lnTo>
                      <a:pt x="22" y="258"/>
                    </a:lnTo>
                    <a:lnTo>
                      <a:pt x="22" y="247"/>
                    </a:lnTo>
                    <a:lnTo>
                      <a:pt x="20" y="237"/>
                    </a:lnTo>
                    <a:lnTo>
                      <a:pt x="14" y="220"/>
                    </a:lnTo>
                    <a:lnTo>
                      <a:pt x="22" y="222"/>
                    </a:lnTo>
                    <a:lnTo>
                      <a:pt x="30" y="225"/>
                    </a:lnTo>
                    <a:lnTo>
                      <a:pt x="24" y="214"/>
                    </a:lnTo>
                    <a:lnTo>
                      <a:pt x="35" y="215"/>
                    </a:lnTo>
                    <a:lnTo>
                      <a:pt x="44" y="217"/>
                    </a:lnTo>
                    <a:lnTo>
                      <a:pt x="37" y="202"/>
                    </a:lnTo>
                    <a:lnTo>
                      <a:pt x="32" y="194"/>
                    </a:lnTo>
                    <a:lnTo>
                      <a:pt x="25" y="182"/>
                    </a:lnTo>
                    <a:lnTo>
                      <a:pt x="34" y="181"/>
                    </a:lnTo>
                    <a:lnTo>
                      <a:pt x="43" y="181"/>
                    </a:lnTo>
                    <a:lnTo>
                      <a:pt x="51" y="180"/>
                    </a:lnTo>
                    <a:lnTo>
                      <a:pt x="44" y="171"/>
                    </a:lnTo>
                    <a:lnTo>
                      <a:pt x="37" y="162"/>
                    </a:lnTo>
                    <a:lnTo>
                      <a:pt x="46" y="158"/>
                    </a:lnTo>
                    <a:lnTo>
                      <a:pt x="41" y="144"/>
                    </a:lnTo>
                    <a:lnTo>
                      <a:pt x="37" y="134"/>
                    </a:lnTo>
                    <a:lnTo>
                      <a:pt x="33" y="125"/>
                    </a:lnTo>
                    <a:lnTo>
                      <a:pt x="43" y="127"/>
                    </a:lnTo>
                    <a:lnTo>
                      <a:pt x="52" y="130"/>
                    </a:lnTo>
                    <a:lnTo>
                      <a:pt x="55" y="115"/>
                    </a:lnTo>
                    <a:lnTo>
                      <a:pt x="53" y="100"/>
                    </a:lnTo>
                    <a:lnTo>
                      <a:pt x="51" y="85"/>
                    </a:lnTo>
                    <a:lnTo>
                      <a:pt x="43" y="68"/>
                    </a:lnTo>
                    <a:lnTo>
                      <a:pt x="59" y="78"/>
                    </a:lnTo>
                    <a:lnTo>
                      <a:pt x="66" y="83"/>
                    </a:lnTo>
                    <a:lnTo>
                      <a:pt x="74" y="90"/>
                    </a:lnTo>
                    <a:lnTo>
                      <a:pt x="83" y="90"/>
                    </a:lnTo>
                    <a:lnTo>
                      <a:pt x="83" y="78"/>
                    </a:lnTo>
                    <a:lnTo>
                      <a:pt x="85" y="67"/>
                    </a:lnTo>
                    <a:lnTo>
                      <a:pt x="91" y="53"/>
                    </a:lnTo>
                    <a:lnTo>
                      <a:pt x="95" y="63"/>
                    </a:lnTo>
                    <a:lnTo>
                      <a:pt x="98" y="68"/>
                    </a:lnTo>
                    <a:lnTo>
                      <a:pt x="105" y="74"/>
                    </a:lnTo>
                    <a:lnTo>
                      <a:pt x="110" y="64"/>
                    </a:lnTo>
                    <a:lnTo>
                      <a:pt x="115" y="54"/>
                    </a:lnTo>
                    <a:lnTo>
                      <a:pt x="126" y="44"/>
                    </a:lnTo>
                    <a:lnTo>
                      <a:pt x="135" y="33"/>
                    </a:lnTo>
                    <a:lnTo>
                      <a:pt x="146" y="24"/>
                    </a:lnTo>
                    <a:lnTo>
                      <a:pt x="159" y="20"/>
                    </a:lnTo>
                    <a:lnTo>
                      <a:pt x="177" y="15"/>
                    </a:lnTo>
                    <a:lnTo>
                      <a:pt x="203" y="7"/>
                    </a:lnTo>
                    <a:lnTo>
                      <a:pt x="220" y="3"/>
                    </a:lnTo>
                    <a:lnTo>
                      <a:pt x="235" y="1"/>
                    </a:lnTo>
                    <a:lnTo>
                      <a:pt x="246" y="0"/>
                    </a:lnTo>
                    <a:lnTo>
                      <a:pt x="263" y="0"/>
                    </a:lnTo>
                    <a:lnTo>
                      <a:pt x="294" y="1"/>
                    </a:lnTo>
                    <a:lnTo>
                      <a:pt x="283" y="7"/>
                    </a:lnTo>
                    <a:lnTo>
                      <a:pt x="276" y="15"/>
                    </a:lnTo>
                    <a:lnTo>
                      <a:pt x="274" y="20"/>
                    </a:lnTo>
                    <a:lnTo>
                      <a:pt x="285" y="24"/>
                    </a:lnTo>
                    <a:lnTo>
                      <a:pt x="299" y="25"/>
                    </a:lnTo>
                    <a:lnTo>
                      <a:pt x="312" y="24"/>
                    </a:lnTo>
                    <a:lnTo>
                      <a:pt x="325" y="23"/>
                    </a:lnTo>
                    <a:lnTo>
                      <a:pt x="335" y="20"/>
                    </a:lnTo>
                    <a:lnTo>
                      <a:pt x="354" y="21"/>
                    </a:lnTo>
                    <a:lnTo>
                      <a:pt x="342" y="27"/>
                    </a:lnTo>
                    <a:lnTo>
                      <a:pt x="332" y="37"/>
                    </a:lnTo>
                    <a:lnTo>
                      <a:pt x="342" y="38"/>
                    </a:lnTo>
                    <a:lnTo>
                      <a:pt x="351" y="37"/>
                    </a:lnTo>
                    <a:lnTo>
                      <a:pt x="364" y="38"/>
                    </a:lnTo>
                    <a:lnTo>
                      <a:pt x="386" y="47"/>
                    </a:lnTo>
                    <a:lnTo>
                      <a:pt x="373" y="50"/>
                    </a:lnTo>
                    <a:lnTo>
                      <a:pt x="362" y="53"/>
                    </a:lnTo>
                    <a:lnTo>
                      <a:pt x="355" y="57"/>
                    </a:lnTo>
                    <a:lnTo>
                      <a:pt x="370" y="60"/>
                    </a:lnTo>
                    <a:lnTo>
                      <a:pt x="381" y="63"/>
                    </a:lnTo>
                    <a:lnTo>
                      <a:pt x="389" y="64"/>
                    </a:lnTo>
                    <a:lnTo>
                      <a:pt x="400" y="70"/>
                    </a:lnTo>
                    <a:lnTo>
                      <a:pt x="414" y="78"/>
                    </a:lnTo>
                    <a:lnTo>
                      <a:pt x="434" y="87"/>
                    </a:lnTo>
                    <a:lnTo>
                      <a:pt x="422" y="91"/>
                    </a:lnTo>
                    <a:lnTo>
                      <a:pt x="413" y="97"/>
                    </a:lnTo>
                    <a:lnTo>
                      <a:pt x="406" y="103"/>
                    </a:lnTo>
                    <a:lnTo>
                      <a:pt x="405" y="110"/>
                    </a:lnTo>
                    <a:lnTo>
                      <a:pt x="414" y="111"/>
                    </a:lnTo>
                    <a:lnTo>
                      <a:pt x="423" y="115"/>
                    </a:lnTo>
                    <a:lnTo>
                      <a:pt x="432" y="121"/>
                    </a:lnTo>
                    <a:lnTo>
                      <a:pt x="445" y="125"/>
                    </a:lnTo>
                    <a:lnTo>
                      <a:pt x="455" y="124"/>
                    </a:lnTo>
                    <a:lnTo>
                      <a:pt x="448" y="135"/>
                    </a:lnTo>
                    <a:lnTo>
                      <a:pt x="445" y="152"/>
                    </a:lnTo>
                    <a:lnTo>
                      <a:pt x="450" y="167"/>
                    </a:lnTo>
                    <a:lnTo>
                      <a:pt x="453" y="180"/>
                    </a:lnTo>
                    <a:lnTo>
                      <a:pt x="455" y="191"/>
                    </a:lnTo>
                    <a:lnTo>
                      <a:pt x="448" y="212"/>
                    </a:lnTo>
                    <a:lnTo>
                      <a:pt x="475" y="211"/>
                    </a:lnTo>
                    <a:lnTo>
                      <a:pt x="451" y="231"/>
                    </a:lnTo>
                    <a:lnTo>
                      <a:pt x="443" y="244"/>
                    </a:lnTo>
                    <a:lnTo>
                      <a:pt x="440" y="267"/>
                    </a:lnTo>
                    <a:lnTo>
                      <a:pt x="451" y="277"/>
                    </a:lnTo>
                    <a:lnTo>
                      <a:pt x="446" y="291"/>
                    </a:lnTo>
                    <a:lnTo>
                      <a:pt x="443" y="310"/>
                    </a:lnTo>
                    <a:lnTo>
                      <a:pt x="451" y="325"/>
                    </a:lnTo>
                    <a:lnTo>
                      <a:pt x="440" y="348"/>
                    </a:lnTo>
                    <a:lnTo>
                      <a:pt x="435" y="362"/>
                    </a:lnTo>
                    <a:lnTo>
                      <a:pt x="430" y="408"/>
                    </a:lnTo>
                    <a:lnTo>
                      <a:pt x="421" y="301"/>
                    </a:lnTo>
                    <a:lnTo>
                      <a:pt x="410" y="261"/>
                    </a:lnTo>
                    <a:lnTo>
                      <a:pt x="389" y="201"/>
                    </a:lnTo>
                    <a:lnTo>
                      <a:pt x="371" y="181"/>
                    </a:lnTo>
                    <a:lnTo>
                      <a:pt x="343" y="171"/>
                    </a:lnTo>
                    <a:lnTo>
                      <a:pt x="312" y="168"/>
                    </a:lnTo>
                    <a:lnTo>
                      <a:pt x="280" y="158"/>
                    </a:lnTo>
                    <a:lnTo>
                      <a:pt x="252" y="150"/>
                    </a:lnTo>
                    <a:lnTo>
                      <a:pt x="219" y="140"/>
                    </a:lnTo>
                    <a:lnTo>
                      <a:pt x="189" y="137"/>
                    </a:lnTo>
                    <a:lnTo>
                      <a:pt x="132" y="134"/>
                    </a:lnTo>
                    <a:lnTo>
                      <a:pt x="126" y="142"/>
                    </a:lnTo>
                    <a:lnTo>
                      <a:pt x="116" y="151"/>
                    </a:lnTo>
                    <a:lnTo>
                      <a:pt x="107" y="158"/>
                    </a:lnTo>
                    <a:lnTo>
                      <a:pt x="101" y="158"/>
                    </a:lnTo>
                    <a:lnTo>
                      <a:pt x="93" y="162"/>
                    </a:lnTo>
                    <a:lnTo>
                      <a:pt x="85" y="181"/>
                    </a:lnTo>
                    <a:lnTo>
                      <a:pt x="76" y="200"/>
                    </a:lnTo>
                    <a:lnTo>
                      <a:pt x="74" y="225"/>
                    </a:lnTo>
                    <a:lnTo>
                      <a:pt x="67" y="242"/>
                    </a:lnTo>
                    <a:lnTo>
                      <a:pt x="60" y="262"/>
                    </a:lnTo>
                    <a:lnTo>
                      <a:pt x="52" y="277"/>
                    </a:lnTo>
                    <a:lnTo>
                      <a:pt x="46" y="292"/>
                    </a:lnTo>
                    <a:lnTo>
                      <a:pt x="41" y="311"/>
                    </a:lnTo>
                    <a:lnTo>
                      <a:pt x="38" y="332"/>
                    </a:lnTo>
                    <a:lnTo>
                      <a:pt x="29" y="411"/>
                    </a:lnTo>
                    <a:close/>
                  </a:path>
                </a:pathLst>
              </a:custGeom>
              <a:solidFill>
                <a:srgbClr val="201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437" name="Google Shape;437;p10"/>
              <p:cNvGrpSpPr/>
              <p:nvPr/>
            </p:nvGrpSpPr>
            <p:grpSpPr>
              <a:xfrm>
                <a:off x="2711" y="1821"/>
                <a:ext cx="101" cy="13"/>
                <a:chOff x="2711" y="1821"/>
                <a:chExt cx="101" cy="13"/>
              </a:xfrm>
            </p:grpSpPr>
            <p:grpSp>
              <p:nvGrpSpPr>
                <p:cNvPr id="438" name="Google Shape;438;p10"/>
                <p:cNvGrpSpPr/>
                <p:nvPr/>
              </p:nvGrpSpPr>
              <p:grpSpPr>
                <a:xfrm>
                  <a:off x="2711" y="1821"/>
                  <a:ext cx="17" cy="13"/>
                  <a:chOff x="2711" y="1821"/>
                  <a:chExt cx="17" cy="13"/>
                </a:xfrm>
              </p:grpSpPr>
              <p:sp>
                <p:nvSpPr>
                  <p:cNvPr id="439" name="Google Shape;439;p10"/>
                  <p:cNvSpPr/>
                  <p:nvPr/>
                </p:nvSpPr>
                <p:spPr>
                  <a:xfrm>
                    <a:off x="2711" y="1821"/>
                    <a:ext cx="17" cy="13"/>
                  </a:xfrm>
                  <a:prstGeom prst="ellipse">
                    <a:avLst/>
                  </a:prstGeom>
                  <a:solidFill>
                    <a:srgbClr val="4040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Google Shape;440;p10"/>
                  <p:cNvSpPr/>
                  <p:nvPr/>
                </p:nvSpPr>
                <p:spPr>
                  <a:xfrm>
                    <a:off x="2716" y="1823"/>
                    <a:ext cx="8" cy="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41" name="Google Shape;441;p10"/>
                <p:cNvGrpSpPr/>
                <p:nvPr/>
              </p:nvGrpSpPr>
              <p:grpSpPr>
                <a:xfrm>
                  <a:off x="2795" y="1821"/>
                  <a:ext cx="17" cy="13"/>
                  <a:chOff x="2795" y="1821"/>
                  <a:chExt cx="17" cy="13"/>
                </a:xfrm>
              </p:grpSpPr>
              <p:sp>
                <p:nvSpPr>
                  <p:cNvPr id="442" name="Google Shape;442;p10"/>
                  <p:cNvSpPr/>
                  <p:nvPr/>
                </p:nvSpPr>
                <p:spPr>
                  <a:xfrm>
                    <a:off x="2795" y="1821"/>
                    <a:ext cx="17" cy="13"/>
                  </a:xfrm>
                  <a:prstGeom prst="ellipse">
                    <a:avLst/>
                  </a:prstGeom>
                  <a:solidFill>
                    <a:srgbClr val="4040FF"/>
                  </a:solidFill>
                  <a:ln cap="flat" cmpd="sng" w="9525">
                    <a:solidFill>
                      <a:srgbClr val="000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10"/>
                  <p:cNvSpPr/>
                  <p:nvPr/>
                </p:nvSpPr>
                <p:spPr>
                  <a:xfrm>
                    <a:off x="2799" y="1823"/>
                    <a:ext cx="7" cy="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44" name="Google Shape;444;p10"/>
              <p:cNvSpPr/>
              <p:nvPr/>
            </p:nvSpPr>
            <p:spPr>
              <a:xfrm>
                <a:off x="2740" y="1867"/>
                <a:ext cx="46" cy="19"/>
              </a:xfrm>
              <a:custGeom>
                <a:rect b="b" l="l" r="r" t="t"/>
                <a:pathLst>
                  <a:path extrusionOk="0" fill="none" h="21600" w="43200">
                    <a:moveTo>
                      <a:pt x="43200" y="0"/>
                    </a:moveTo>
                    <a:cubicBezTo>
                      <a:pt x="43200" y="11929"/>
                      <a:pt x="33529" y="21600"/>
                      <a:pt x="21600" y="21600"/>
                    </a:cubicBezTo>
                    <a:cubicBezTo>
                      <a:pt x="9670" y="21600"/>
                      <a:pt x="0" y="11929"/>
                      <a:pt x="0" y="0"/>
                    </a:cubicBezTo>
                  </a:path>
                  <a:path extrusionOk="0" h="21600" w="43200">
                    <a:moveTo>
                      <a:pt x="43200" y="0"/>
                    </a:moveTo>
                    <a:cubicBezTo>
                      <a:pt x="43200" y="11929"/>
                      <a:pt x="33529" y="21600"/>
                      <a:pt x="21600" y="21600"/>
                    </a:cubicBezTo>
                    <a:cubicBezTo>
                      <a:pt x="9670" y="21600"/>
                      <a:pt x="0" y="11929"/>
                      <a:pt x="0" y="0"/>
                    </a:cubicBezTo>
                    <a:lnTo>
                      <a:pt x="21600" y="0"/>
                    </a:lnTo>
                    <a:lnTo>
                      <a:pt x="43200"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445" name="Google Shape;445;p10"/>
              <p:cNvGrpSpPr/>
              <p:nvPr/>
            </p:nvGrpSpPr>
            <p:grpSpPr>
              <a:xfrm>
                <a:off x="2694" y="1775"/>
                <a:ext cx="143" cy="34"/>
                <a:chOff x="2694" y="1775"/>
                <a:chExt cx="143" cy="34"/>
              </a:xfrm>
            </p:grpSpPr>
            <p:sp>
              <p:nvSpPr>
                <p:cNvPr id="446" name="Google Shape;446;p10"/>
                <p:cNvSpPr/>
                <p:nvPr/>
              </p:nvSpPr>
              <p:spPr>
                <a:xfrm>
                  <a:off x="2694" y="1775"/>
                  <a:ext cx="44" cy="31"/>
                </a:xfrm>
                <a:custGeom>
                  <a:rect b="b" l="l" r="r" t="t"/>
                  <a:pathLst>
                    <a:path extrusionOk="0" h="94" w="88">
                      <a:moveTo>
                        <a:pt x="76" y="7"/>
                      </a:moveTo>
                      <a:lnTo>
                        <a:pt x="67" y="12"/>
                      </a:lnTo>
                      <a:lnTo>
                        <a:pt x="58" y="17"/>
                      </a:lnTo>
                      <a:lnTo>
                        <a:pt x="51" y="23"/>
                      </a:lnTo>
                      <a:lnTo>
                        <a:pt x="46" y="29"/>
                      </a:lnTo>
                      <a:lnTo>
                        <a:pt x="40" y="40"/>
                      </a:lnTo>
                      <a:lnTo>
                        <a:pt x="34" y="53"/>
                      </a:lnTo>
                      <a:lnTo>
                        <a:pt x="30" y="63"/>
                      </a:lnTo>
                      <a:lnTo>
                        <a:pt x="25" y="70"/>
                      </a:lnTo>
                      <a:lnTo>
                        <a:pt x="20" y="79"/>
                      </a:lnTo>
                      <a:lnTo>
                        <a:pt x="0" y="94"/>
                      </a:lnTo>
                      <a:lnTo>
                        <a:pt x="13" y="90"/>
                      </a:lnTo>
                      <a:lnTo>
                        <a:pt x="21" y="87"/>
                      </a:lnTo>
                      <a:lnTo>
                        <a:pt x="29" y="82"/>
                      </a:lnTo>
                      <a:lnTo>
                        <a:pt x="38" y="72"/>
                      </a:lnTo>
                      <a:lnTo>
                        <a:pt x="42" y="64"/>
                      </a:lnTo>
                      <a:lnTo>
                        <a:pt x="49" y="53"/>
                      </a:lnTo>
                      <a:lnTo>
                        <a:pt x="52" y="43"/>
                      </a:lnTo>
                      <a:lnTo>
                        <a:pt x="57" y="35"/>
                      </a:lnTo>
                      <a:lnTo>
                        <a:pt x="62" y="25"/>
                      </a:lnTo>
                      <a:lnTo>
                        <a:pt x="68" y="20"/>
                      </a:lnTo>
                      <a:lnTo>
                        <a:pt x="77" y="15"/>
                      </a:lnTo>
                      <a:lnTo>
                        <a:pt x="84" y="10"/>
                      </a:lnTo>
                      <a:lnTo>
                        <a:pt x="88" y="0"/>
                      </a:lnTo>
                      <a:lnTo>
                        <a:pt x="76" y="7"/>
                      </a:lnTo>
                      <a:close/>
                    </a:path>
                  </a:pathLst>
                </a:custGeom>
                <a:solidFill>
                  <a:srgbClr val="201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10"/>
                <p:cNvSpPr/>
                <p:nvPr/>
              </p:nvSpPr>
              <p:spPr>
                <a:xfrm>
                  <a:off x="2793" y="1777"/>
                  <a:ext cx="44" cy="32"/>
                </a:xfrm>
                <a:custGeom>
                  <a:rect b="b" l="l" r="r" t="t"/>
                  <a:pathLst>
                    <a:path extrusionOk="0" h="95" w="88">
                      <a:moveTo>
                        <a:pt x="12" y="8"/>
                      </a:moveTo>
                      <a:lnTo>
                        <a:pt x="22" y="12"/>
                      </a:lnTo>
                      <a:lnTo>
                        <a:pt x="30" y="16"/>
                      </a:lnTo>
                      <a:lnTo>
                        <a:pt x="37" y="22"/>
                      </a:lnTo>
                      <a:lnTo>
                        <a:pt x="43" y="29"/>
                      </a:lnTo>
                      <a:lnTo>
                        <a:pt x="48" y="40"/>
                      </a:lnTo>
                      <a:lnTo>
                        <a:pt x="54" y="53"/>
                      </a:lnTo>
                      <a:lnTo>
                        <a:pt x="58" y="63"/>
                      </a:lnTo>
                      <a:lnTo>
                        <a:pt x="63" y="70"/>
                      </a:lnTo>
                      <a:lnTo>
                        <a:pt x="69" y="79"/>
                      </a:lnTo>
                      <a:lnTo>
                        <a:pt x="88" y="95"/>
                      </a:lnTo>
                      <a:lnTo>
                        <a:pt x="75" y="90"/>
                      </a:lnTo>
                      <a:lnTo>
                        <a:pt x="67" y="86"/>
                      </a:lnTo>
                      <a:lnTo>
                        <a:pt x="59" y="80"/>
                      </a:lnTo>
                      <a:lnTo>
                        <a:pt x="50" y="72"/>
                      </a:lnTo>
                      <a:lnTo>
                        <a:pt x="46" y="65"/>
                      </a:lnTo>
                      <a:lnTo>
                        <a:pt x="39" y="52"/>
                      </a:lnTo>
                      <a:lnTo>
                        <a:pt x="36" y="43"/>
                      </a:lnTo>
                      <a:lnTo>
                        <a:pt x="31" y="35"/>
                      </a:lnTo>
                      <a:lnTo>
                        <a:pt x="26" y="25"/>
                      </a:lnTo>
                      <a:lnTo>
                        <a:pt x="20" y="20"/>
                      </a:lnTo>
                      <a:lnTo>
                        <a:pt x="11" y="15"/>
                      </a:lnTo>
                      <a:lnTo>
                        <a:pt x="4" y="10"/>
                      </a:lnTo>
                      <a:lnTo>
                        <a:pt x="0" y="0"/>
                      </a:lnTo>
                      <a:lnTo>
                        <a:pt x="12" y="8"/>
                      </a:lnTo>
                      <a:close/>
                    </a:path>
                  </a:pathLst>
                </a:custGeom>
                <a:solidFill>
                  <a:srgbClr val="201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48" name="Google Shape;448;p10"/>
              <p:cNvGrpSpPr/>
              <p:nvPr/>
            </p:nvGrpSpPr>
            <p:grpSpPr>
              <a:xfrm>
                <a:off x="2663" y="1804"/>
                <a:ext cx="209" cy="49"/>
                <a:chOff x="2663" y="1804"/>
                <a:chExt cx="209" cy="49"/>
              </a:xfrm>
            </p:grpSpPr>
            <p:grpSp>
              <p:nvGrpSpPr>
                <p:cNvPr id="449" name="Google Shape;449;p10"/>
                <p:cNvGrpSpPr/>
                <p:nvPr/>
              </p:nvGrpSpPr>
              <p:grpSpPr>
                <a:xfrm>
                  <a:off x="2691" y="1804"/>
                  <a:ext cx="145" cy="49"/>
                  <a:chOff x="2691" y="1804"/>
                  <a:chExt cx="145" cy="49"/>
                </a:xfrm>
              </p:grpSpPr>
              <p:sp>
                <p:nvSpPr>
                  <p:cNvPr id="450" name="Google Shape;450;p10"/>
                  <p:cNvSpPr/>
                  <p:nvPr/>
                </p:nvSpPr>
                <p:spPr>
                  <a:xfrm>
                    <a:off x="2777" y="1804"/>
                    <a:ext cx="59" cy="49"/>
                  </a:xfrm>
                  <a:prstGeom prst="ellipse">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10"/>
                  <p:cNvSpPr/>
                  <p:nvPr/>
                </p:nvSpPr>
                <p:spPr>
                  <a:xfrm>
                    <a:off x="2691" y="1804"/>
                    <a:ext cx="59" cy="49"/>
                  </a:xfrm>
                  <a:prstGeom prst="ellipse">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52" name="Google Shape;452;p10"/>
                <p:cNvSpPr/>
                <p:nvPr/>
              </p:nvSpPr>
              <p:spPr>
                <a:xfrm>
                  <a:off x="2750" y="1818"/>
                  <a:ext cx="26" cy="14"/>
                </a:xfrm>
                <a:custGeom>
                  <a:rect b="b" l="l" r="r" t="t"/>
                  <a:pathLst>
                    <a:path extrusionOk="0" fill="none" h="21600" w="32408">
                      <a:moveTo>
                        <a:pt x="-1" y="9114"/>
                      </a:moveTo>
                      <a:cubicBezTo>
                        <a:pt x="4049" y="3397"/>
                        <a:pt x="10620" y="-1"/>
                        <a:pt x="17626" y="0"/>
                      </a:cubicBezTo>
                      <a:cubicBezTo>
                        <a:pt x="23117" y="0"/>
                        <a:pt x="28403" y="2091"/>
                        <a:pt x="32407" y="5850"/>
                      </a:cubicBezTo>
                    </a:path>
                    <a:path extrusionOk="0" h="21600" w="32408">
                      <a:moveTo>
                        <a:pt x="-1" y="9114"/>
                      </a:moveTo>
                      <a:cubicBezTo>
                        <a:pt x="4049" y="3397"/>
                        <a:pt x="10620" y="-1"/>
                        <a:pt x="17626" y="0"/>
                      </a:cubicBezTo>
                      <a:cubicBezTo>
                        <a:pt x="23117" y="0"/>
                        <a:pt x="28403" y="2091"/>
                        <a:pt x="32407" y="5850"/>
                      </a:cubicBezTo>
                      <a:lnTo>
                        <a:pt x="17626" y="21600"/>
                      </a:lnTo>
                      <a:lnTo>
                        <a:pt x="-1" y="9114"/>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453" name="Google Shape;453;p10"/>
                <p:cNvCxnSpPr/>
                <p:nvPr/>
              </p:nvCxnSpPr>
              <p:spPr>
                <a:xfrm>
                  <a:off x="2663" y="1816"/>
                  <a:ext cx="33" cy="4"/>
                </a:xfrm>
                <a:prstGeom prst="straightConnector1">
                  <a:avLst/>
                </a:prstGeom>
                <a:noFill/>
                <a:ln cap="flat" cmpd="sng" w="9525">
                  <a:solidFill>
                    <a:srgbClr val="000000"/>
                  </a:solidFill>
                  <a:prstDash val="solid"/>
                  <a:round/>
                  <a:headEnd len="med" w="med" type="none"/>
                  <a:tailEnd len="med" w="med" type="none"/>
                </a:ln>
              </p:spPr>
            </p:cxnSp>
            <p:cxnSp>
              <p:nvCxnSpPr>
                <p:cNvPr id="454" name="Google Shape;454;p10"/>
                <p:cNvCxnSpPr/>
                <p:nvPr/>
              </p:nvCxnSpPr>
              <p:spPr>
                <a:xfrm flipH="1" rot="10800000">
                  <a:off x="2836" y="1809"/>
                  <a:ext cx="36" cy="11"/>
                </a:xfrm>
                <a:prstGeom prst="straightConnector1">
                  <a:avLst/>
                </a:prstGeom>
                <a:noFill/>
                <a:ln cap="flat" cmpd="sng" w="9525">
                  <a:solidFill>
                    <a:srgbClr val="000000"/>
                  </a:solidFill>
                  <a:prstDash val="solid"/>
                  <a:round/>
                  <a:headEnd len="med" w="med" type="none"/>
                  <a:tailEnd len="med" w="med" type="none"/>
                </a:ln>
              </p:spPr>
            </p:cxnSp>
          </p:grpSp>
          <p:sp>
            <p:nvSpPr>
              <p:cNvPr id="455" name="Google Shape;455;p10"/>
              <p:cNvSpPr/>
              <p:nvPr/>
            </p:nvSpPr>
            <p:spPr>
              <a:xfrm>
                <a:off x="2759" y="1930"/>
                <a:ext cx="12" cy="2"/>
              </a:xfrm>
              <a:custGeom>
                <a:rect b="b" l="l" r="r" t="t"/>
                <a:pathLst>
                  <a:path extrusionOk="0" h="4" w="24">
                    <a:moveTo>
                      <a:pt x="0" y="2"/>
                    </a:moveTo>
                    <a:lnTo>
                      <a:pt x="9" y="0"/>
                    </a:lnTo>
                    <a:lnTo>
                      <a:pt x="17" y="2"/>
                    </a:lnTo>
                    <a:lnTo>
                      <a:pt x="24" y="4"/>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56" name="Google Shape;456;p10"/>
            <p:cNvGrpSpPr/>
            <p:nvPr/>
          </p:nvGrpSpPr>
          <p:grpSpPr>
            <a:xfrm>
              <a:off x="2093" y="1949"/>
              <a:ext cx="1347" cy="1237"/>
              <a:chOff x="2093" y="1949"/>
              <a:chExt cx="1347" cy="1237"/>
            </a:xfrm>
          </p:grpSpPr>
          <p:sp>
            <p:nvSpPr>
              <p:cNvPr id="457" name="Google Shape;457;p10"/>
              <p:cNvSpPr/>
              <p:nvPr/>
            </p:nvSpPr>
            <p:spPr>
              <a:xfrm>
                <a:off x="2593" y="1957"/>
                <a:ext cx="353" cy="478"/>
              </a:xfrm>
              <a:custGeom>
                <a:rect b="b" l="l" r="r" t="t"/>
                <a:pathLst>
                  <a:path extrusionOk="0" h="1434" w="705">
                    <a:moveTo>
                      <a:pt x="209" y="21"/>
                    </a:moveTo>
                    <a:lnTo>
                      <a:pt x="142" y="12"/>
                    </a:lnTo>
                    <a:lnTo>
                      <a:pt x="95" y="4"/>
                    </a:lnTo>
                    <a:lnTo>
                      <a:pt x="68" y="0"/>
                    </a:lnTo>
                    <a:lnTo>
                      <a:pt x="68" y="222"/>
                    </a:lnTo>
                    <a:lnTo>
                      <a:pt x="57" y="419"/>
                    </a:lnTo>
                    <a:lnTo>
                      <a:pt x="51" y="466"/>
                    </a:lnTo>
                    <a:lnTo>
                      <a:pt x="30" y="753"/>
                    </a:lnTo>
                    <a:lnTo>
                      <a:pt x="0" y="923"/>
                    </a:lnTo>
                    <a:lnTo>
                      <a:pt x="24" y="1206"/>
                    </a:lnTo>
                    <a:lnTo>
                      <a:pt x="44" y="1357"/>
                    </a:lnTo>
                    <a:lnTo>
                      <a:pt x="68" y="1396"/>
                    </a:lnTo>
                    <a:lnTo>
                      <a:pt x="115" y="1400"/>
                    </a:lnTo>
                    <a:lnTo>
                      <a:pt x="247" y="1417"/>
                    </a:lnTo>
                    <a:lnTo>
                      <a:pt x="345" y="1434"/>
                    </a:lnTo>
                    <a:lnTo>
                      <a:pt x="489" y="1417"/>
                    </a:lnTo>
                    <a:lnTo>
                      <a:pt x="631" y="1391"/>
                    </a:lnTo>
                    <a:lnTo>
                      <a:pt x="685" y="1374"/>
                    </a:lnTo>
                    <a:lnTo>
                      <a:pt x="681" y="1206"/>
                    </a:lnTo>
                    <a:lnTo>
                      <a:pt x="705" y="897"/>
                    </a:lnTo>
                    <a:lnTo>
                      <a:pt x="698" y="668"/>
                    </a:lnTo>
                    <a:lnTo>
                      <a:pt x="671" y="428"/>
                    </a:lnTo>
                    <a:lnTo>
                      <a:pt x="624" y="209"/>
                    </a:lnTo>
                    <a:lnTo>
                      <a:pt x="607" y="47"/>
                    </a:lnTo>
                    <a:lnTo>
                      <a:pt x="600" y="4"/>
                    </a:lnTo>
                    <a:lnTo>
                      <a:pt x="485" y="42"/>
                    </a:lnTo>
                    <a:lnTo>
                      <a:pt x="421" y="77"/>
                    </a:lnTo>
                    <a:lnTo>
                      <a:pt x="324" y="85"/>
                    </a:lnTo>
                    <a:lnTo>
                      <a:pt x="250" y="68"/>
                    </a:lnTo>
                    <a:lnTo>
                      <a:pt x="209" y="21"/>
                    </a:lnTo>
                    <a:close/>
                  </a:path>
                </a:pathLst>
              </a:custGeom>
              <a:solidFill>
                <a:srgbClr val="E0E0E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458" name="Google Shape;458;p10"/>
              <p:cNvGrpSpPr/>
              <p:nvPr/>
            </p:nvGrpSpPr>
            <p:grpSpPr>
              <a:xfrm>
                <a:off x="2460" y="2417"/>
                <a:ext cx="682" cy="769"/>
                <a:chOff x="2460" y="2417"/>
                <a:chExt cx="682" cy="769"/>
              </a:xfrm>
            </p:grpSpPr>
            <p:grpSp>
              <p:nvGrpSpPr>
                <p:cNvPr id="459" name="Google Shape;459;p10"/>
                <p:cNvGrpSpPr/>
                <p:nvPr/>
              </p:nvGrpSpPr>
              <p:grpSpPr>
                <a:xfrm>
                  <a:off x="2460" y="3034"/>
                  <a:ext cx="682" cy="152"/>
                  <a:chOff x="2460" y="3034"/>
                  <a:chExt cx="682" cy="152"/>
                </a:xfrm>
              </p:grpSpPr>
              <p:sp>
                <p:nvSpPr>
                  <p:cNvPr id="460" name="Google Shape;460;p10"/>
                  <p:cNvSpPr/>
                  <p:nvPr/>
                </p:nvSpPr>
                <p:spPr>
                  <a:xfrm>
                    <a:off x="2898" y="3060"/>
                    <a:ext cx="244" cy="126"/>
                  </a:xfrm>
                  <a:custGeom>
                    <a:rect b="b" l="l" r="r" t="t"/>
                    <a:pathLst>
                      <a:path extrusionOk="0" h="379" w="488">
                        <a:moveTo>
                          <a:pt x="1" y="47"/>
                        </a:moveTo>
                        <a:lnTo>
                          <a:pt x="0" y="94"/>
                        </a:lnTo>
                        <a:lnTo>
                          <a:pt x="1" y="127"/>
                        </a:lnTo>
                        <a:lnTo>
                          <a:pt x="4" y="157"/>
                        </a:lnTo>
                        <a:lnTo>
                          <a:pt x="15" y="200"/>
                        </a:lnTo>
                        <a:lnTo>
                          <a:pt x="67" y="236"/>
                        </a:lnTo>
                        <a:lnTo>
                          <a:pt x="94" y="234"/>
                        </a:lnTo>
                        <a:lnTo>
                          <a:pt x="99" y="264"/>
                        </a:lnTo>
                        <a:lnTo>
                          <a:pt x="115" y="281"/>
                        </a:lnTo>
                        <a:lnTo>
                          <a:pt x="139" y="301"/>
                        </a:lnTo>
                        <a:lnTo>
                          <a:pt x="175" y="323"/>
                        </a:lnTo>
                        <a:lnTo>
                          <a:pt x="273" y="357"/>
                        </a:lnTo>
                        <a:lnTo>
                          <a:pt x="320" y="371"/>
                        </a:lnTo>
                        <a:lnTo>
                          <a:pt x="374" y="379"/>
                        </a:lnTo>
                        <a:lnTo>
                          <a:pt x="423" y="374"/>
                        </a:lnTo>
                        <a:lnTo>
                          <a:pt x="449" y="364"/>
                        </a:lnTo>
                        <a:lnTo>
                          <a:pt x="471" y="344"/>
                        </a:lnTo>
                        <a:lnTo>
                          <a:pt x="483" y="319"/>
                        </a:lnTo>
                        <a:lnTo>
                          <a:pt x="487" y="289"/>
                        </a:lnTo>
                        <a:lnTo>
                          <a:pt x="488" y="273"/>
                        </a:lnTo>
                        <a:lnTo>
                          <a:pt x="487" y="257"/>
                        </a:lnTo>
                        <a:lnTo>
                          <a:pt x="482" y="244"/>
                        </a:lnTo>
                        <a:lnTo>
                          <a:pt x="474" y="230"/>
                        </a:lnTo>
                        <a:lnTo>
                          <a:pt x="417" y="192"/>
                        </a:lnTo>
                        <a:lnTo>
                          <a:pt x="366" y="149"/>
                        </a:lnTo>
                        <a:lnTo>
                          <a:pt x="263" y="0"/>
                        </a:lnTo>
                        <a:lnTo>
                          <a:pt x="1" y="4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10"/>
                  <p:cNvSpPr/>
                  <p:nvPr/>
                </p:nvSpPr>
                <p:spPr>
                  <a:xfrm>
                    <a:off x="2460" y="3034"/>
                    <a:ext cx="286" cy="100"/>
                  </a:xfrm>
                  <a:custGeom>
                    <a:rect b="b" l="l" r="r" t="t"/>
                    <a:pathLst>
                      <a:path extrusionOk="0" h="300" w="571">
                        <a:moveTo>
                          <a:pt x="282" y="0"/>
                        </a:moveTo>
                        <a:lnTo>
                          <a:pt x="225" y="60"/>
                        </a:lnTo>
                        <a:lnTo>
                          <a:pt x="165" y="104"/>
                        </a:lnTo>
                        <a:lnTo>
                          <a:pt x="113" y="125"/>
                        </a:lnTo>
                        <a:lnTo>
                          <a:pt x="25" y="161"/>
                        </a:lnTo>
                        <a:lnTo>
                          <a:pt x="11" y="171"/>
                        </a:lnTo>
                        <a:lnTo>
                          <a:pt x="5" y="182"/>
                        </a:lnTo>
                        <a:lnTo>
                          <a:pt x="0" y="200"/>
                        </a:lnTo>
                        <a:lnTo>
                          <a:pt x="0" y="220"/>
                        </a:lnTo>
                        <a:lnTo>
                          <a:pt x="5" y="248"/>
                        </a:lnTo>
                        <a:lnTo>
                          <a:pt x="10" y="270"/>
                        </a:lnTo>
                        <a:lnTo>
                          <a:pt x="25" y="281"/>
                        </a:lnTo>
                        <a:lnTo>
                          <a:pt x="49" y="291"/>
                        </a:lnTo>
                        <a:lnTo>
                          <a:pt x="86" y="295"/>
                        </a:lnTo>
                        <a:lnTo>
                          <a:pt x="128" y="298"/>
                        </a:lnTo>
                        <a:lnTo>
                          <a:pt x="166" y="300"/>
                        </a:lnTo>
                        <a:lnTo>
                          <a:pt x="208" y="298"/>
                        </a:lnTo>
                        <a:lnTo>
                          <a:pt x="246" y="295"/>
                        </a:lnTo>
                        <a:lnTo>
                          <a:pt x="283" y="287"/>
                        </a:lnTo>
                        <a:lnTo>
                          <a:pt x="313" y="275"/>
                        </a:lnTo>
                        <a:lnTo>
                          <a:pt x="341" y="261"/>
                        </a:lnTo>
                        <a:lnTo>
                          <a:pt x="380" y="250"/>
                        </a:lnTo>
                        <a:lnTo>
                          <a:pt x="383" y="267"/>
                        </a:lnTo>
                        <a:lnTo>
                          <a:pt x="410" y="268"/>
                        </a:lnTo>
                        <a:lnTo>
                          <a:pt x="436" y="268"/>
                        </a:lnTo>
                        <a:lnTo>
                          <a:pt x="463" y="267"/>
                        </a:lnTo>
                        <a:lnTo>
                          <a:pt x="485" y="264"/>
                        </a:lnTo>
                        <a:lnTo>
                          <a:pt x="507" y="260"/>
                        </a:lnTo>
                        <a:lnTo>
                          <a:pt x="535" y="250"/>
                        </a:lnTo>
                        <a:lnTo>
                          <a:pt x="560" y="235"/>
                        </a:lnTo>
                        <a:lnTo>
                          <a:pt x="560" y="200"/>
                        </a:lnTo>
                        <a:lnTo>
                          <a:pt x="564" y="187"/>
                        </a:lnTo>
                        <a:lnTo>
                          <a:pt x="567" y="175"/>
                        </a:lnTo>
                        <a:lnTo>
                          <a:pt x="568" y="105"/>
                        </a:lnTo>
                        <a:lnTo>
                          <a:pt x="571" y="35"/>
                        </a:lnTo>
                        <a:lnTo>
                          <a:pt x="443" y="51"/>
                        </a:lnTo>
                        <a:lnTo>
                          <a:pt x="282"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62" name="Google Shape;462;p10"/>
                <p:cNvSpPr/>
                <p:nvPr/>
              </p:nvSpPr>
              <p:spPr>
                <a:xfrm>
                  <a:off x="2601" y="2417"/>
                  <a:ext cx="445" cy="673"/>
                </a:xfrm>
                <a:custGeom>
                  <a:rect b="b" l="l" r="r" t="t"/>
                  <a:pathLst>
                    <a:path extrusionOk="0" h="2017" w="890">
                      <a:moveTo>
                        <a:pt x="33" y="0"/>
                      </a:moveTo>
                      <a:lnTo>
                        <a:pt x="6" y="607"/>
                      </a:lnTo>
                      <a:lnTo>
                        <a:pt x="13" y="1094"/>
                      </a:lnTo>
                      <a:lnTo>
                        <a:pt x="27" y="1282"/>
                      </a:lnTo>
                      <a:lnTo>
                        <a:pt x="47" y="1488"/>
                      </a:lnTo>
                      <a:lnTo>
                        <a:pt x="33" y="1685"/>
                      </a:lnTo>
                      <a:lnTo>
                        <a:pt x="0" y="1847"/>
                      </a:lnTo>
                      <a:lnTo>
                        <a:pt x="18" y="1873"/>
                      </a:lnTo>
                      <a:lnTo>
                        <a:pt x="35" y="1890"/>
                      </a:lnTo>
                      <a:lnTo>
                        <a:pt x="62" y="1906"/>
                      </a:lnTo>
                      <a:lnTo>
                        <a:pt x="87" y="1920"/>
                      </a:lnTo>
                      <a:lnTo>
                        <a:pt x="120" y="1934"/>
                      </a:lnTo>
                      <a:lnTo>
                        <a:pt x="155" y="1944"/>
                      </a:lnTo>
                      <a:lnTo>
                        <a:pt x="181" y="1952"/>
                      </a:lnTo>
                      <a:lnTo>
                        <a:pt x="214" y="1957"/>
                      </a:lnTo>
                      <a:lnTo>
                        <a:pt x="254" y="1967"/>
                      </a:lnTo>
                      <a:lnTo>
                        <a:pt x="298" y="1980"/>
                      </a:lnTo>
                      <a:lnTo>
                        <a:pt x="315" y="1984"/>
                      </a:lnTo>
                      <a:lnTo>
                        <a:pt x="322" y="1959"/>
                      </a:lnTo>
                      <a:lnTo>
                        <a:pt x="334" y="1910"/>
                      </a:lnTo>
                      <a:lnTo>
                        <a:pt x="344" y="1873"/>
                      </a:lnTo>
                      <a:lnTo>
                        <a:pt x="353" y="1823"/>
                      </a:lnTo>
                      <a:lnTo>
                        <a:pt x="357" y="1462"/>
                      </a:lnTo>
                      <a:lnTo>
                        <a:pt x="357" y="1136"/>
                      </a:lnTo>
                      <a:lnTo>
                        <a:pt x="336" y="770"/>
                      </a:lnTo>
                      <a:lnTo>
                        <a:pt x="343" y="538"/>
                      </a:lnTo>
                      <a:lnTo>
                        <a:pt x="350" y="466"/>
                      </a:lnTo>
                      <a:lnTo>
                        <a:pt x="417" y="812"/>
                      </a:lnTo>
                      <a:lnTo>
                        <a:pt x="478" y="1188"/>
                      </a:lnTo>
                      <a:lnTo>
                        <a:pt x="519" y="1402"/>
                      </a:lnTo>
                      <a:lnTo>
                        <a:pt x="546" y="1779"/>
                      </a:lnTo>
                      <a:lnTo>
                        <a:pt x="584" y="1993"/>
                      </a:lnTo>
                      <a:lnTo>
                        <a:pt x="622" y="1996"/>
                      </a:lnTo>
                      <a:lnTo>
                        <a:pt x="661" y="2000"/>
                      </a:lnTo>
                      <a:lnTo>
                        <a:pt x="699" y="2007"/>
                      </a:lnTo>
                      <a:lnTo>
                        <a:pt x="750" y="2014"/>
                      </a:lnTo>
                      <a:lnTo>
                        <a:pt x="785" y="2017"/>
                      </a:lnTo>
                      <a:lnTo>
                        <a:pt x="820" y="2009"/>
                      </a:lnTo>
                      <a:lnTo>
                        <a:pt x="853" y="1992"/>
                      </a:lnTo>
                      <a:lnTo>
                        <a:pt x="866" y="1979"/>
                      </a:lnTo>
                      <a:lnTo>
                        <a:pt x="879" y="1967"/>
                      </a:lnTo>
                      <a:lnTo>
                        <a:pt x="890" y="1953"/>
                      </a:lnTo>
                      <a:lnTo>
                        <a:pt x="871" y="1697"/>
                      </a:lnTo>
                      <a:lnTo>
                        <a:pt x="822" y="1343"/>
                      </a:lnTo>
                      <a:lnTo>
                        <a:pt x="795" y="1071"/>
                      </a:lnTo>
                      <a:lnTo>
                        <a:pt x="701" y="454"/>
                      </a:lnTo>
                      <a:lnTo>
                        <a:pt x="661" y="0"/>
                      </a:lnTo>
                      <a:lnTo>
                        <a:pt x="499" y="37"/>
                      </a:lnTo>
                      <a:lnTo>
                        <a:pt x="345" y="49"/>
                      </a:lnTo>
                      <a:lnTo>
                        <a:pt x="166" y="37"/>
                      </a:lnTo>
                      <a:lnTo>
                        <a:pt x="33" y="0"/>
                      </a:lnTo>
                      <a:close/>
                    </a:path>
                  </a:pathLst>
                </a:custGeom>
                <a:solidFill>
                  <a:srgbClr val="808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63" name="Google Shape;463;p10"/>
              <p:cNvGrpSpPr/>
              <p:nvPr/>
            </p:nvGrpSpPr>
            <p:grpSpPr>
              <a:xfrm>
                <a:off x="2297" y="1949"/>
                <a:ext cx="436" cy="573"/>
                <a:chOff x="2297" y="1949"/>
                <a:chExt cx="436" cy="573"/>
              </a:xfrm>
            </p:grpSpPr>
            <p:grpSp>
              <p:nvGrpSpPr>
                <p:cNvPr id="464" name="Google Shape;464;p10"/>
                <p:cNvGrpSpPr/>
                <p:nvPr/>
              </p:nvGrpSpPr>
              <p:grpSpPr>
                <a:xfrm>
                  <a:off x="2297" y="1949"/>
                  <a:ext cx="436" cy="573"/>
                  <a:chOff x="2297" y="1949"/>
                  <a:chExt cx="436" cy="573"/>
                </a:xfrm>
              </p:grpSpPr>
              <p:sp>
                <p:nvSpPr>
                  <p:cNvPr id="465" name="Google Shape;465;p10"/>
                  <p:cNvSpPr/>
                  <p:nvPr/>
                </p:nvSpPr>
                <p:spPr>
                  <a:xfrm>
                    <a:off x="2297" y="1949"/>
                    <a:ext cx="436" cy="573"/>
                  </a:xfrm>
                  <a:custGeom>
                    <a:rect b="b" l="l" r="r" t="t"/>
                    <a:pathLst>
                      <a:path extrusionOk="0" h="1717" w="872">
                        <a:moveTo>
                          <a:pt x="361" y="642"/>
                        </a:moveTo>
                        <a:lnTo>
                          <a:pt x="335" y="641"/>
                        </a:lnTo>
                        <a:lnTo>
                          <a:pt x="299" y="633"/>
                        </a:lnTo>
                        <a:lnTo>
                          <a:pt x="238" y="602"/>
                        </a:lnTo>
                        <a:lnTo>
                          <a:pt x="104" y="542"/>
                        </a:lnTo>
                        <a:lnTo>
                          <a:pt x="84" y="546"/>
                        </a:lnTo>
                        <a:lnTo>
                          <a:pt x="65" y="556"/>
                        </a:lnTo>
                        <a:lnTo>
                          <a:pt x="44" y="572"/>
                        </a:lnTo>
                        <a:lnTo>
                          <a:pt x="31" y="589"/>
                        </a:lnTo>
                        <a:lnTo>
                          <a:pt x="18" y="615"/>
                        </a:lnTo>
                        <a:lnTo>
                          <a:pt x="11" y="643"/>
                        </a:lnTo>
                        <a:lnTo>
                          <a:pt x="4" y="682"/>
                        </a:lnTo>
                        <a:lnTo>
                          <a:pt x="2" y="713"/>
                        </a:lnTo>
                        <a:lnTo>
                          <a:pt x="0" y="746"/>
                        </a:lnTo>
                        <a:lnTo>
                          <a:pt x="2" y="785"/>
                        </a:lnTo>
                        <a:lnTo>
                          <a:pt x="5" y="820"/>
                        </a:lnTo>
                        <a:lnTo>
                          <a:pt x="11" y="850"/>
                        </a:lnTo>
                        <a:lnTo>
                          <a:pt x="118" y="892"/>
                        </a:lnTo>
                        <a:lnTo>
                          <a:pt x="163" y="919"/>
                        </a:lnTo>
                        <a:lnTo>
                          <a:pt x="192" y="940"/>
                        </a:lnTo>
                        <a:lnTo>
                          <a:pt x="217" y="957"/>
                        </a:lnTo>
                        <a:lnTo>
                          <a:pt x="238" y="969"/>
                        </a:lnTo>
                        <a:lnTo>
                          <a:pt x="270" y="980"/>
                        </a:lnTo>
                        <a:lnTo>
                          <a:pt x="333" y="1003"/>
                        </a:lnTo>
                        <a:lnTo>
                          <a:pt x="439" y="1033"/>
                        </a:lnTo>
                        <a:lnTo>
                          <a:pt x="516" y="1050"/>
                        </a:lnTo>
                        <a:lnTo>
                          <a:pt x="535" y="1043"/>
                        </a:lnTo>
                        <a:lnTo>
                          <a:pt x="548" y="1026"/>
                        </a:lnTo>
                        <a:lnTo>
                          <a:pt x="557" y="999"/>
                        </a:lnTo>
                        <a:lnTo>
                          <a:pt x="582" y="930"/>
                        </a:lnTo>
                        <a:lnTo>
                          <a:pt x="587" y="973"/>
                        </a:lnTo>
                        <a:lnTo>
                          <a:pt x="593" y="1083"/>
                        </a:lnTo>
                        <a:lnTo>
                          <a:pt x="589" y="1169"/>
                        </a:lnTo>
                        <a:lnTo>
                          <a:pt x="582" y="1213"/>
                        </a:lnTo>
                        <a:lnTo>
                          <a:pt x="580" y="1260"/>
                        </a:lnTo>
                        <a:lnTo>
                          <a:pt x="580" y="1306"/>
                        </a:lnTo>
                        <a:lnTo>
                          <a:pt x="576" y="1361"/>
                        </a:lnTo>
                        <a:lnTo>
                          <a:pt x="567" y="1413"/>
                        </a:lnTo>
                        <a:lnTo>
                          <a:pt x="542" y="1564"/>
                        </a:lnTo>
                        <a:lnTo>
                          <a:pt x="559" y="1590"/>
                        </a:lnTo>
                        <a:lnTo>
                          <a:pt x="583" y="1610"/>
                        </a:lnTo>
                        <a:lnTo>
                          <a:pt x="618" y="1627"/>
                        </a:lnTo>
                        <a:lnTo>
                          <a:pt x="654" y="1637"/>
                        </a:lnTo>
                        <a:lnTo>
                          <a:pt x="683" y="1650"/>
                        </a:lnTo>
                        <a:lnTo>
                          <a:pt x="716" y="1664"/>
                        </a:lnTo>
                        <a:lnTo>
                          <a:pt x="745" y="1678"/>
                        </a:lnTo>
                        <a:lnTo>
                          <a:pt x="778" y="1691"/>
                        </a:lnTo>
                        <a:lnTo>
                          <a:pt x="819" y="1707"/>
                        </a:lnTo>
                        <a:lnTo>
                          <a:pt x="872" y="1717"/>
                        </a:lnTo>
                        <a:lnTo>
                          <a:pt x="847" y="1517"/>
                        </a:lnTo>
                        <a:lnTo>
                          <a:pt x="838" y="1453"/>
                        </a:lnTo>
                        <a:lnTo>
                          <a:pt x="834" y="1414"/>
                        </a:lnTo>
                        <a:lnTo>
                          <a:pt x="833" y="1371"/>
                        </a:lnTo>
                        <a:lnTo>
                          <a:pt x="829" y="1280"/>
                        </a:lnTo>
                        <a:lnTo>
                          <a:pt x="832" y="1153"/>
                        </a:lnTo>
                        <a:lnTo>
                          <a:pt x="849" y="829"/>
                        </a:lnTo>
                        <a:lnTo>
                          <a:pt x="838" y="324"/>
                        </a:lnTo>
                        <a:lnTo>
                          <a:pt x="799" y="47"/>
                        </a:lnTo>
                        <a:lnTo>
                          <a:pt x="696" y="24"/>
                        </a:lnTo>
                        <a:lnTo>
                          <a:pt x="660" y="14"/>
                        </a:lnTo>
                        <a:lnTo>
                          <a:pt x="636" y="4"/>
                        </a:lnTo>
                        <a:lnTo>
                          <a:pt x="620" y="0"/>
                        </a:lnTo>
                        <a:lnTo>
                          <a:pt x="601" y="0"/>
                        </a:lnTo>
                        <a:lnTo>
                          <a:pt x="585" y="3"/>
                        </a:lnTo>
                        <a:lnTo>
                          <a:pt x="569" y="8"/>
                        </a:lnTo>
                        <a:lnTo>
                          <a:pt x="552" y="18"/>
                        </a:lnTo>
                        <a:lnTo>
                          <a:pt x="535" y="35"/>
                        </a:lnTo>
                        <a:lnTo>
                          <a:pt x="520" y="58"/>
                        </a:lnTo>
                        <a:lnTo>
                          <a:pt x="511" y="80"/>
                        </a:lnTo>
                        <a:lnTo>
                          <a:pt x="505" y="110"/>
                        </a:lnTo>
                        <a:lnTo>
                          <a:pt x="505" y="150"/>
                        </a:lnTo>
                        <a:lnTo>
                          <a:pt x="499" y="202"/>
                        </a:lnTo>
                        <a:lnTo>
                          <a:pt x="481" y="317"/>
                        </a:lnTo>
                        <a:lnTo>
                          <a:pt x="427" y="599"/>
                        </a:lnTo>
                        <a:lnTo>
                          <a:pt x="419" y="638"/>
                        </a:lnTo>
                        <a:lnTo>
                          <a:pt x="395" y="642"/>
                        </a:lnTo>
                        <a:lnTo>
                          <a:pt x="361" y="642"/>
                        </a:lnTo>
                        <a:close/>
                      </a:path>
                    </a:pathLst>
                  </a:custGeom>
                  <a:solidFill>
                    <a:srgbClr val="808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10"/>
                  <p:cNvSpPr/>
                  <p:nvPr/>
                </p:nvSpPr>
                <p:spPr>
                  <a:xfrm>
                    <a:off x="2591" y="2102"/>
                    <a:ext cx="47" cy="154"/>
                  </a:xfrm>
                  <a:custGeom>
                    <a:rect b="b" l="l" r="r" t="t"/>
                    <a:pathLst>
                      <a:path extrusionOk="0" h="461" w="95">
                        <a:moveTo>
                          <a:pt x="0" y="461"/>
                        </a:moveTo>
                        <a:lnTo>
                          <a:pt x="34" y="309"/>
                        </a:lnTo>
                        <a:lnTo>
                          <a:pt x="68" y="154"/>
                        </a:lnTo>
                        <a:lnTo>
                          <a:pt x="61" y="26"/>
                        </a:lnTo>
                        <a:lnTo>
                          <a:pt x="95"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67" name="Google Shape;467;p10"/>
                <p:cNvSpPr/>
                <p:nvPr/>
              </p:nvSpPr>
              <p:spPr>
                <a:xfrm>
                  <a:off x="2507" y="2162"/>
                  <a:ext cx="40" cy="32"/>
                </a:xfrm>
                <a:custGeom>
                  <a:rect b="b" l="l" r="r" t="t"/>
                  <a:pathLst>
                    <a:path extrusionOk="0" h="94" w="79">
                      <a:moveTo>
                        <a:pt x="0" y="3"/>
                      </a:moveTo>
                      <a:lnTo>
                        <a:pt x="37" y="0"/>
                      </a:lnTo>
                      <a:lnTo>
                        <a:pt x="57" y="12"/>
                      </a:lnTo>
                      <a:lnTo>
                        <a:pt x="72" y="34"/>
                      </a:lnTo>
                      <a:lnTo>
                        <a:pt x="79" y="69"/>
                      </a:lnTo>
                      <a:lnTo>
                        <a:pt x="77" y="94"/>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10"/>
                <p:cNvSpPr/>
                <p:nvPr/>
              </p:nvSpPr>
              <p:spPr>
                <a:xfrm>
                  <a:off x="2640" y="1965"/>
                  <a:ext cx="91" cy="445"/>
                </a:xfrm>
                <a:custGeom>
                  <a:rect b="b" l="l" r="r" t="t"/>
                  <a:pathLst>
                    <a:path extrusionOk="0" h="1333" w="183">
                      <a:moveTo>
                        <a:pt x="112" y="0"/>
                      </a:moveTo>
                      <a:lnTo>
                        <a:pt x="84" y="89"/>
                      </a:lnTo>
                      <a:lnTo>
                        <a:pt x="72" y="122"/>
                      </a:lnTo>
                      <a:lnTo>
                        <a:pt x="61" y="150"/>
                      </a:lnTo>
                      <a:lnTo>
                        <a:pt x="41" y="187"/>
                      </a:lnTo>
                      <a:lnTo>
                        <a:pt x="25" y="210"/>
                      </a:lnTo>
                      <a:lnTo>
                        <a:pt x="0" y="244"/>
                      </a:lnTo>
                      <a:lnTo>
                        <a:pt x="85" y="249"/>
                      </a:lnTo>
                      <a:lnTo>
                        <a:pt x="27" y="347"/>
                      </a:lnTo>
                      <a:lnTo>
                        <a:pt x="59" y="447"/>
                      </a:lnTo>
                      <a:lnTo>
                        <a:pt x="71" y="490"/>
                      </a:lnTo>
                      <a:lnTo>
                        <a:pt x="81" y="535"/>
                      </a:lnTo>
                      <a:lnTo>
                        <a:pt x="90" y="593"/>
                      </a:lnTo>
                      <a:lnTo>
                        <a:pt x="107" y="727"/>
                      </a:lnTo>
                      <a:lnTo>
                        <a:pt x="115" y="801"/>
                      </a:lnTo>
                      <a:lnTo>
                        <a:pt x="120" y="878"/>
                      </a:lnTo>
                      <a:lnTo>
                        <a:pt x="122" y="937"/>
                      </a:lnTo>
                      <a:lnTo>
                        <a:pt x="122" y="1099"/>
                      </a:lnTo>
                      <a:lnTo>
                        <a:pt x="124" y="1144"/>
                      </a:lnTo>
                      <a:lnTo>
                        <a:pt x="130" y="1202"/>
                      </a:lnTo>
                      <a:lnTo>
                        <a:pt x="145" y="1333"/>
                      </a:lnTo>
                      <a:lnTo>
                        <a:pt x="163" y="1018"/>
                      </a:lnTo>
                      <a:lnTo>
                        <a:pt x="168" y="937"/>
                      </a:lnTo>
                      <a:lnTo>
                        <a:pt x="176" y="821"/>
                      </a:lnTo>
                      <a:lnTo>
                        <a:pt x="179" y="760"/>
                      </a:lnTo>
                      <a:lnTo>
                        <a:pt x="182" y="700"/>
                      </a:lnTo>
                      <a:lnTo>
                        <a:pt x="182" y="621"/>
                      </a:lnTo>
                      <a:lnTo>
                        <a:pt x="183" y="533"/>
                      </a:lnTo>
                      <a:lnTo>
                        <a:pt x="183" y="446"/>
                      </a:lnTo>
                      <a:lnTo>
                        <a:pt x="182" y="393"/>
                      </a:lnTo>
                      <a:lnTo>
                        <a:pt x="177" y="303"/>
                      </a:lnTo>
                      <a:lnTo>
                        <a:pt x="175" y="256"/>
                      </a:lnTo>
                      <a:lnTo>
                        <a:pt x="169" y="201"/>
                      </a:lnTo>
                      <a:lnTo>
                        <a:pt x="164" y="170"/>
                      </a:lnTo>
                      <a:lnTo>
                        <a:pt x="157" y="136"/>
                      </a:lnTo>
                      <a:lnTo>
                        <a:pt x="150" y="109"/>
                      </a:lnTo>
                      <a:lnTo>
                        <a:pt x="143" y="82"/>
                      </a:lnTo>
                      <a:lnTo>
                        <a:pt x="112" y="0"/>
                      </a:lnTo>
                      <a:close/>
                    </a:path>
                  </a:pathLst>
                </a:custGeom>
                <a:solidFill>
                  <a:srgbClr val="808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69" name="Google Shape;469;p10"/>
              <p:cNvSpPr/>
              <p:nvPr/>
            </p:nvSpPr>
            <p:spPr>
              <a:xfrm>
                <a:off x="2732" y="2003"/>
                <a:ext cx="71" cy="446"/>
              </a:xfrm>
              <a:custGeom>
                <a:rect b="b" l="l" r="r" t="t"/>
                <a:pathLst>
                  <a:path extrusionOk="0" h="1339" w="142">
                    <a:moveTo>
                      <a:pt x="45" y="0"/>
                    </a:moveTo>
                    <a:lnTo>
                      <a:pt x="21" y="193"/>
                    </a:lnTo>
                    <a:lnTo>
                      <a:pt x="5" y="445"/>
                    </a:lnTo>
                    <a:lnTo>
                      <a:pt x="8" y="958"/>
                    </a:lnTo>
                    <a:lnTo>
                      <a:pt x="0" y="1198"/>
                    </a:lnTo>
                    <a:lnTo>
                      <a:pt x="68" y="1339"/>
                    </a:lnTo>
                    <a:lnTo>
                      <a:pt x="137" y="1198"/>
                    </a:lnTo>
                    <a:lnTo>
                      <a:pt x="135" y="958"/>
                    </a:lnTo>
                    <a:lnTo>
                      <a:pt x="142" y="441"/>
                    </a:lnTo>
                    <a:lnTo>
                      <a:pt x="115" y="171"/>
                    </a:lnTo>
                    <a:lnTo>
                      <a:pt x="81" y="0"/>
                    </a:lnTo>
                    <a:lnTo>
                      <a:pt x="45" y="0"/>
                    </a:lnTo>
                    <a:close/>
                  </a:path>
                </a:pathLst>
              </a:custGeom>
              <a:solidFill>
                <a:srgbClr val="E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10"/>
              <p:cNvSpPr/>
              <p:nvPr/>
            </p:nvSpPr>
            <p:spPr>
              <a:xfrm>
                <a:off x="2744" y="1974"/>
                <a:ext cx="40" cy="31"/>
              </a:xfrm>
              <a:custGeom>
                <a:rect b="b" l="l" r="r" t="t"/>
                <a:pathLst>
                  <a:path extrusionOk="0" fill="none" h="32029" w="43200">
                    <a:moveTo>
                      <a:pt x="40515" y="-1"/>
                    </a:moveTo>
                    <a:cubicBezTo>
                      <a:pt x="42276" y="3193"/>
                      <a:pt x="43200" y="6781"/>
                      <a:pt x="43200" y="10429"/>
                    </a:cubicBezTo>
                    <a:cubicBezTo>
                      <a:pt x="43200" y="22358"/>
                      <a:pt x="33529" y="32029"/>
                      <a:pt x="21600" y="32029"/>
                    </a:cubicBezTo>
                    <a:cubicBezTo>
                      <a:pt x="9670" y="32029"/>
                      <a:pt x="0" y="22358"/>
                      <a:pt x="0" y="10429"/>
                    </a:cubicBezTo>
                    <a:cubicBezTo>
                      <a:pt x="-1" y="7916"/>
                      <a:pt x="438" y="5423"/>
                      <a:pt x="1295" y="3062"/>
                    </a:cubicBezTo>
                  </a:path>
                  <a:path extrusionOk="0" h="32029" w="43200">
                    <a:moveTo>
                      <a:pt x="40515" y="-1"/>
                    </a:moveTo>
                    <a:cubicBezTo>
                      <a:pt x="42276" y="3193"/>
                      <a:pt x="43200" y="6781"/>
                      <a:pt x="43200" y="10429"/>
                    </a:cubicBezTo>
                    <a:cubicBezTo>
                      <a:pt x="43200" y="22358"/>
                      <a:pt x="33529" y="32029"/>
                      <a:pt x="21600" y="32029"/>
                    </a:cubicBezTo>
                    <a:cubicBezTo>
                      <a:pt x="9670" y="32029"/>
                      <a:pt x="0" y="22358"/>
                      <a:pt x="0" y="10429"/>
                    </a:cubicBezTo>
                    <a:cubicBezTo>
                      <a:pt x="-1" y="7916"/>
                      <a:pt x="438" y="5423"/>
                      <a:pt x="1295" y="3062"/>
                    </a:cubicBezTo>
                    <a:lnTo>
                      <a:pt x="21600" y="10429"/>
                    </a:lnTo>
                    <a:lnTo>
                      <a:pt x="40515" y="-1"/>
                    </a:lnTo>
                    <a:close/>
                  </a:path>
                </a:pathLst>
              </a:custGeom>
              <a:solidFill>
                <a:srgbClr val="E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10"/>
              <p:cNvSpPr/>
              <p:nvPr/>
            </p:nvSpPr>
            <p:spPr>
              <a:xfrm>
                <a:off x="2696" y="1952"/>
                <a:ext cx="137" cy="69"/>
              </a:xfrm>
              <a:custGeom>
                <a:rect b="b" l="l" r="r" t="t"/>
                <a:pathLst>
                  <a:path extrusionOk="0" h="206" w="274">
                    <a:moveTo>
                      <a:pt x="26" y="0"/>
                    </a:moveTo>
                    <a:lnTo>
                      <a:pt x="136" y="89"/>
                    </a:lnTo>
                    <a:lnTo>
                      <a:pt x="253" y="0"/>
                    </a:lnTo>
                    <a:lnTo>
                      <a:pt x="274" y="43"/>
                    </a:lnTo>
                    <a:lnTo>
                      <a:pt x="197" y="206"/>
                    </a:lnTo>
                    <a:lnTo>
                      <a:pt x="136" y="94"/>
                    </a:lnTo>
                    <a:lnTo>
                      <a:pt x="78" y="204"/>
                    </a:lnTo>
                    <a:lnTo>
                      <a:pt x="0" y="42"/>
                    </a:lnTo>
                    <a:lnTo>
                      <a:pt x="26" y="0"/>
                    </a:lnTo>
                    <a:close/>
                  </a:path>
                </a:pathLst>
              </a:cu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10"/>
              <p:cNvSpPr/>
              <p:nvPr/>
            </p:nvSpPr>
            <p:spPr>
              <a:xfrm>
                <a:off x="2306" y="2139"/>
                <a:ext cx="39" cy="90"/>
              </a:xfrm>
              <a:custGeom>
                <a:rect b="b" l="l" r="r" t="t"/>
                <a:pathLst>
                  <a:path extrusionOk="0" h="272" w="78">
                    <a:moveTo>
                      <a:pt x="65" y="0"/>
                    </a:moveTo>
                    <a:lnTo>
                      <a:pt x="71" y="27"/>
                    </a:lnTo>
                    <a:lnTo>
                      <a:pt x="75" y="51"/>
                    </a:lnTo>
                    <a:lnTo>
                      <a:pt x="78" y="84"/>
                    </a:lnTo>
                    <a:lnTo>
                      <a:pt x="78" y="105"/>
                    </a:lnTo>
                    <a:lnTo>
                      <a:pt x="78" y="131"/>
                    </a:lnTo>
                    <a:lnTo>
                      <a:pt x="73" y="164"/>
                    </a:lnTo>
                    <a:lnTo>
                      <a:pt x="65" y="200"/>
                    </a:lnTo>
                    <a:lnTo>
                      <a:pt x="57" y="224"/>
                    </a:lnTo>
                    <a:lnTo>
                      <a:pt x="48" y="247"/>
                    </a:lnTo>
                    <a:lnTo>
                      <a:pt x="35" y="262"/>
                    </a:lnTo>
                    <a:lnTo>
                      <a:pt x="21" y="271"/>
                    </a:lnTo>
                    <a:lnTo>
                      <a:pt x="8" y="272"/>
                    </a:lnTo>
                    <a:lnTo>
                      <a:pt x="4" y="255"/>
                    </a:lnTo>
                    <a:lnTo>
                      <a:pt x="3" y="241"/>
                    </a:lnTo>
                    <a:lnTo>
                      <a:pt x="0" y="217"/>
                    </a:lnTo>
                    <a:lnTo>
                      <a:pt x="0" y="195"/>
                    </a:lnTo>
                    <a:lnTo>
                      <a:pt x="5" y="138"/>
                    </a:lnTo>
                    <a:lnTo>
                      <a:pt x="35" y="15"/>
                    </a:lnTo>
                    <a:lnTo>
                      <a:pt x="51" y="3"/>
                    </a:lnTo>
                    <a:lnTo>
                      <a:pt x="65" y="0"/>
                    </a:lnTo>
                    <a:close/>
                  </a:path>
                </a:pathLst>
              </a:custGeom>
              <a:solidFill>
                <a:srgbClr val="20202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473" name="Google Shape;473;p10"/>
              <p:cNvGrpSpPr/>
              <p:nvPr/>
            </p:nvGrpSpPr>
            <p:grpSpPr>
              <a:xfrm>
                <a:off x="2801" y="1952"/>
                <a:ext cx="436" cy="572"/>
                <a:chOff x="2801" y="1952"/>
                <a:chExt cx="436" cy="572"/>
              </a:xfrm>
            </p:grpSpPr>
            <p:grpSp>
              <p:nvGrpSpPr>
                <p:cNvPr id="474" name="Google Shape;474;p10"/>
                <p:cNvGrpSpPr/>
                <p:nvPr/>
              </p:nvGrpSpPr>
              <p:grpSpPr>
                <a:xfrm>
                  <a:off x="2801" y="1952"/>
                  <a:ext cx="436" cy="572"/>
                  <a:chOff x="2801" y="1952"/>
                  <a:chExt cx="436" cy="572"/>
                </a:xfrm>
              </p:grpSpPr>
              <p:grpSp>
                <p:nvGrpSpPr>
                  <p:cNvPr id="475" name="Google Shape;475;p10"/>
                  <p:cNvGrpSpPr/>
                  <p:nvPr/>
                </p:nvGrpSpPr>
                <p:grpSpPr>
                  <a:xfrm>
                    <a:off x="2801" y="1952"/>
                    <a:ext cx="436" cy="572"/>
                    <a:chOff x="2801" y="1952"/>
                    <a:chExt cx="436" cy="572"/>
                  </a:xfrm>
                </p:grpSpPr>
                <p:sp>
                  <p:nvSpPr>
                    <p:cNvPr id="476" name="Google Shape;476;p10"/>
                    <p:cNvSpPr/>
                    <p:nvPr/>
                  </p:nvSpPr>
                  <p:spPr>
                    <a:xfrm>
                      <a:off x="2801" y="1952"/>
                      <a:ext cx="436" cy="572"/>
                    </a:xfrm>
                    <a:custGeom>
                      <a:rect b="b" l="l" r="r" t="t"/>
                      <a:pathLst>
                        <a:path extrusionOk="0" h="1717" w="872">
                          <a:moveTo>
                            <a:pt x="512" y="643"/>
                          </a:moveTo>
                          <a:lnTo>
                            <a:pt x="538" y="641"/>
                          </a:lnTo>
                          <a:lnTo>
                            <a:pt x="574" y="634"/>
                          </a:lnTo>
                          <a:lnTo>
                            <a:pt x="635" y="603"/>
                          </a:lnTo>
                          <a:lnTo>
                            <a:pt x="769" y="543"/>
                          </a:lnTo>
                          <a:lnTo>
                            <a:pt x="789" y="547"/>
                          </a:lnTo>
                          <a:lnTo>
                            <a:pt x="808" y="557"/>
                          </a:lnTo>
                          <a:lnTo>
                            <a:pt x="828" y="573"/>
                          </a:lnTo>
                          <a:lnTo>
                            <a:pt x="842" y="590"/>
                          </a:lnTo>
                          <a:lnTo>
                            <a:pt x="854" y="615"/>
                          </a:lnTo>
                          <a:lnTo>
                            <a:pt x="862" y="644"/>
                          </a:lnTo>
                          <a:lnTo>
                            <a:pt x="869" y="683"/>
                          </a:lnTo>
                          <a:lnTo>
                            <a:pt x="871" y="714"/>
                          </a:lnTo>
                          <a:lnTo>
                            <a:pt x="872" y="747"/>
                          </a:lnTo>
                          <a:lnTo>
                            <a:pt x="871" y="785"/>
                          </a:lnTo>
                          <a:lnTo>
                            <a:pt x="868" y="821"/>
                          </a:lnTo>
                          <a:lnTo>
                            <a:pt x="862" y="851"/>
                          </a:lnTo>
                          <a:lnTo>
                            <a:pt x="755" y="892"/>
                          </a:lnTo>
                          <a:lnTo>
                            <a:pt x="710" y="920"/>
                          </a:lnTo>
                          <a:lnTo>
                            <a:pt x="681" y="941"/>
                          </a:lnTo>
                          <a:lnTo>
                            <a:pt x="656" y="958"/>
                          </a:lnTo>
                          <a:lnTo>
                            <a:pt x="635" y="969"/>
                          </a:lnTo>
                          <a:lnTo>
                            <a:pt x="603" y="981"/>
                          </a:lnTo>
                          <a:lnTo>
                            <a:pt x="540" y="1004"/>
                          </a:lnTo>
                          <a:lnTo>
                            <a:pt x="434" y="1034"/>
                          </a:lnTo>
                          <a:lnTo>
                            <a:pt x="356" y="1051"/>
                          </a:lnTo>
                          <a:lnTo>
                            <a:pt x="337" y="1044"/>
                          </a:lnTo>
                          <a:lnTo>
                            <a:pt x="325" y="1027"/>
                          </a:lnTo>
                          <a:lnTo>
                            <a:pt x="316" y="999"/>
                          </a:lnTo>
                          <a:lnTo>
                            <a:pt x="291" y="931"/>
                          </a:lnTo>
                          <a:lnTo>
                            <a:pt x="285" y="974"/>
                          </a:lnTo>
                          <a:lnTo>
                            <a:pt x="280" y="1084"/>
                          </a:lnTo>
                          <a:lnTo>
                            <a:pt x="283" y="1169"/>
                          </a:lnTo>
                          <a:lnTo>
                            <a:pt x="291" y="1214"/>
                          </a:lnTo>
                          <a:lnTo>
                            <a:pt x="292" y="1261"/>
                          </a:lnTo>
                          <a:lnTo>
                            <a:pt x="292" y="1306"/>
                          </a:lnTo>
                          <a:lnTo>
                            <a:pt x="297" y="1362"/>
                          </a:lnTo>
                          <a:lnTo>
                            <a:pt x="306" y="1413"/>
                          </a:lnTo>
                          <a:lnTo>
                            <a:pt x="330" y="1565"/>
                          </a:lnTo>
                          <a:lnTo>
                            <a:pt x="314" y="1590"/>
                          </a:lnTo>
                          <a:lnTo>
                            <a:pt x="290" y="1610"/>
                          </a:lnTo>
                          <a:lnTo>
                            <a:pt x="255" y="1628"/>
                          </a:lnTo>
                          <a:lnTo>
                            <a:pt x="219" y="1637"/>
                          </a:lnTo>
                          <a:lnTo>
                            <a:pt x="190" y="1650"/>
                          </a:lnTo>
                          <a:lnTo>
                            <a:pt x="157" y="1665"/>
                          </a:lnTo>
                          <a:lnTo>
                            <a:pt x="128" y="1679"/>
                          </a:lnTo>
                          <a:lnTo>
                            <a:pt x="95" y="1692"/>
                          </a:lnTo>
                          <a:lnTo>
                            <a:pt x="53" y="1707"/>
                          </a:lnTo>
                          <a:lnTo>
                            <a:pt x="0" y="1717"/>
                          </a:lnTo>
                          <a:lnTo>
                            <a:pt x="25" y="1518"/>
                          </a:lnTo>
                          <a:lnTo>
                            <a:pt x="34" y="1453"/>
                          </a:lnTo>
                          <a:lnTo>
                            <a:pt x="39" y="1415"/>
                          </a:lnTo>
                          <a:lnTo>
                            <a:pt x="40" y="1372"/>
                          </a:lnTo>
                          <a:lnTo>
                            <a:pt x="43" y="1281"/>
                          </a:lnTo>
                          <a:lnTo>
                            <a:pt x="41" y="1154"/>
                          </a:lnTo>
                          <a:lnTo>
                            <a:pt x="24" y="828"/>
                          </a:lnTo>
                          <a:lnTo>
                            <a:pt x="34" y="324"/>
                          </a:lnTo>
                          <a:lnTo>
                            <a:pt x="74" y="47"/>
                          </a:lnTo>
                          <a:lnTo>
                            <a:pt x="176" y="25"/>
                          </a:lnTo>
                          <a:lnTo>
                            <a:pt x="212" y="13"/>
                          </a:lnTo>
                          <a:lnTo>
                            <a:pt x="237" y="5"/>
                          </a:lnTo>
                          <a:lnTo>
                            <a:pt x="253" y="0"/>
                          </a:lnTo>
                          <a:lnTo>
                            <a:pt x="272" y="0"/>
                          </a:lnTo>
                          <a:lnTo>
                            <a:pt x="288" y="3"/>
                          </a:lnTo>
                          <a:lnTo>
                            <a:pt x="303" y="7"/>
                          </a:lnTo>
                          <a:lnTo>
                            <a:pt x="320" y="19"/>
                          </a:lnTo>
                          <a:lnTo>
                            <a:pt x="337" y="36"/>
                          </a:lnTo>
                          <a:lnTo>
                            <a:pt x="353" y="59"/>
                          </a:lnTo>
                          <a:lnTo>
                            <a:pt x="362" y="80"/>
                          </a:lnTo>
                          <a:lnTo>
                            <a:pt x="368" y="110"/>
                          </a:lnTo>
                          <a:lnTo>
                            <a:pt x="368" y="150"/>
                          </a:lnTo>
                          <a:lnTo>
                            <a:pt x="373" y="203"/>
                          </a:lnTo>
                          <a:lnTo>
                            <a:pt x="391" y="317"/>
                          </a:lnTo>
                          <a:lnTo>
                            <a:pt x="445" y="600"/>
                          </a:lnTo>
                          <a:lnTo>
                            <a:pt x="453" y="638"/>
                          </a:lnTo>
                          <a:lnTo>
                            <a:pt x="478" y="643"/>
                          </a:lnTo>
                          <a:lnTo>
                            <a:pt x="512" y="643"/>
                          </a:lnTo>
                          <a:close/>
                        </a:path>
                      </a:pathLst>
                    </a:custGeom>
                    <a:solidFill>
                      <a:srgbClr val="808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10"/>
                    <p:cNvSpPr/>
                    <p:nvPr/>
                  </p:nvSpPr>
                  <p:spPr>
                    <a:xfrm>
                      <a:off x="2895" y="2105"/>
                      <a:ext cx="48" cy="154"/>
                    </a:xfrm>
                    <a:custGeom>
                      <a:rect b="b" l="l" r="r" t="t"/>
                      <a:pathLst>
                        <a:path extrusionOk="0" h="461" w="94">
                          <a:moveTo>
                            <a:pt x="94" y="461"/>
                          </a:moveTo>
                          <a:lnTo>
                            <a:pt x="60" y="308"/>
                          </a:lnTo>
                          <a:lnTo>
                            <a:pt x="27" y="154"/>
                          </a:lnTo>
                          <a:lnTo>
                            <a:pt x="33" y="26"/>
                          </a:lnTo>
                          <a:lnTo>
                            <a:pt x="0"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8" name="Google Shape;478;p10"/>
                  <p:cNvSpPr/>
                  <p:nvPr/>
                </p:nvSpPr>
                <p:spPr>
                  <a:xfrm>
                    <a:off x="2987" y="2165"/>
                    <a:ext cx="39" cy="32"/>
                  </a:xfrm>
                  <a:custGeom>
                    <a:rect b="b" l="l" r="r" t="t"/>
                    <a:pathLst>
                      <a:path extrusionOk="0" h="94" w="79">
                        <a:moveTo>
                          <a:pt x="79" y="3"/>
                        </a:moveTo>
                        <a:lnTo>
                          <a:pt x="42" y="0"/>
                        </a:lnTo>
                        <a:lnTo>
                          <a:pt x="22" y="11"/>
                        </a:lnTo>
                        <a:lnTo>
                          <a:pt x="7" y="34"/>
                        </a:lnTo>
                        <a:lnTo>
                          <a:pt x="0" y="68"/>
                        </a:lnTo>
                        <a:lnTo>
                          <a:pt x="1" y="94"/>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9" name="Google Shape;479;p10"/>
                <p:cNvSpPr/>
                <p:nvPr/>
              </p:nvSpPr>
              <p:spPr>
                <a:xfrm>
                  <a:off x="2802" y="1968"/>
                  <a:ext cx="92" cy="445"/>
                </a:xfrm>
                <a:custGeom>
                  <a:rect b="b" l="l" r="r" t="t"/>
                  <a:pathLst>
                    <a:path extrusionOk="0" h="1333" w="182">
                      <a:moveTo>
                        <a:pt x="71" y="0"/>
                      </a:moveTo>
                      <a:lnTo>
                        <a:pt x="99" y="88"/>
                      </a:lnTo>
                      <a:lnTo>
                        <a:pt x="110" y="121"/>
                      </a:lnTo>
                      <a:lnTo>
                        <a:pt x="121" y="150"/>
                      </a:lnTo>
                      <a:lnTo>
                        <a:pt x="142" y="187"/>
                      </a:lnTo>
                      <a:lnTo>
                        <a:pt x="158" y="210"/>
                      </a:lnTo>
                      <a:lnTo>
                        <a:pt x="182" y="244"/>
                      </a:lnTo>
                      <a:lnTo>
                        <a:pt x="98" y="248"/>
                      </a:lnTo>
                      <a:lnTo>
                        <a:pt x="155" y="347"/>
                      </a:lnTo>
                      <a:lnTo>
                        <a:pt x="124" y="447"/>
                      </a:lnTo>
                      <a:lnTo>
                        <a:pt x="111" y="489"/>
                      </a:lnTo>
                      <a:lnTo>
                        <a:pt x="101" y="535"/>
                      </a:lnTo>
                      <a:lnTo>
                        <a:pt x="92" y="592"/>
                      </a:lnTo>
                      <a:lnTo>
                        <a:pt x="75" y="726"/>
                      </a:lnTo>
                      <a:lnTo>
                        <a:pt x="67" y="801"/>
                      </a:lnTo>
                      <a:lnTo>
                        <a:pt x="63" y="878"/>
                      </a:lnTo>
                      <a:lnTo>
                        <a:pt x="61" y="936"/>
                      </a:lnTo>
                      <a:lnTo>
                        <a:pt x="61" y="1099"/>
                      </a:lnTo>
                      <a:lnTo>
                        <a:pt x="58" y="1143"/>
                      </a:lnTo>
                      <a:lnTo>
                        <a:pt x="53" y="1202"/>
                      </a:lnTo>
                      <a:lnTo>
                        <a:pt x="38" y="1333"/>
                      </a:lnTo>
                      <a:lnTo>
                        <a:pt x="20" y="1018"/>
                      </a:lnTo>
                      <a:lnTo>
                        <a:pt x="14" y="936"/>
                      </a:lnTo>
                      <a:lnTo>
                        <a:pt x="7" y="821"/>
                      </a:lnTo>
                      <a:lnTo>
                        <a:pt x="3" y="759"/>
                      </a:lnTo>
                      <a:lnTo>
                        <a:pt x="1" y="699"/>
                      </a:lnTo>
                      <a:lnTo>
                        <a:pt x="1" y="621"/>
                      </a:lnTo>
                      <a:lnTo>
                        <a:pt x="0" y="532"/>
                      </a:lnTo>
                      <a:lnTo>
                        <a:pt x="0" y="445"/>
                      </a:lnTo>
                      <a:lnTo>
                        <a:pt x="1" y="392"/>
                      </a:lnTo>
                      <a:lnTo>
                        <a:pt x="5" y="302"/>
                      </a:lnTo>
                      <a:lnTo>
                        <a:pt x="8" y="255"/>
                      </a:lnTo>
                      <a:lnTo>
                        <a:pt x="13" y="201"/>
                      </a:lnTo>
                      <a:lnTo>
                        <a:pt x="19" y="170"/>
                      </a:lnTo>
                      <a:lnTo>
                        <a:pt x="26" y="135"/>
                      </a:lnTo>
                      <a:lnTo>
                        <a:pt x="32" y="108"/>
                      </a:lnTo>
                      <a:lnTo>
                        <a:pt x="39" y="81"/>
                      </a:lnTo>
                      <a:lnTo>
                        <a:pt x="71" y="0"/>
                      </a:lnTo>
                      <a:close/>
                    </a:path>
                  </a:pathLst>
                </a:custGeom>
                <a:solidFill>
                  <a:srgbClr val="808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80" name="Google Shape;480;p10"/>
              <p:cNvGrpSpPr/>
              <p:nvPr/>
            </p:nvGrpSpPr>
            <p:grpSpPr>
              <a:xfrm>
                <a:off x="2093" y="2104"/>
                <a:ext cx="252" cy="162"/>
                <a:chOff x="2093" y="2104"/>
                <a:chExt cx="252" cy="162"/>
              </a:xfrm>
            </p:grpSpPr>
            <p:grpSp>
              <p:nvGrpSpPr>
                <p:cNvPr id="481" name="Google Shape;481;p10"/>
                <p:cNvGrpSpPr/>
                <p:nvPr/>
              </p:nvGrpSpPr>
              <p:grpSpPr>
                <a:xfrm>
                  <a:off x="2093" y="2104"/>
                  <a:ext cx="252" cy="162"/>
                  <a:chOff x="2093" y="2104"/>
                  <a:chExt cx="252" cy="162"/>
                </a:xfrm>
              </p:grpSpPr>
              <p:sp>
                <p:nvSpPr>
                  <p:cNvPr id="482" name="Google Shape;482;p10"/>
                  <p:cNvSpPr/>
                  <p:nvPr/>
                </p:nvSpPr>
                <p:spPr>
                  <a:xfrm>
                    <a:off x="2225" y="2110"/>
                    <a:ext cx="120" cy="106"/>
                  </a:xfrm>
                  <a:custGeom>
                    <a:rect b="b" l="l" r="r" t="t"/>
                    <a:pathLst>
                      <a:path extrusionOk="0" h="317" w="240">
                        <a:moveTo>
                          <a:pt x="0" y="0"/>
                        </a:moveTo>
                        <a:lnTo>
                          <a:pt x="229" y="99"/>
                        </a:lnTo>
                        <a:lnTo>
                          <a:pt x="237" y="154"/>
                        </a:lnTo>
                        <a:lnTo>
                          <a:pt x="240" y="206"/>
                        </a:lnTo>
                        <a:lnTo>
                          <a:pt x="230" y="266"/>
                        </a:lnTo>
                        <a:lnTo>
                          <a:pt x="210" y="317"/>
                        </a:lnTo>
                        <a:lnTo>
                          <a:pt x="129" y="244"/>
                        </a:lnTo>
                        <a:lnTo>
                          <a:pt x="38" y="223"/>
                        </a:lnTo>
                        <a:lnTo>
                          <a:pt x="0" y="0"/>
                        </a:lnTo>
                        <a:close/>
                      </a:path>
                    </a:pathLst>
                  </a:custGeom>
                  <a:solidFill>
                    <a:srgbClr val="FFC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10"/>
                  <p:cNvSpPr/>
                  <p:nvPr/>
                </p:nvSpPr>
                <p:spPr>
                  <a:xfrm>
                    <a:off x="2093" y="2104"/>
                    <a:ext cx="196" cy="162"/>
                  </a:xfrm>
                  <a:custGeom>
                    <a:rect b="b" l="l" r="r" t="t"/>
                    <a:pathLst>
                      <a:path extrusionOk="0" h="485" w="391">
                        <a:moveTo>
                          <a:pt x="372" y="92"/>
                        </a:moveTo>
                        <a:lnTo>
                          <a:pt x="360" y="77"/>
                        </a:lnTo>
                        <a:lnTo>
                          <a:pt x="346" y="64"/>
                        </a:lnTo>
                        <a:lnTo>
                          <a:pt x="329" y="57"/>
                        </a:lnTo>
                        <a:lnTo>
                          <a:pt x="306" y="51"/>
                        </a:lnTo>
                        <a:lnTo>
                          <a:pt x="296" y="42"/>
                        </a:lnTo>
                        <a:lnTo>
                          <a:pt x="280" y="28"/>
                        </a:lnTo>
                        <a:lnTo>
                          <a:pt x="259" y="11"/>
                        </a:lnTo>
                        <a:lnTo>
                          <a:pt x="236" y="1"/>
                        </a:lnTo>
                        <a:lnTo>
                          <a:pt x="224" y="0"/>
                        </a:lnTo>
                        <a:lnTo>
                          <a:pt x="212" y="2"/>
                        </a:lnTo>
                        <a:lnTo>
                          <a:pt x="195" y="11"/>
                        </a:lnTo>
                        <a:lnTo>
                          <a:pt x="180" y="20"/>
                        </a:lnTo>
                        <a:lnTo>
                          <a:pt x="167" y="25"/>
                        </a:lnTo>
                        <a:lnTo>
                          <a:pt x="147" y="30"/>
                        </a:lnTo>
                        <a:lnTo>
                          <a:pt x="117" y="30"/>
                        </a:lnTo>
                        <a:lnTo>
                          <a:pt x="97" y="28"/>
                        </a:lnTo>
                        <a:lnTo>
                          <a:pt x="75" y="22"/>
                        </a:lnTo>
                        <a:lnTo>
                          <a:pt x="55" y="17"/>
                        </a:lnTo>
                        <a:lnTo>
                          <a:pt x="43" y="17"/>
                        </a:lnTo>
                        <a:lnTo>
                          <a:pt x="28" y="21"/>
                        </a:lnTo>
                        <a:lnTo>
                          <a:pt x="15" y="30"/>
                        </a:lnTo>
                        <a:lnTo>
                          <a:pt x="11" y="38"/>
                        </a:lnTo>
                        <a:lnTo>
                          <a:pt x="11" y="48"/>
                        </a:lnTo>
                        <a:lnTo>
                          <a:pt x="12" y="62"/>
                        </a:lnTo>
                        <a:lnTo>
                          <a:pt x="21" y="71"/>
                        </a:lnTo>
                        <a:lnTo>
                          <a:pt x="56" y="74"/>
                        </a:lnTo>
                        <a:lnTo>
                          <a:pt x="84" y="87"/>
                        </a:lnTo>
                        <a:lnTo>
                          <a:pt x="131" y="98"/>
                        </a:lnTo>
                        <a:lnTo>
                          <a:pt x="138" y="102"/>
                        </a:lnTo>
                        <a:lnTo>
                          <a:pt x="146" y="118"/>
                        </a:lnTo>
                        <a:lnTo>
                          <a:pt x="146" y="132"/>
                        </a:lnTo>
                        <a:lnTo>
                          <a:pt x="134" y="175"/>
                        </a:lnTo>
                        <a:lnTo>
                          <a:pt x="117" y="211"/>
                        </a:lnTo>
                        <a:lnTo>
                          <a:pt x="94" y="244"/>
                        </a:lnTo>
                        <a:lnTo>
                          <a:pt x="60" y="279"/>
                        </a:lnTo>
                        <a:lnTo>
                          <a:pt x="35" y="305"/>
                        </a:lnTo>
                        <a:lnTo>
                          <a:pt x="25" y="312"/>
                        </a:lnTo>
                        <a:lnTo>
                          <a:pt x="15" y="321"/>
                        </a:lnTo>
                        <a:lnTo>
                          <a:pt x="6" y="331"/>
                        </a:lnTo>
                        <a:lnTo>
                          <a:pt x="0" y="342"/>
                        </a:lnTo>
                        <a:lnTo>
                          <a:pt x="0" y="354"/>
                        </a:lnTo>
                        <a:lnTo>
                          <a:pt x="3" y="366"/>
                        </a:lnTo>
                        <a:lnTo>
                          <a:pt x="9" y="372"/>
                        </a:lnTo>
                        <a:lnTo>
                          <a:pt x="20" y="375"/>
                        </a:lnTo>
                        <a:lnTo>
                          <a:pt x="34" y="374"/>
                        </a:lnTo>
                        <a:lnTo>
                          <a:pt x="46" y="366"/>
                        </a:lnTo>
                        <a:lnTo>
                          <a:pt x="70" y="342"/>
                        </a:lnTo>
                        <a:lnTo>
                          <a:pt x="113" y="309"/>
                        </a:lnTo>
                        <a:lnTo>
                          <a:pt x="146" y="269"/>
                        </a:lnTo>
                        <a:lnTo>
                          <a:pt x="151" y="264"/>
                        </a:lnTo>
                        <a:lnTo>
                          <a:pt x="156" y="265"/>
                        </a:lnTo>
                        <a:lnTo>
                          <a:pt x="154" y="277"/>
                        </a:lnTo>
                        <a:lnTo>
                          <a:pt x="120" y="319"/>
                        </a:lnTo>
                        <a:lnTo>
                          <a:pt x="109" y="334"/>
                        </a:lnTo>
                        <a:lnTo>
                          <a:pt x="97" y="351"/>
                        </a:lnTo>
                        <a:lnTo>
                          <a:pt x="71" y="374"/>
                        </a:lnTo>
                        <a:lnTo>
                          <a:pt x="57" y="389"/>
                        </a:lnTo>
                        <a:lnTo>
                          <a:pt x="53" y="402"/>
                        </a:lnTo>
                        <a:lnTo>
                          <a:pt x="54" y="416"/>
                        </a:lnTo>
                        <a:lnTo>
                          <a:pt x="60" y="426"/>
                        </a:lnTo>
                        <a:lnTo>
                          <a:pt x="67" y="434"/>
                        </a:lnTo>
                        <a:lnTo>
                          <a:pt x="80" y="436"/>
                        </a:lnTo>
                        <a:lnTo>
                          <a:pt x="93" y="434"/>
                        </a:lnTo>
                        <a:lnTo>
                          <a:pt x="104" y="426"/>
                        </a:lnTo>
                        <a:lnTo>
                          <a:pt x="135" y="392"/>
                        </a:lnTo>
                        <a:lnTo>
                          <a:pt x="155" y="365"/>
                        </a:lnTo>
                        <a:lnTo>
                          <a:pt x="207" y="289"/>
                        </a:lnTo>
                        <a:lnTo>
                          <a:pt x="189" y="321"/>
                        </a:lnTo>
                        <a:lnTo>
                          <a:pt x="181" y="346"/>
                        </a:lnTo>
                        <a:lnTo>
                          <a:pt x="177" y="359"/>
                        </a:lnTo>
                        <a:lnTo>
                          <a:pt x="168" y="384"/>
                        </a:lnTo>
                        <a:lnTo>
                          <a:pt x="145" y="422"/>
                        </a:lnTo>
                        <a:lnTo>
                          <a:pt x="137" y="435"/>
                        </a:lnTo>
                        <a:lnTo>
                          <a:pt x="133" y="448"/>
                        </a:lnTo>
                        <a:lnTo>
                          <a:pt x="132" y="459"/>
                        </a:lnTo>
                        <a:lnTo>
                          <a:pt x="134" y="469"/>
                        </a:lnTo>
                        <a:lnTo>
                          <a:pt x="141" y="479"/>
                        </a:lnTo>
                        <a:lnTo>
                          <a:pt x="150" y="485"/>
                        </a:lnTo>
                        <a:lnTo>
                          <a:pt x="163" y="483"/>
                        </a:lnTo>
                        <a:lnTo>
                          <a:pt x="173" y="479"/>
                        </a:lnTo>
                        <a:lnTo>
                          <a:pt x="215" y="405"/>
                        </a:lnTo>
                        <a:lnTo>
                          <a:pt x="239" y="345"/>
                        </a:lnTo>
                        <a:lnTo>
                          <a:pt x="258" y="298"/>
                        </a:lnTo>
                        <a:lnTo>
                          <a:pt x="261" y="291"/>
                        </a:lnTo>
                        <a:lnTo>
                          <a:pt x="268" y="291"/>
                        </a:lnTo>
                        <a:lnTo>
                          <a:pt x="270" y="296"/>
                        </a:lnTo>
                        <a:lnTo>
                          <a:pt x="267" y="331"/>
                        </a:lnTo>
                        <a:lnTo>
                          <a:pt x="265" y="358"/>
                        </a:lnTo>
                        <a:lnTo>
                          <a:pt x="266" y="394"/>
                        </a:lnTo>
                        <a:lnTo>
                          <a:pt x="266" y="441"/>
                        </a:lnTo>
                        <a:lnTo>
                          <a:pt x="267" y="449"/>
                        </a:lnTo>
                        <a:lnTo>
                          <a:pt x="271" y="458"/>
                        </a:lnTo>
                        <a:lnTo>
                          <a:pt x="279" y="466"/>
                        </a:lnTo>
                        <a:lnTo>
                          <a:pt x="289" y="469"/>
                        </a:lnTo>
                        <a:lnTo>
                          <a:pt x="299" y="468"/>
                        </a:lnTo>
                        <a:lnTo>
                          <a:pt x="306" y="462"/>
                        </a:lnTo>
                        <a:lnTo>
                          <a:pt x="311" y="451"/>
                        </a:lnTo>
                        <a:lnTo>
                          <a:pt x="312" y="424"/>
                        </a:lnTo>
                        <a:lnTo>
                          <a:pt x="310" y="388"/>
                        </a:lnTo>
                        <a:lnTo>
                          <a:pt x="310" y="358"/>
                        </a:lnTo>
                        <a:lnTo>
                          <a:pt x="314" y="309"/>
                        </a:lnTo>
                        <a:lnTo>
                          <a:pt x="317" y="291"/>
                        </a:lnTo>
                        <a:lnTo>
                          <a:pt x="323" y="275"/>
                        </a:lnTo>
                        <a:lnTo>
                          <a:pt x="363" y="207"/>
                        </a:lnTo>
                        <a:lnTo>
                          <a:pt x="390" y="157"/>
                        </a:lnTo>
                        <a:lnTo>
                          <a:pt x="391" y="137"/>
                        </a:lnTo>
                        <a:lnTo>
                          <a:pt x="384" y="112"/>
                        </a:lnTo>
                        <a:lnTo>
                          <a:pt x="372" y="92"/>
                        </a:lnTo>
                        <a:close/>
                      </a:path>
                    </a:pathLst>
                  </a:custGeom>
                  <a:solidFill>
                    <a:srgbClr val="FFC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84" name="Google Shape;484;p10"/>
                <p:cNvSpPr/>
                <p:nvPr/>
              </p:nvSpPr>
              <p:spPr>
                <a:xfrm>
                  <a:off x="2207" y="2129"/>
                  <a:ext cx="21" cy="29"/>
                </a:xfrm>
                <a:custGeom>
                  <a:rect b="b" l="l" r="r" t="t"/>
                  <a:pathLst>
                    <a:path extrusionOk="0" fill="none" h="25797" w="27531">
                      <a:moveTo>
                        <a:pt x="27119" y="-1"/>
                      </a:moveTo>
                      <a:cubicBezTo>
                        <a:pt x="27393" y="1382"/>
                        <a:pt x="27531" y="2787"/>
                        <a:pt x="27531" y="4197"/>
                      </a:cubicBezTo>
                      <a:cubicBezTo>
                        <a:pt x="27531" y="16126"/>
                        <a:pt x="17860" y="25797"/>
                        <a:pt x="5931" y="25797"/>
                      </a:cubicBezTo>
                      <a:cubicBezTo>
                        <a:pt x="3925" y="25797"/>
                        <a:pt x="1928" y="25517"/>
                        <a:pt x="0" y="24966"/>
                      </a:cubicBezTo>
                    </a:path>
                    <a:path extrusionOk="0" h="25797" w="27531">
                      <a:moveTo>
                        <a:pt x="27119" y="-1"/>
                      </a:moveTo>
                      <a:cubicBezTo>
                        <a:pt x="27393" y="1382"/>
                        <a:pt x="27531" y="2787"/>
                        <a:pt x="27531" y="4197"/>
                      </a:cubicBezTo>
                      <a:cubicBezTo>
                        <a:pt x="27531" y="16126"/>
                        <a:pt x="17860" y="25797"/>
                        <a:pt x="5931" y="25797"/>
                      </a:cubicBezTo>
                      <a:cubicBezTo>
                        <a:pt x="3925" y="25797"/>
                        <a:pt x="1928" y="25517"/>
                        <a:pt x="0" y="24966"/>
                      </a:cubicBezTo>
                      <a:lnTo>
                        <a:pt x="5931" y="4197"/>
                      </a:lnTo>
                      <a:lnTo>
                        <a:pt x="27119" y="-1"/>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85" name="Google Shape;485;p10"/>
              <p:cNvGrpSpPr/>
              <p:nvPr/>
            </p:nvGrpSpPr>
            <p:grpSpPr>
              <a:xfrm>
                <a:off x="3188" y="2107"/>
                <a:ext cx="252" cy="161"/>
                <a:chOff x="3188" y="2107"/>
                <a:chExt cx="252" cy="161"/>
              </a:xfrm>
            </p:grpSpPr>
            <p:grpSp>
              <p:nvGrpSpPr>
                <p:cNvPr id="486" name="Google Shape;486;p10"/>
                <p:cNvGrpSpPr/>
                <p:nvPr/>
              </p:nvGrpSpPr>
              <p:grpSpPr>
                <a:xfrm>
                  <a:off x="3188" y="2107"/>
                  <a:ext cx="252" cy="161"/>
                  <a:chOff x="3188" y="2107"/>
                  <a:chExt cx="252" cy="161"/>
                </a:xfrm>
              </p:grpSpPr>
              <p:sp>
                <p:nvSpPr>
                  <p:cNvPr id="487" name="Google Shape;487;p10"/>
                  <p:cNvSpPr/>
                  <p:nvPr/>
                </p:nvSpPr>
                <p:spPr>
                  <a:xfrm>
                    <a:off x="3189" y="2141"/>
                    <a:ext cx="39" cy="91"/>
                  </a:xfrm>
                  <a:custGeom>
                    <a:rect b="b" l="l" r="r" t="t"/>
                    <a:pathLst>
                      <a:path extrusionOk="0" h="273" w="78">
                        <a:moveTo>
                          <a:pt x="14" y="0"/>
                        </a:moveTo>
                        <a:lnTo>
                          <a:pt x="7" y="27"/>
                        </a:lnTo>
                        <a:lnTo>
                          <a:pt x="4" y="52"/>
                        </a:lnTo>
                        <a:lnTo>
                          <a:pt x="0" y="85"/>
                        </a:lnTo>
                        <a:lnTo>
                          <a:pt x="0" y="106"/>
                        </a:lnTo>
                        <a:lnTo>
                          <a:pt x="0" y="132"/>
                        </a:lnTo>
                        <a:lnTo>
                          <a:pt x="6" y="165"/>
                        </a:lnTo>
                        <a:lnTo>
                          <a:pt x="14" y="200"/>
                        </a:lnTo>
                        <a:lnTo>
                          <a:pt x="22" y="224"/>
                        </a:lnTo>
                        <a:lnTo>
                          <a:pt x="31" y="247"/>
                        </a:lnTo>
                        <a:lnTo>
                          <a:pt x="43" y="262"/>
                        </a:lnTo>
                        <a:lnTo>
                          <a:pt x="58" y="272"/>
                        </a:lnTo>
                        <a:lnTo>
                          <a:pt x="70" y="273"/>
                        </a:lnTo>
                        <a:lnTo>
                          <a:pt x="75" y="256"/>
                        </a:lnTo>
                        <a:lnTo>
                          <a:pt x="76" y="242"/>
                        </a:lnTo>
                        <a:lnTo>
                          <a:pt x="78" y="217"/>
                        </a:lnTo>
                        <a:lnTo>
                          <a:pt x="78" y="196"/>
                        </a:lnTo>
                        <a:lnTo>
                          <a:pt x="74" y="139"/>
                        </a:lnTo>
                        <a:lnTo>
                          <a:pt x="43" y="16"/>
                        </a:lnTo>
                        <a:lnTo>
                          <a:pt x="27" y="3"/>
                        </a:lnTo>
                        <a:lnTo>
                          <a:pt x="14" y="0"/>
                        </a:lnTo>
                        <a:close/>
                      </a:path>
                    </a:pathLst>
                  </a:custGeom>
                  <a:solidFill>
                    <a:srgbClr val="20202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488" name="Google Shape;488;p10"/>
                  <p:cNvGrpSpPr/>
                  <p:nvPr/>
                </p:nvGrpSpPr>
                <p:grpSpPr>
                  <a:xfrm>
                    <a:off x="3188" y="2107"/>
                    <a:ext cx="252" cy="161"/>
                    <a:chOff x="3188" y="2107"/>
                    <a:chExt cx="252" cy="161"/>
                  </a:xfrm>
                </p:grpSpPr>
                <p:sp>
                  <p:nvSpPr>
                    <p:cNvPr id="489" name="Google Shape;489;p10"/>
                    <p:cNvSpPr/>
                    <p:nvPr/>
                  </p:nvSpPr>
                  <p:spPr>
                    <a:xfrm>
                      <a:off x="3188" y="2113"/>
                      <a:ext cx="120" cy="106"/>
                    </a:xfrm>
                    <a:custGeom>
                      <a:rect b="b" l="l" r="r" t="t"/>
                      <a:pathLst>
                        <a:path extrusionOk="0" h="317" w="240">
                          <a:moveTo>
                            <a:pt x="240" y="0"/>
                          </a:moveTo>
                          <a:lnTo>
                            <a:pt x="12" y="98"/>
                          </a:lnTo>
                          <a:lnTo>
                            <a:pt x="4" y="154"/>
                          </a:lnTo>
                          <a:lnTo>
                            <a:pt x="0" y="205"/>
                          </a:lnTo>
                          <a:lnTo>
                            <a:pt x="10" y="265"/>
                          </a:lnTo>
                          <a:lnTo>
                            <a:pt x="31" y="317"/>
                          </a:lnTo>
                          <a:lnTo>
                            <a:pt x="112" y="244"/>
                          </a:lnTo>
                          <a:lnTo>
                            <a:pt x="203" y="222"/>
                          </a:lnTo>
                          <a:lnTo>
                            <a:pt x="240" y="0"/>
                          </a:lnTo>
                          <a:close/>
                        </a:path>
                      </a:pathLst>
                    </a:custGeom>
                    <a:solidFill>
                      <a:srgbClr val="FFC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Google Shape;490;p10"/>
                    <p:cNvSpPr/>
                    <p:nvPr/>
                  </p:nvSpPr>
                  <p:spPr>
                    <a:xfrm>
                      <a:off x="3244" y="2107"/>
                      <a:ext cx="196" cy="161"/>
                    </a:xfrm>
                    <a:custGeom>
                      <a:rect b="b" l="l" r="r" t="t"/>
                      <a:pathLst>
                        <a:path extrusionOk="0" h="485" w="391">
                          <a:moveTo>
                            <a:pt x="19" y="93"/>
                          </a:moveTo>
                          <a:lnTo>
                            <a:pt x="30" y="77"/>
                          </a:lnTo>
                          <a:lnTo>
                            <a:pt x="45" y="64"/>
                          </a:lnTo>
                          <a:lnTo>
                            <a:pt x="62" y="57"/>
                          </a:lnTo>
                          <a:lnTo>
                            <a:pt x="84" y="52"/>
                          </a:lnTo>
                          <a:lnTo>
                            <a:pt x="95" y="43"/>
                          </a:lnTo>
                          <a:lnTo>
                            <a:pt x="110" y="29"/>
                          </a:lnTo>
                          <a:lnTo>
                            <a:pt x="132" y="12"/>
                          </a:lnTo>
                          <a:lnTo>
                            <a:pt x="154" y="2"/>
                          </a:lnTo>
                          <a:lnTo>
                            <a:pt x="167" y="0"/>
                          </a:lnTo>
                          <a:lnTo>
                            <a:pt x="179" y="3"/>
                          </a:lnTo>
                          <a:lnTo>
                            <a:pt x="196" y="12"/>
                          </a:lnTo>
                          <a:lnTo>
                            <a:pt x="211" y="20"/>
                          </a:lnTo>
                          <a:lnTo>
                            <a:pt x="224" y="26"/>
                          </a:lnTo>
                          <a:lnTo>
                            <a:pt x="243" y="30"/>
                          </a:lnTo>
                          <a:lnTo>
                            <a:pt x="274" y="30"/>
                          </a:lnTo>
                          <a:lnTo>
                            <a:pt x="294" y="29"/>
                          </a:lnTo>
                          <a:lnTo>
                            <a:pt x="315" y="23"/>
                          </a:lnTo>
                          <a:lnTo>
                            <a:pt x="336" y="17"/>
                          </a:lnTo>
                          <a:lnTo>
                            <a:pt x="348" y="17"/>
                          </a:lnTo>
                          <a:lnTo>
                            <a:pt x="363" y="22"/>
                          </a:lnTo>
                          <a:lnTo>
                            <a:pt x="376" y="30"/>
                          </a:lnTo>
                          <a:lnTo>
                            <a:pt x="379" y="39"/>
                          </a:lnTo>
                          <a:lnTo>
                            <a:pt x="379" y="49"/>
                          </a:lnTo>
                          <a:lnTo>
                            <a:pt x="378" y="63"/>
                          </a:lnTo>
                          <a:lnTo>
                            <a:pt x="369" y="72"/>
                          </a:lnTo>
                          <a:lnTo>
                            <a:pt x="334" y="74"/>
                          </a:lnTo>
                          <a:lnTo>
                            <a:pt x="306" y="87"/>
                          </a:lnTo>
                          <a:lnTo>
                            <a:pt x="260" y="99"/>
                          </a:lnTo>
                          <a:lnTo>
                            <a:pt x="252" y="103"/>
                          </a:lnTo>
                          <a:lnTo>
                            <a:pt x="244" y="119"/>
                          </a:lnTo>
                          <a:lnTo>
                            <a:pt x="244" y="133"/>
                          </a:lnTo>
                          <a:lnTo>
                            <a:pt x="257" y="176"/>
                          </a:lnTo>
                          <a:lnTo>
                            <a:pt x="274" y="211"/>
                          </a:lnTo>
                          <a:lnTo>
                            <a:pt x="296" y="244"/>
                          </a:lnTo>
                          <a:lnTo>
                            <a:pt x="331" y="280"/>
                          </a:lnTo>
                          <a:lnTo>
                            <a:pt x="356" y="306"/>
                          </a:lnTo>
                          <a:lnTo>
                            <a:pt x="366" y="313"/>
                          </a:lnTo>
                          <a:lnTo>
                            <a:pt x="376" y="321"/>
                          </a:lnTo>
                          <a:lnTo>
                            <a:pt x="385" y="331"/>
                          </a:lnTo>
                          <a:lnTo>
                            <a:pt x="391" y="343"/>
                          </a:lnTo>
                          <a:lnTo>
                            <a:pt x="391" y="354"/>
                          </a:lnTo>
                          <a:lnTo>
                            <a:pt x="387" y="366"/>
                          </a:lnTo>
                          <a:lnTo>
                            <a:pt x="382" y="371"/>
                          </a:lnTo>
                          <a:lnTo>
                            <a:pt x="370" y="376"/>
                          </a:lnTo>
                          <a:lnTo>
                            <a:pt x="357" y="374"/>
                          </a:lnTo>
                          <a:lnTo>
                            <a:pt x="345" y="366"/>
                          </a:lnTo>
                          <a:lnTo>
                            <a:pt x="321" y="343"/>
                          </a:lnTo>
                          <a:lnTo>
                            <a:pt x="278" y="310"/>
                          </a:lnTo>
                          <a:lnTo>
                            <a:pt x="244" y="270"/>
                          </a:lnTo>
                          <a:lnTo>
                            <a:pt x="240" y="264"/>
                          </a:lnTo>
                          <a:lnTo>
                            <a:pt x="234" y="266"/>
                          </a:lnTo>
                          <a:lnTo>
                            <a:pt x="236" y="277"/>
                          </a:lnTo>
                          <a:lnTo>
                            <a:pt x="270" y="320"/>
                          </a:lnTo>
                          <a:lnTo>
                            <a:pt x="281" y="334"/>
                          </a:lnTo>
                          <a:lnTo>
                            <a:pt x="294" y="351"/>
                          </a:lnTo>
                          <a:lnTo>
                            <a:pt x="320" y="374"/>
                          </a:lnTo>
                          <a:lnTo>
                            <a:pt x="333" y="390"/>
                          </a:lnTo>
                          <a:lnTo>
                            <a:pt x="338" y="403"/>
                          </a:lnTo>
                          <a:lnTo>
                            <a:pt x="337" y="417"/>
                          </a:lnTo>
                          <a:lnTo>
                            <a:pt x="331" y="427"/>
                          </a:lnTo>
                          <a:lnTo>
                            <a:pt x="323" y="434"/>
                          </a:lnTo>
                          <a:lnTo>
                            <a:pt x="311" y="437"/>
                          </a:lnTo>
                          <a:lnTo>
                            <a:pt x="297" y="434"/>
                          </a:lnTo>
                          <a:lnTo>
                            <a:pt x="287" y="427"/>
                          </a:lnTo>
                          <a:lnTo>
                            <a:pt x="256" y="393"/>
                          </a:lnTo>
                          <a:lnTo>
                            <a:pt x="235" y="364"/>
                          </a:lnTo>
                          <a:lnTo>
                            <a:pt x="184" y="290"/>
                          </a:lnTo>
                          <a:lnTo>
                            <a:pt x="202" y="321"/>
                          </a:lnTo>
                          <a:lnTo>
                            <a:pt x="209" y="347"/>
                          </a:lnTo>
                          <a:lnTo>
                            <a:pt x="214" y="360"/>
                          </a:lnTo>
                          <a:lnTo>
                            <a:pt x="223" y="384"/>
                          </a:lnTo>
                          <a:lnTo>
                            <a:pt x="245" y="423"/>
                          </a:lnTo>
                          <a:lnTo>
                            <a:pt x="253" y="436"/>
                          </a:lnTo>
                          <a:lnTo>
                            <a:pt x="258" y="448"/>
                          </a:lnTo>
                          <a:lnTo>
                            <a:pt x="259" y="460"/>
                          </a:lnTo>
                          <a:lnTo>
                            <a:pt x="257" y="470"/>
                          </a:lnTo>
                          <a:lnTo>
                            <a:pt x="250" y="480"/>
                          </a:lnTo>
                          <a:lnTo>
                            <a:pt x="241" y="485"/>
                          </a:lnTo>
                          <a:lnTo>
                            <a:pt x="227" y="484"/>
                          </a:lnTo>
                          <a:lnTo>
                            <a:pt x="217" y="480"/>
                          </a:lnTo>
                          <a:lnTo>
                            <a:pt x="176" y="406"/>
                          </a:lnTo>
                          <a:lnTo>
                            <a:pt x="152" y="346"/>
                          </a:lnTo>
                          <a:lnTo>
                            <a:pt x="133" y="298"/>
                          </a:lnTo>
                          <a:lnTo>
                            <a:pt x="129" y="291"/>
                          </a:lnTo>
                          <a:lnTo>
                            <a:pt x="123" y="291"/>
                          </a:lnTo>
                          <a:lnTo>
                            <a:pt x="120" y="297"/>
                          </a:lnTo>
                          <a:lnTo>
                            <a:pt x="124" y="331"/>
                          </a:lnTo>
                          <a:lnTo>
                            <a:pt x="126" y="358"/>
                          </a:lnTo>
                          <a:lnTo>
                            <a:pt x="125" y="394"/>
                          </a:lnTo>
                          <a:lnTo>
                            <a:pt x="125" y="441"/>
                          </a:lnTo>
                          <a:lnTo>
                            <a:pt x="124" y="450"/>
                          </a:lnTo>
                          <a:lnTo>
                            <a:pt x="119" y="458"/>
                          </a:lnTo>
                          <a:lnTo>
                            <a:pt x="111" y="467"/>
                          </a:lnTo>
                          <a:lnTo>
                            <a:pt x="101" y="470"/>
                          </a:lnTo>
                          <a:lnTo>
                            <a:pt x="91" y="468"/>
                          </a:lnTo>
                          <a:lnTo>
                            <a:pt x="84" y="463"/>
                          </a:lnTo>
                          <a:lnTo>
                            <a:pt x="80" y="451"/>
                          </a:lnTo>
                          <a:lnTo>
                            <a:pt x="79" y="424"/>
                          </a:lnTo>
                          <a:lnTo>
                            <a:pt x="81" y="388"/>
                          </a:lnTo>
                          <a:lnTo>
                            <a:pt x="81" y="358"/>
                          </a:lnTo>
                          <a:lnTo>
                            <a:pt x="77" y="310"/>
                          </a:lnTo>
                          <a:lnTo>
                            <a:pt x="73" y="291"/>
                          </a:lnTo>
                          <a:lnTo>
                            <a:pt x="67" y="276"/>
                          </a:lnTo>
                          <a:lnTo>
                            <a:pt x="28" y="207"/>
                          </a:lnTo>
                          <a:lnTo>
                            <a:pt x="1" y="157"/>
                          </a:lnTo>
                          <a:lnTo>
                            <a:pt x="0" y="137"/>
                          </a:lnTo>
                          <a:lnTo>
                            <a:pt x="7" y="113"/>
                          </a:lnTo>
                          <a:lnTo>
                            <a:pt x="19" y="93"/>
                          </a:lnTo>
                          <a:close/>
                        </a:path>
                      </a:pathLst>
                    </a:custGeom>
                    <a:solidFill>
                      <a:srgbClr val="FFC08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491" name="Google Shape;491;p10"/>
                <p:cNvSpPr/>
                <p:nvPr/>
              </p:nvSpPr>
              <p:spPr>
                <a:xfrm>
                  <a:off x="3302" y="2130"/>
                  <a:ext cx="20" cy="29"/>
                </a:xfrm>
                <a:custGeom>
                  <a:rect b="b" l="l" r="r" t="t"/>
                  <a:pathLst>
                    <a:path extrusionOk="0" fill="none" h="25381" w="26648">
                      <a:moveTo>
                        <a:pt x="26647" y="24782"/>
                      </a:moveTo>
                      <a:cubicBezTo>
                        <a:pt x="24994" y="25180"/>
                        <a:pt x="23300" y="25380"/>
                        <a:pt x="21600" y="25381"/>
                      </a:cubicBezTo>
                      <a:cubicBezTo>
                        <a:pt x="9670" y="25381"/>
                        <a:pt x="0" y="15710"/>
                        <a:pt x="0" y="3781"/>
                      </a:cubicBezTo>
                      <a:cubicBezTo>
                        <a:pt x="-1" y="2513"/>
                        <a:pt x="111" y="1248"/>
                        <a:pt x="333" y="0"/>
                      </a:cubicBezTo>
                    </a:path>
                    <a:path extrusionOk="0" h="25381" w="26648">
                      <a:moveTo>
                        <a:pt x="26647" y="24782"/>
                      </a:moveTo>
                      <a:cubicBezTo>
                        <a:pt x="24994" y="25180"/>
                        <a:pt x="23300" y="25380"/>
                        <a:pt x="21600" y="25381"/>
                      </a:cubicBezTo>
                      <a:cubicBezTo>
                        <a:pt x="9670" y="25381"/>
                        <a:pt x="0" y="15710"/>
                        <a:pt x="0" y="3781"/>
                      </a:cubicBezTo>
                      <a:cubicBezTo>
                        <a:pt x="-1" y="2513"/>
                        <a:pt x="111" y="1248"/>
                        <a:pt x="333" y="0"/>
                      </a:cubicBezTo>
                      <a:lnTo>
                        <a:pt x="21600" y="3781"/>
                      </a:lnTo>
                      <a:lnTo>
                        <a:pt x="26647" y="24782"/>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492" name="Google Shape;492;p10"/>
            <p:cNvGrpSpPr/>
            <p:nvPr/>
          </p:nvGrpSpPr>
          <p:grpSpPr>
            <a:xfrm>
              <a:off x="2516" y="1547"/>
              <a:ext cx="494" cy="319"/>
              <a:chOff x="2516" y="1547"/>
              <a:chExt cx="494" cy="319"/>
            </a:xfrm>
          </p:grpSpPr>
          <p:cxnSp>
            <p:nvCxnSpPr>
              <p:cNvPr id="493" name="Google Shape;493;p10"/>
              <p:cNvCxnSpPr/>
              <p:nvPr/>
            </p:nvCxnSpPr>
            <p:spPr>
              <a:xfrm>
                <a:off x="2516" y="1751"/>
                <a:ext cx="53" cy="15"/>
              </a:xfrm>
              <a:prstGeom prst="straightConnector1">
                <a:avLst/>
              </a:prstGeom>
              <a:noFill/>
              <a:ln cap="flat" cmpd="sng" w="9525">
                <a:solidFill>
                  <a:srgbClr val="000000"/>
                </a:solidFill>
                <a:prstDash val="solid"/>
                <a:round/>
                <a:headEnd len="med" w="med" type="none"/>
                <a:tailEnd len="med" w="med" type="none"/>
              </a:ln>
            </p:spPr>
          </p:cxnSp>
          <p:cxnSp>
            <p:nvCxnSpPr>
              <p:cNvPr id="494" name="Google Shape;494;p10"/>
              <p:cNvCxnSpPr/>
              <p:nvPr/>
            </p:nvCxnSpPr>
            <p:spPr>
              <a:xfrm flipH="1" rot="10800000">
                <a:off x="2960" y="1773"/>
                <a:ext cx="50" cy="9"/>
              </a:xfrm>
              <a:prstGeom prst="straightConnector1">
                <a:avLst/>
              </a:prstGeom>
              <a:noFill/>
              <a:ln cap="flat" cmpd="sng" w="9525">
                <a:solidFill>
                  <a:srgbClr val="000000"/>
                </a:solidFill>
                <a:prstDash val="solid"/>
                <a:round/>
                <a:headEnd len="med" w="med" type="none"/>
                <a:tailEnd len="med" w="med" type="none"/>
              </a:ln>
            </p:spPr>
          </p:cxnSp>
          <p:cxnSp>
            <p:nvCxnSpPr>
              <p:cNvPr id="495" name="Google Shape;495;p10"/>
              <p:cNvCxnSpPr/>
              <p:nvPr/>
            </p:nvCxnSpPr>
            <p:spPr>
              <a:xfrm>
                <a:off x="2612" y="1579"/>
                <a:ext cx="29" cy="29"/>
              </a:xfrm>
              <a:prstGeom prst="straightConnector1">
                <a:avLst/>
              </a:prstGeom>
              <a:noFill/>
              <a:ln cap="flat" cmpd="sng" w="9525">
                <a:solidFill>
                  <a:srgbClr val="000000"/>
                </a:solidFill>
                <a:prstDash val="solid"/>
                <a:round/>
                <a:headEnd len="med" w="med" type="none"/>
                <a:tailEnd len="med" w="med" type="none"/>
              </a:ln>
            </p:spPr>
          </p:cxnSp>
          <p:cxnSp>
            <p:nvCxnSpPr>
              <p:cNvPr id="496" name="Google Shape;496;p10"/>
              <p:cNvCxnSpPr/>
              <p:nvPr/>
            </p:nvCxnSpPr>
            <p:spPr>
              <a:xfrm flipH="1">
                <a:off x="2893" y="1589"/>
                <a:ext cx="23" cy="23"/>
              </a:xfrm>
              <a:prstGeom prst="straightConnector1">
                <a:avLst/>
              </a:prstGeom>
              <a:noFill/>
              <a:ln cap="flat" cmpd="sng" w="9525">
                <a:solidFill>
                  <a:srgbClr val="000000"/>
                </a:solidFill>
                <a:prstDash val="solid"/>
                <a:round/>
                <a:headEnd len="med" w="med" type="none"/>
                <a:tailEnd len="med" w="med" type="none"/>
              </a:ln>
            </p:spPr>
          </p:cxnSp>
          <p:cxnSp>
            <p:nvCxnSpPr>
              <p:cNvPr id="497" name="Google Shape;497;p10"/>
              <p:cNvCxnSpPr/>
              <p:nvPr/>
            </p:nvCxnSpPr>
            <p:spPr>
              <a:xfrm>
                <a:off x="2767" y="1547"/>
                <a:ext cx="1" cy="41"/>
              </a:xfrm>
              <a:prstGeom prst="straightConnector1">
                <a:avLst/>
              </a:prstGeom>
              <a:noFill/>
              <a:ln cap="flat" cmpd="sng" w="9525">
                <a:solidFill>
                  <a:srgbClr val="000000"/>
                </a:solidFill>
                <a:prstDash val="solid"/>
                <a:round/>
                <a:headEnd len="med" w="med" type="none"/>
                <a:tailEnd len="med" w="med" type="none"/>
              </a:ln>
            </p:spPr>
          </p:cxnSp>
          <p:cxnSp>
            <p:nvCxnSpPr>
              <p:cNvPr id="498" name="Google Shape;498;p10"/>
              <p:cNvCxnSpPr/>
              <p:nvPr/>
            </p:nvCxnSpPr>
            <p:spPr>
              <a:xfrm>
                <a:off x="2543" y="1666"/>
                <a:ext cx="39" cy="11"/>
              </a:xfrm>
              <a:prstGeom prst="straightConnector1">
                <a:avLst/>
              </a:prstGeom>
              <a:noFill/>
              <a:ln cap="flat" cmpd="sng" w="9525">
                <a:solidFill>
                  <a:srgbClr val="000000"/>
                </a:solidFill>
                <a:prstDash val="solid"/>
                <a:round/>
                <a:headEnd len="med" w="med" type="none"/>
                <a:tailEnd len="med" w="med" type="none"/>
              </a:ln>
            </p:spPr>
          </p:cxnSp>
          <p:cxnSp>
            <p:nvCxnSpPr>
              <p:cNvPr id="499" name="Google Shape;499;p10"/>
              <p:cNvCxnSpPr/>
              <p:nvPr/>
            </p:nvCxnSpPr>
            <p:spPr>
              <a:xfrm flipH="1">
                <a:off x="2967" y="1676"/>
                <a:ext cx="38" cy="6"/>
              </a:xfrm>
              <a:prstGeom prst="straightConnector1">
                <a:avLst/>
              </a:prstGeom>
              <a:noFill/>
              <a:ln cap="flat" cmpd="sng" w="9525">
                <a:solidFill>
                  <a:srgbClr val="000000"/>
                </a:solidFill>
                <a:prstDash val="solid"/>
                <a:round/>
                <a:headEnd len="med" w="med" type="none"/>
                <a:tailEnd len="med" w="med" type="none"/>
              </a:ln>
            </p:spPr>
          </p:cxnSp>
          <p:cxnSp>
            <p:nvCxnSpPr>
              <p:cNvPr id="500" name="Google Shape;500;p10"/>
              <p:cNvCxnSpPr/>
              <p:nvPr/>
            </p:nvCxnSpPr>
            <p:spPr>
              <a:xfrm flipH="1">
                <a:off x="2548" y="1856"/>
                <a:ext cx="36" cy="9"/>
              </a:xfrm>
              <a:prstGeom prst="straightConnector1">
                <a:avLst/>
              </a:prstGeom>
              <a:noFill/>
              <a:ln cap="flat" cmpd="sng" w="9525">
                <a:solidFill>
                  <a:srgbClr val="000000"/>
                </a:solidFill>
                <a:prstDash val="solid"/>
                <a:round/>
                <a:headEnd len="med" w="med" type="none"/>
                <a:tailEnd len="med" w="med" type="none"/>
              </a:ln>
            </p:spPr>
          </p:cxnSp>
          <p:cxnSp>
            <p:nvCxnSpPr>
              <p:cNvPr id="501" name="Google Shape;501;p10"/>
              <p:cNvCxnSpPr/>
              <p:nvPr/>
            </p:nvCxnSpPr>
            <p:spPr>
              <a:xfrm>
                <a:off x="2956" y="1855"/>
                <a:ext cx="44" cy="11"/>
              </a:xfrm>
              <a:prstGeom prst="straightConnector1">
                <a:avLst/>
              </a:prstGeom>
              <a:noFill/>
              <a:ln cap="flat" cmpd="sng" w="9525">
                <a:solidFill>
                  <a:srgbClr val="000000"/>
                </a:solidFill>
                <a:prstDash val="solid"/>
                <a:round/>
                <a:headEnd len="med" w="med" type="none"/>
                <a:tailEnd len="med" w="med" type="none"/>
              </a:ln>
            </p:spPr>
          </p:cxnSp>
        </p:grpSp>
      </p:grpSp>
      <p:cxnSp>
        <p:nvCxnSpPr>
          <p:cNvPr id="502" name="Google Shape;502;p10"/>
          <p:cNvCxnSpPr/>
          <p:nvPr/>
        </p:nvCxnSpPr>
        <p:spPr>
          <a:xfrm flipH="1" rot="10800000">
            <a:off x="1624080" y="951841"/>
            <a:ext cx="4648200" cy="570000"/>
          </a:xfrm>
          <a:prstGeom prst="bentConnector3">
            <a:avLst>
              <a:gd fmla="val 50000" name="adj1"/>
            </a:avLst>
          </a:prstGeom>
          <a:noFill/>
          <a:ln cap="flat" cmpd="sng" w="76200">
            <a:solidFill>
              <a:srgbClr val="FF0000"/>
            </a:solidFill>
            <a:prstDash val="solid"/>
            <a:miter lim="800000"/>
            <a:headEnd len="med" w="med" type="none"/>
            <a:tailEnd len="med" w="med" type="triangle"/>
          </a:ln>
        </p:spPr>
      </p:cxnSp>
      <p:cxnSp>
        <p:nvCxnSpPr>
          <p:cNvPr id="503" name="Google Shape;503;p10"/>
          <p:cNvCxnSpPr/>
          <p:nvPr/>
        </p:nvCxnSpPr>
        <p:spPr>
          <a:xfrm>
            <a:off x="1624080" y="2968053"/>
            <a:ext cx="4908600" cy="297000"/>
          </a:xfrm>
          <a:prstGeom prst="bentConnector3">
            <a:avLst>
              <a:gd fmla="val 49999" name="adj1"/>
            </a:avLst>
          </a:prstGeom>
          <a:noFill/>
          <a:ln cap="flat" cmpd="sng" w="76200">
            <a:solidFill>
              <a:srgbClr val="FF0000"/>
            </a:solidFill>
            <a:prstDash val="solid"/>
            <a:miter lim="800000"/>
            <a:headEnd len="med" w="med" type="none"/>
            <a:tailEnd len="med" w="med" type="triangle"/>
          </a:ln>
        </p:spPr>
      </p:cxnSp>
      <p:cxnSp>
        <p:nvCxnSpPr>
          <p:cNvPr id="504" name="Google Shape;504;p10"/>
          <p:cNvCxnSpPr/>
          <p:nvPr/>
        </p:nvCxnSpPr>
        <p:spPr>
          <a:xfrm>
            <a:off x="2476568" y="2387028"/>
            <a:ext cx="1673100" cy="282600"/>
          </a:xfrm>
          <a:prstGeom prst="bentConnector3">
            <a:avLst>
              <a:gd fmla="val 50004" name="adj1"/>
            </a:avLst>
          </a:prstGeom>
          <a:noFill/>
          <a:ln cap="flat" cmpd="sng" w="25400">
            <a:solidFill>
              <a:srgbClr val="FF0066"/>
            </a:solidFill>
            <a:prstDash val="solid"/>
            <a:round/>
            <a:headEnd len="sm" w="sm" type="none"/>
            <a:tailEnd len="med" w="med" type="stealth"/>
          </a:ln>
          <a:effectLst>
            <a:outerShdw blurRad="40000" rotWithShape="0" dir="5400000" dist="20000">
              <a:srgbClr val="000000">
                <a:alpha val="37647"/>
              </a:srgbClr>
            </a:outerShdw>
          </a:effectLst>
        </p:spPr>
      </p:cxnSp>
      <p:cxnSp>
        <p:nvCxnSpPr>
          <p:cNvPr id="505" name="Google Shape;505;p10"/>
          <p:cNvCxnSpPr/>
          <p:nvPr/>
        </p:nvCxnSpPr>
        <p:spPr>
          <a:xfrm flipH="1" rot="10800000">
            <a:off x="2476568" y="1714028"/>
            <a:ext cx="1458900" cy="393600"/>
          </a:xfrm>
          <a:prstGeom prst="bentConnector3">
            <a:avLst>
              <a:gd fmla="val 55967" name="adj1"/>
            </a:avLst>
          </a:prstGeom>
          <a:noFill/>
          <a:ln cap="flat" cmpd="sng" w="25400">
            <a:solidFill>
              <a:srgbClr val="FF0066"/>
            </a:solidFill>
            <a:prstDash val="solid"/>
            <a:round/>
            <a:headEnd len="sm" w="sm" type="none"/>
            <a:tailEnd len="med" w="med" type="stealth"/>
          </a:ln>
          <a:effectLst>
            <a:outerShdw blurRad="40000" rotWithShape="0" dir="5400000" dist="20000">
              <a:srgbClr val="000000">
                <a:alpha val="37647"/>
              </a:srgbClr>
            </a:outerShdw>
          </a:effectLst>
        </p:spPr>
      </p:cxnSp>
      <p:sp>
        <p:nvSpPr>
          <p:cNvPr id="506" name="Google Shape;506;p10"/>
          <p:cNvSpPr/>
          <p:nvPr/>
        </p:nvSpPr>
        <p:spPr>
          <a:xfrm>
            <a:off x="3247871" y="4068168"/>
            <a:ext cx="390837" cy="914400"/>
          </a:xfrm>
          <a:prstGeom prst="rightArrow">
            <a:avLst>
              <a:gd fmla="val 50000" name="adj1"/>
              <a:gd fmla="val 50000" name="adj2"/>
            </a:avLst>
          </a:prstGeom>
          <a:gradFill>
            <a:gsLst>
              <a:gs pos="0">
                <a:srgbClr val="00B050"/>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07" name="Google Shape;507;p10"/>
          <p:cNvPicPr preferRelativeResize="0"/>
          <p:nvPr/>
        </p:nvPicPr>
        <p:blipFill rotWithShape="1">
          <a:blip r:embed="rId6">
            <a:alphaModFix/>
          </a:blip>
          <a:srcRect b="0" l="0" r="0" t="0"/>
          <a:stretch/>
        </p:blipFill>
        <p:spPr>
          <a:xfrm>
            <a:off x="7237567" y="1066800"/>
            <a:ext cx="3276600" cy="4267200"/>
          </a:xfrm>
          <a:prstGeom prst="rect">
            <a:avLst/>
          </a:prstGeom>
          <a:noFill/>
          <a:ln>
            <a:noFill/>
          </a:ln>
        </p:spPr>
      </p:pic>
      <p:sp>
        <p:nvSpPr>
          <p:cNvPr id="508" name="Google Shape;508;p10"/>
          <p:cNvSpPr txBox="1"/>
          <p:nvPr/>
        </p:nvSpPr>
        <p:spPr>
          <a:xfrm>
            <a:off x="3490119" y="5943600"/>
            <a:ext cx="4114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FF0000"/>
                </a:solidFill>
                <a:latin typeface="Book Antiqua"/>
                <a:ea typeface="Book Antiqua"/>
                <a:cs typeface="Book Antiqua"/>
                <a:sym typeface="Book Antiqua"/>
              </a:rPr>
              <a:t>Gambar Ilustraai  Pengarsipan </a:t>
            </a:r>
            <a:endParaRPr b="1" sz="2000">
              <a:solidFill>
                <a:srgbClr val="FF0000"/>
              </a:solidFill>
              <a:latin typeface="Book Antiqua"/>
              <a:ea typeface="Book Antiqua"/>
              <a:cs typeface="Book Antiqua"/>
              <a:sym typeface="Book Antiqu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2" name="Shape 512"/>
        <p:cNvGrpSpPr/>
        <p:nvPr/>
      </p:nvGrpSpPr>
      <p:grpSpPr>
        <a:xfrm>
          <a:off x="0" y="0"/>
          <a:ext cx="0" cy="0"/>
          <a:chOff x="0" y="0"/>
          <a:chExt cx="0" cy="0"/>
        </a:xfrm>
      </p:grpSpPr>
      <p:sp>
        <p:nvSpPr>
          <p:cNvPr id="513" name="Google Shape;513;p11"/>
          <p:cNvSpPr txBox="1"/>
          <p:nvPr>
            <p:ph type="title"/>
          </p:nvPr>
        </p:nvSpPr>
        <p:spPr>
          <a:xfrm>
            <a:off x="976588" y="-189395"/>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Database :</a:t>
            </a:r>
            <a:r>
              <a:rPr b="1" lang="en-US" sz="5400">
                <a:latin typeface="Book Antiqua"/>
                <a:ea typeface="Book Antiqua"/>
                <a:cs typeface="Book Antiqua"/>
                <a:sym typeface="Book Antiqua"/>
              </a:rPr>
              <a:t> </a:t>
            </a:r>
            <a:r>
              <a:rPr b="1" lang="en-US" sz="3300">
                <a:solidFill>
                  <a:srgbClr val="FF0000"/>
                </a:solidFill>
                <a:latin typeface="Book Antiqua"/>
                <a:ea typeface="Book Antiqua"/>
                <a:cs typeface="Book Antiqua"/>
                <a:sym typeface="Book Antiqua"/>
              </a:rPr>
              <a:t>Evolusi Teknologi Basis Data (?)</a:t>
            </a:r>
            <a:endParaRPr sz="3300"/>
          </a:p>
        </p:txBody>
      </p:sp>
      <p:sp>
        <p:nvSpPr>
          <p:cNvPr id="514" name="Google Shape;514;p11"/>
          <p:cNvSpPr/>
          <p:nvPr/>
        </p:nvSpPr>
        <p:spPr>
          <a:xfrm>
            <a:off x="1127919" y="1079304"/>
            <a:ext cx="10287000"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7A10B"/>
                </a:solidFill>
                <a:latin typeface="Book Antiqua"/>
                <a:ea typeface="Book Antiqua"/>
                <a:cs typeface="Book Antiqua"/>
                <a:sym typeface="Book Antiqua"/>
              </a:rPr>
              <a:t>Dipengaruhi oleh Evolusi Fungsi Teknologi Komputer </a:t>
            </a:r>
            <a:r>
              <a:rPr lang="en-US" sz="2000">
                <a:solidFill>
                  <a:srgbClr val="FF0000"/>
                </a:solidFill>
                <a:latin typeface="Book Antiqua"/>
                <a:ea typeface="Book Antiqua"/>
                <a:cs typeface="Book Antiqua"/>
                <a:sym typeface="Book Antiqua"/>
              </a:rPr>
              <a:t>(</a:t>
            </a:r>
            <a:r>
              <a:rPr i="1" lang="en-US" sz="2000">
                <a:solidFill>
                  <a:srgbClr val="FF0000"/>
                </a:solidFill>
                <a:latin typeface="Book Antiqua"/>
                <a:ea typeface="Book Antiqua"/>
                <a:cs typeface="Book Antiqua"/>
                <a:sym typeface="Book Antiqua"/>
              </a:rPr>
              <a:t>File Base System</a:t>
            </a:r>
            <a:r>
              <a:rPr b="1" i="1" lang="en-US" sz="2000">
                <a:solidFill>
                  <a:srgbClr val="FF0000"/>
                </a:solidFill>
                <a:latin typeface="Book Antiqua"/>
                <a:ea typeface="Book Antiqua"/>
                <a:cs typeface="Book Antiqua"/>
                <a:sym typeface="Book Antiqua"/>
              </a:rPr>
              <a:t>      </a:t>
            </a:r>
            <a:r>
              <a:rPr i="1" lang="en-US" sz="2000">
                <a:solidFill>
                  <a:srgbClr val="FF0000"/>
                </a:solidFill>
                <a:latin typeface="Book Antiqua"/>
                <a:ea typeface="Book Antiqua"/>
                <a:cs typeface="Book Antiqua"/>
                <a:sym typeface="Book Antiqua"/>
              </a:rPr>
              <a:t>Database Mangement System) :</a:t>
            </a:r>
            <a:endParaRPr/>
          </a:p>
          <a:p>
            <a:pPr indent="0" lvl="0" marL="0" marR="0" rtl="0" algn="just">
              <a:spcBef>
                <a:spcPts val="0"/>
              </a:spcBef>
              <a:spcAft>
                <a:spcPts val="0"/>
              </a:spcAft>
              <a:buNone/>
            </a:pPr>
            <a:r>
              <a:t/>
            </a:r>
            <a:endParaRPr sz="2000">
              <a:solidFill>
                <a:srgbClr val="FF0000"/>
              </a:solidFill>
              <a:latin typeface="Book Antiqua"/>
              <a:ea typeface="Book Antiqua"/>
              <a:cs typeface="Book Antiqua"/>
              <a:sym typeface="Book Antiqua"/>
            </a:endParaRPr>
          </a:p>
          <a:p>
            <a:pPr indent="-127000" lvl="0" marL="0" marR="0" rtl="0" algn="just">
              <a:spcBef>
                <a:spcPts val="0"/>
              </a:spcBef>
              <a:spcAft>
                <a:spcPts val="0"/>
              </a:spcAft>
              <a:buClr>
                <a:srgbClr val="07A10B"/>
              </a:buClr>
              <a:buSzPts val="2000"/>
              <a:buFont typeface="Book Antiqua"/>
              <a:buChar char="•"/>
            </a:pPr>
            <a:r>
              <a:rPr lang="en-US" sz="2000">
                <a:solidFill>
                  <a:srgbClr val="07A10B"/>
                </a:solidFill>
                <a:latin typeface="Book Antiqua"/>
                <a:ea typeface="Book Antiqua"/>
                <a:cs typeface="Book Antiqua"/>
                <a:sym typeface="Book Antiqua"/>
              </a:rPr>
              <a:t> Evolusi </a:t>
            </a:r>
            <a:r>
              <a:rPr b="1" i="1" lang="en-US" sz="2000">
                <a:solidFill>
                  <a:srgbClr val="FF0000"/>
                </a:solidFill>
                <a:latin typeface="Book Antiqua"/>
                <a:ea typeface="Book Antiqua"/>
                <a:cs typeface="Book Antiqua"/>
                <a:sym typeface="Book Antiqua"/>
              </a:rPr>
              <a:t>Data Processing</a:t>
            </a:r>
            <a:r>
              <a:rPr lang="en-US" sz="2000">
                <a:solidFill>
                  <a:srgbClr val="07A10B"/>
                </a:solidFill>
                <a:latin typeface="Book Antiqua"/>
                <a:ea typeface="Book Antiqua"/>
                <a:cs typeface="Book Antiqua"/>
                <a:sym typeface="Book Antiqua"/>
              </a:rPr>
              <a:t>, </a:t>
            </a:r>
            <a:endParaRPr/>
          </a:p>
          <a:p>
            <a:pPr indent="-127000" lvl="0" marL="0" marR="0" rtl="0" algn="just">
              <a:spcBef>
                <a:spcPts val="0"/>
              </a:spcBef>
              <a:spcAft>
                <a:spcPts val="0"/>
              </a:spcAft>
              <a:buClr>
                <a:srgbClr val="07A10B"/>
              </a:buClr>
              <a:buSzPts val="2000"/>
              <a:buFont typeface="Book Antiqua"/>
              <a:buChar char="•"/>
            </a:pPr>
            <a:r>
              <a:rPr lang="en-US" sz="2000">
                <a:solidFill>
                  <a:srgbClr val="07A10B"/>
                </a:solidFill>
                <a:latin typeface="Book Antiqua"/>
                <a:ea typeface="Book Antiqua"/>
                <a:cs typeface="Book Antiqua"/>
                <a:sym typeface="Book Antiqua"/>
              </a:rPr>
              <a:t> Evolusi </a:t>
            </a:r>
            <a:r>
              <a:rPr b="1" i="1" lang="en-US" sz="2000">
                <a:solidFill>
                  <a:srgbClr val="FF0000"/>
                </a:solidFill>
                <a:latin typeface="Book Antiqua"/>
                <a:ea typeface="Book Antiqua"/>
                <a:cs typeface="Book Antiqua"/>
                <a:sym typeface="Book Antiqua"/>
              </a:rPr>
              <a:t>Information Management,</a:t>
            </a:r>
            <a:r>
              <a:rPr b="1" i="1" lang="en-US" sz="2000">
                <a:solidFill>
                  <a:srgbClr val="07A10B"/>
                </a:solidFill>
                <a:latin typeface="Book Antiqua"/>
                <a:ea typeface="Book Antiqua"/>
                <a:cs typeface="Book Antiqua"/>
                <a:sym typeface="Book Antiqua"/>
              </a:rPr>
              <a:t> </a:t>
            </a:r>
            <a:endParaRPr/>
          </a:p>
        </p:txBody>
      </p:sp>
      <p:sp>
        <p:nvSpPr>
          <p:cNvPr id="515" name="Google Shape;515;p11"/>
          <p:cNvSpPr/>
          <p:nvPr/>
        </p:nvSpPr>
        <p:spPr>
          <a:xfrm>
            <a:off x="9894335" y="1219200"/>
            <a:ext cx="304800" cy="152400"/>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6" name="Google Shape;516;p11"/>
          <p:cNvPicPr preferRelativeResize="0"/>
          <p:nvPr/>
        </p:nvPicPr>
        <p:blipFill rotWithShape="1">
          <a:blip r:embed="rId3">
            <a:alphaModFix/>
          </a:blip>
          <a:srcRect b="0" l="0" r="0" t="0"/>
          <a:stretch/>
        </p:blipFill>
        <p:spPr>
          <a:xfrm>
            <a:off x="2651919" y="2813712"/>
            <a:ext cx="6248400" cy="2825088"/>
          </a:xfrm>
          <a:prstGeom prst="rect">
            <a:avLst/>
          </a:prstGeom>
          <a:noFill/>
          <a:ln>
            <a:noFill/>
          </a:ln>
          <a:effectLst>
            <a:outerShdw blurRad="342900" rotWithShape="0" algn="ctr" dir="8160000" dist="444500">
              <a:schemeClr val="dk2">
                <a:alpha val="20000"/>
              </a:schemeClr>
            </a:outerShdw>
          </a:effectLst>
        </p:spPr>
      </p:pic>
      <p:sp>
        <p:nvSpPr>
          <p:cNvPr id="517" name="Google Shape;517;p11"/>
          <p:cNvSpPr txBox="1"/>
          <p:nvPr/>
        </p:nvSpPr>
        <p:spPr>
          <a:xfrm>
            <a:off x="3227390" y="5562600"/>
            <a:ext cx="5139529" cy="609600"/>
          </a:xfrm>
          <a:prstGeom prst="rect">
            <a:avLst/>
          </a:prstGeom>
          <a:noFill/>
          <a:ln>
            <a:noFill/>
          </a:ln>
        </p:spPr>
        <p:txBody>
          <a:bodyPr anchorCtr="0" anchor="ctr" bIns="44875" lIns="89750" spcFirstLastPara="1" rIns="89750" wrap="square" tIns="44875">
            <a:noAutofit/>
          </a:bodyPr>
          <a:lstStyle/>
          <a:p>
            <a:pPr indent="0" lvl="0" marL="0" marR="0" rtl="0" algn="ctr">
              <a:lnSpc>
                <a:spcPct val="100000"/>
              </a:lnSpc>
              <a:spcBef>
                <a:spcPts val="0"/>
              </a:spcBef>
              <a:spcAft>
                <a:spcPts val="0"/>
              </a:spcAft>
              <a:buClr>
                <a:srgbClr val="00682F"/>
              </a:buClr>
              <a:buSzPts val="1800"/>
              <a:buFont typeface="Book Antiqua"/>
              <a:buNone/>
            </a:pPr>
            <a:r>
              <a:rPr b="1" i="0" lang="en-US" sz="1800" u="none" cap="none" strike="noStrike">
                <a:solidFill>
                  <a:srgbClr val="00682F"/>
                </a:solidFill>
                <a:latin typeface="Book Antiqua"/>
                <a:ea typeface="Book Antiqua"/>
                <a:cs typeface="Book Antiqua"/>
                <a:sym typeface="Book Antiqua"/>
              </a:rPr>
              <a:t>Gambar : </a:t>
            </a:r>
            <a:r>
              <a:rPr b="1" i="0" lang="en-US" sz="1800" u="none" cap="none" strike="noStrike">
                <a:solidFill>
                  <a:srgbClr val="FF0000"/>
                </a:solidFill>
                <a:latin typeface="Book Antiqua"/>
                <a:ea typeface="Book Antiqua"/>
                <a:cs typeface="Book Antiqua"/>
                <a:sym typeface="Book Antiqua"/>
              </a:rPr>
              <a:t>Evolusi Teknologi Sistem Basis Data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1" name="Shape 521"/>
        <p:cNvGrpSpPr/>
        <p:nvPr/>
      </p:nvGrpSpPr>
      <p:grpSpPr>
        <a:xfrm>
          <a:off x="0" y="0"/>
          <a:ext cx="0" cy="0"/>
          <a:chOff x="0" y="0"/>
          <a:chExt cx="0" cy="0"/>
        </a:xfrm>
      </p:grpSpPr>
      <p:sp>
        <p:nvSpPr>
          <p:cNvPr id="522" name="Google Shape;522;p12"/>
          <p:cNvSpPr txBox="1"/>
          <p:nvPr>
            <p:ph type="title"/>
          </p:nvPr>
        </p:nvSpPr>
        <p:spPr>
          <a:xfrm>
            <a:off x="826460" y="151805"/>
            <a:ext cx="10945654" cy="719379"/>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100"/>
              <a:buFont typeface="Book Antiqua"/>
              <a:buNone/>
            </a:pPr>
            <a:r>
              <a:rPr b="1" lang="en-US" sz="3100">
                <a:latin typeface="Book Antiqua"/>
                <a:ea typeface="Book Antiqua"/>
                <a:cs typeface="Book Antiqua"/>
                <a:sym typeface="Book Antiqua"/>
              </a:rPr>
              <a:t>Database Model : </a:t>
            </a:r>
            <a:r>
              <a:rPr b="1" lang="en-US" sz="3100">
                <a:solidFill>
                  <a:srgbClr val="FF0000"/>
                </a:solidFill>
                <a:latin typeface="Book Antiqua"/>
                <a:ea typeface="Book Antiqua"/>
                <a:cs typeface="Book Antiqua"/>
                <a:sym typeface="Book Antiqua"/>
              </a:rPr>
              <a:t>Konsep</a:t>
            </a:r>
            <a:r>
              <a:rPr b="1" lang="en-US" sz="3100">
                <a:latin typeface="Book Antiqua"/>
                <a:ea typeface="Book Antiqua"/>
                <a:cs typeface="Book Antiqua"/>
                <a:sym typeface="Book Antiqua"/>
              </a:rPr>
              <a:t> </a:t>
            </a:r>
            <a:r>
              <a:rPr b="1" lang="en-US" sz="3100">
                <a:solidFill>
                  <a:srgbClr val="FF0000"/>
                </a:solidFill>
                <a:latin typeface="Book Antiqua"/>
                <a:ea typeface="Book Antiqua"/>
                <a:cs typeface="Book Antiqua"/>
                <a:sym typeface="Book Antiqua"/>
              </a:rPr>
              <a:t>Pengelolaan Database (?) </a:t>
            </a:r>
            <a:endParaRPr b="1" sz="3100">
              <a:solidFill>
                <a:srgbClr val="FF0000"/>
              </a:solidFill>
              <a:latin typeface="Book Antiqua"/>
              <a:ea typeface="Book Antiqua"/>
              <a:cs typeface="Book Antiqua"/>
              <a:sym typeface="Book Antiqua"/>
            </a:endParaRPr>
          </a:p>
        </p:txBody>
      </p:sp>
      <p:sp>
        <p:nvSpPr>
          <p:cNvPr id="523" name="Google Shape;523;p12"/>
          <p:cNvSpPr/>
          <p:nvPr/>
        </p:nvSpPr>
        <p:spPr>
          <a:xfrm>
            <a:off x="877711" y="889376"/>
            <a:ext cx="10591800" cy="455509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7A10B"/>
                </a:solidFill>
                <a:latin typeface="Book Antiqua"/>
                <a:ea typeface="Book Antiqua"/>
                <a:cs typeface="Book Antiqua"/>
                <a:sym typeface="Book Antiqua"/>
              </a:rPr>
              <a:t>Merupakan jenis </a:t>
            </a:r>
            <a:r>
              <a:rPr lang="en-US" sz="1800">
                <a:solidFill>
                  <a:srgbClr val="FF0000"/>
                </a:solidFill>
                <a:latin typeface="Book Antiqua"/>
                <a:ea typeface="Book Antiqua"/>
                <a:cs typeface="Book Antiqua"/>
                <a:sym typeface="Book Antiqua"/>
              </a:rPr>
              <a:t>model data </a:t>
            </a:r>
            <a:r>
              <a:rPr lang="en-US" sz="1800">
                <a:solidFill>
                  <a:srgbClr val="07A10B"/>
                </a:solidFill>
                <a:latin typeface="Book Antiqua"/>
                <a:ea typeface="Book Antiqua"/>
                <a:cs typeface="Book Antiqua"/>
                <a:sym typeface="Book Antiqua"/>
              </a:rPr>
              <a:t>yg menentukan : </a:t>
            </a:r>
            <a:r>
              <a:rPr lang="en-US" sz="1800">
                <a:solidFill>
                  <a:srgbClr val="FF0000"/>
                </a:solidFill>
                <a:latin typeface="Book Antiqua"/>
                <a:ea typeface="Book Antiqua"/>
                <a:cs typeface="Book Antiqua"/>
                <a:sym typeface="Book Antiqua"/>
              </a:rPr>
              <a:t>1). </a:t>
            </a:r>
            <a:r>
              <a:rPr lang="en-US" sz="1800">
                <a:solidFill>
                  <a:srgbClr val="07A10B"/>
                </a:solidFill>
                <a:latin typeface="Book Antiqua"/>
                <a:ea typeface="Book Antiqua"/>
                <a:cs typeface="Book Antiqua"/>
                <a:sym typeface="Book Antiqua"/>
              </a:rPr>
              <a:t>struktur logis dari suatu basis data,</a:t>
            </a:r>
            <a:endParaRPr/>
          </a:p>
          <a:p>
            <a:pPr indent="0" lvl="0" marL="0" marR="0" rtl="0" algn="just">
              <a:spcBef>
                <a:spcPts val="0"/>
              </a:spcBef>
              <a:spcAft>
                <a:spcPts val="0"/>
              </a:spcAft>
              <a:buNone/>
            </a:pPr>
            <a:r>
              <a:rPr lang="en-US" sz="1800">
                <a:solidFill>
                  <a:srgbClr val="FF0000"/>
                </a:solidFill>
                <a:latin typeface="Book Antiqua"/>
                <a:ea typeface="Book Antiqua"/>
                <a:cs typeface="Book Antiqua"/>
                <a:sym typeface="Book Antiqua"/>
              </a:rPr>
              <a:t>2). </a:t>
            </a:r>
            <a:r>
              <a:rPr lang="en-US" sz="1800">
                <a:solidFill>
                  <a:srgbClr val="07A10B"/>
                </a:solidFill>
                <a:latin typeface="Book Antiqua"/>
                <a:ea typeface="Book Antiqua"/>
                <a:cs typeface="Book Antiqua"/>
                <a:sym typeface="Book Antiqua"/>
              </a:rPr>
              <a:t>Dasar pengelolaan (data disimpan, diorganisir, dimanipulasi). </a:t>
            </a:r>
            <a:endParaRPr/>
          </a:p>
          <a:p>
            <a:pPr indent="0" lvl="0" marL="0" marR="0" rtl="0" algn="just">
              <a:spcBef>
                <a:spcPts val="0"/>
              </a:spcBef>
              <a:spcAft>
                <a:spcPts val="0"/>
              </a:spcAft>
              <a:buNone/>
            </a:pPr>
            <a:r>
              <a:rPr lang="en-US" sz="1800">
                <a:solidFill>
                  <a:srgbClr val="07A10B"/>
                </a:solidFill>
                <a:latin typeface="Book Antiqua"/>
                <a:ea typeface="Book Antiqua"/>
                <a:cs typeface="Book Antiqua"/>
                <a:sym typeface="Book Antiqua"/>
              </a:rPr>
              <a:t>Berkaitan dengan </a:t>
            </a:r>
            <a:r>
              <a:rPr lang="en-US" sz="1800">
                <a:solidFill>
                  <a:srgbClr val="FF0000"/>
                </a:solidFill>
                <a:latin typeface="Book Antiqua"/>
                <a:ea typeface="Book Antiqua"/>
                <a:cs typeface="Book Antiqua"/>
                <a:sym typeface="Book Antiqua"/>
              </a:rPr>
              <a:t>konsep database </a:t>
            </a:r>
            <a:r>
              <a:rPr lang="en-US" sz="1800">
                <a:solidFill>
                  <a:srgbClr val="07A10B"/>
                </a:solidFill>
                <a:latin typeface="Book Antiqua"/>
                <a:ea typeface="Book Antiqua"/>
                <a:cs typeface="Book Antiqua"/>
                <a:sym typeface="Book Antiqua"/>
              </a:rPr>
              <a:t>: integrasi secara logika  dari record-record yang  bersumber dari berbagai lokasi fisik/storage. Konsep database yang bik harus didukung kamus data (</a:t>
            </a:r>
            <a:r>
              <a:rPr i="1" lang="en-US" sz="1800">
                <a:solidFill>
                  <a:srgbClr val="FF0000"/>
                </a:solidFill>
                <a:latin typeface="Book Antiqua"/>
                <a:ea typeface="Book Antiqua"/>
                <a:cs typeface="Book Antiqua"/>
                <a:sym typeface="Book Antiqua"/>
              </a:rPr>
              <a:t>data dictionary</a:t>
            </a:r>
            <a:r>
              <a:rPr lang="en-US" sz="1800">
                <a:solidFill>
                  <a:srgbClr val="07A10B"/>
                </a:solidFill>
                <a:latin typeface="Book Antiqua"/>
                <a:ea typeface="Book Antiqua"/>
                <a:cs typeface="Book Antiqua"/>
                <a:sym typeface="Book Antiqua"/>
              </a:rPr>
              <a:t>) , dimana setiap obyek dat yg disimpan dalam DBMS  harus didefinisikan dan diskripsikan secara jelas,  misalnya kumpulan kode , singkatan, penjelasan, dll. </a:t>
            </a:r>
            <a:endParaRPr/>
          </a:p>
          <a:p>
            <a:pPr indent="0" lvl="0" marL="0" marR="0" rtl="0" algn="just">
              <a:spcBef>
                <a:spcPts val="0"/>
              </a:spcBef>
              <a:spcAft>
                <a:spcPts val="0"/>
              </a:spcAft>
              <a:buNone/>
            </a:pPr>
            <a:r>
              <a:rPr lang="en-US" sz="1800">
                <a:solidFill>
                  <a:srgbClr val="FF0000"/>
                </a:solidFill>
                <a:latin typeface="Book Antiqua"/>
                <a:ea typeface="Book Antiqua"/>
                <a:cs typeface="Book Antiqua"/>
                <a:sym typeface="Book Antiqua"/>
              </a:rPr>
              <a:t>Tujuan konsep database :  </a:t>
            </a:r>
            <a:r>
              <a:rPr lang="en-US" sz="1800">
                <a:solidFill>
                  <a:srgbClr val="07A10B"/>
                </a:solidFill>
                <a:latin typeface="Book Antiqua"/>
                <a:ea typeface="Book Antiqua"/>
                <a:cs typeface="Book Antiqua"/>
                <a:sym typeface="Book Antiqua"/>
              </a:rPr>
              <a:t>Menghilangkan data redudancy dan menciptakan kemandirian data ( data independence).</a:t>
            </a:r>
            <a:endParaRPr/>
          </a:p>
          <a:p>
            <a:pPr indent="0" lvl="0" marL="0" marR="0" rtl="0" algn="just">
              <a:spcBef>
                <a:spcPts val="0"/>
              </a:spcBef>
              <a:spcAft>
                <a:spcPts val="0"/>
              </a:spcAft>
              <a:buNone/>
            </a:pPr>
            <a:r>
              <a:rPr lang="en-US" sz="1800">
                <a:solidFill>
                  <a:srgbClr val="07A10B"/>
                </a:solidFill>
                <a:latin typeface="Book Antiqua"/>
                <a:ea typeface="Book Antiqua"/>
                <a:cs typeface="Book Antiqua"/>
                <a:sym typeface="Book Antiqua"/>
              </a:rPr>
              <a:t>Dalam </a:t>
            </a:r>
            <a:r>
              <a:rPr lang="en-US" sz="1800">
                <a:solidFill>
                  <a:srgbClr val="FF0000"/>
                </a:solidFill>
                <a:latin typeface="Book Antiqua"/>
                <a:ea typeface="Book Antiqua"/>
                <a:cs typeface="Book Antiqua"/>
                <a:sym typeface="Book Antiqua"/>
              </a:rPr>
              <a:t>pengelolaan (mengolah)</a:t>
            </a:r>
            <a:r>
              <a:rPr lang="en-US" sz="1800">
                <a:solidFill>
                  <a:srgbClr val="07A10B"/>
                </a:solidFill>
                <a:latin typeface="Book Antiqua"/>
                <a:ea typeface="Book Antiqua"/>
                <a:cs typeface="Book Antiqua"/>
                <a:sym typeface="Book Antiqua"/>
              </a:rPr>
              <a:t> database ada beberapa macam konsep atau model yang bisa digunakan antara lain adalah :</a:t>
            </a:r>
            <a:endParaRPr/>
          </a:p>
          <a:p>
            <a:pPr indent="0" lvl="0" marL="0" marR="0" rtl="0" algn="just">
              <a:spcBef>
                <a:spcPts val="0"/>
              </a:spcBef>
              <a:spcAft>
                <a:spcPts val="0"/>
              </a:spcAft>
              <a:buNone/>
            </a:pPr>
            <a:r>
              <a:t/>
            </a:r>
            <a:endParaRPr sz="1800">
              <a:solidFill>
                <a:srgbClr val="07A10B"/>
              </a:solidFill>
              <a:latin typeface="Book Antiqua"/>
              <a:ea typeface="Book Antiqua"/>
              <a:cs typeface="Book Antiqua"/>
              <a:sym typeface="Book Antiqua"/>
            </a:endParaRPr>
          </a:p>
          <a:p>
            <a:pPr indent="-285750" lvl="0" marL="627063" marR="0" rtl="0" algn="just">
              <a:spcBef>
                <a:spcPts val="0"/>
              </a:spcBef>
              <a:spcAft>
                <a:spcPts val="0"/>
              </a:spcAft>
              <a:buClr>
                <a:srgbClr val="07A10B"/>
              </a:buClr>
              <a:buSzPts val="2000"/>
              <a:buFont typeface="Book Antiqua"/>
              <a:buChar char="•"/>
            </a:pPr>
            <a:r>
              <a:rPr lang="en-US" sz="2000">
                <a:solidFill>
                  <a:srgbClr val="07A10B"/>
                </a:solidFill>
                <a:latin typeface="Book Antiqua"/>
                <a:ea typeface="Book Antiqua"/>
                <a:cs typeface="Book Antiqua"/>
                <a:sym typeface="Book Antiqua"/>
              </a:rPr>
              <a:t>Flat File Model </a:t>
            </a:r>
            <a:r>
              <a:rPr i="1" lang="en-US" sz="2000">
                <a:solidFill>
                  <a:srgbClr val="FF0000"/>
                </a:solidFill>
                <a:latin typeface="Book Antiqua"/>
                <a:ea typeface="Book Antiqua"/>
                <a:cs typeface="Book Antiqua"/>
                <a:sym typeface="Book Antiqua"/>
              </a:rPr>
              <a:t>(SpreadSheet). </a:t>
            </a:r>
            <a:endParaRPr/>
          </a:p>
          <a:p>
            <a:pPr indent="-285750" lvl="0" marL="627063" marR="0" rtl="0" algn="just">
              <a:spcBef>
                <a:spcPts val="0"/>
              </a:spcBef>
              <a:spcAft>
                <a:spcPts val="0"/>
              </a:spcAft>
              <a:buClr>
                <a:srgbClr val="07A10B"/>
              </a:buClr>
              <a:buSzPts val="1800"/>
              <a:buFont typeface="Book Antiqua"/>
              <a:buChar char="•"/>
            </a:pPr>
            <a:r>
              <a:rPr lang="en-US" sz="1800">
                <a:solidFill>
                  <a:srgbClr val="07A10B"/>
                </a:solidFill>
                <a:latin typeface="Book Antiqua"/>
                <a:ea typeface="Book Antiqua"/>
                <a:cs typeface="Book Antiqua"/>
                <a:sym typeface="Book Antiqua"/>
              </a:rPr>
              <a:t>Model Hierarchical </a:t>
            </a:r>
            <a:r>
              <a:rPr b="1" i="1" lang="en-US" sz="1800">
                <a:solidFill>
                  <a:schemeClr val="lt1"/>
                </a:solidFill>
                <a:latin typeface="Book Antiqua"/>
                <a:ea typeface="Book Antiqua"/>
                <a:cs typeface="Book Antiqua"/>
                <a:sym typeface="Book Antiqua"/>
              </a:rPr>
              <a:t>(Dikembangkan IBM 1960-an) </a:t>
            </a:r>
            <a:endParaRPr/>
          </a:p>
          <a:p>
            <a:pPr indent="-285750" lvl="0" marL="627063" marR="0" rtl="0" algn="just">
              <a:spcBef>
                <a:spcPts val="0"/>
              </a:spcBef>
              <a:spcAft>
                <a:spcPts val="0"/>
              </a:spcAft>
              <a:buClr>
                <a:srgbClr val="07A10B"/>
              </a:buClr>
              <a:buSzPts val="1800"/>
              <a:buFont typeface="Book Antiqua"/>
              <a:buChar char="•"/>
            </a:pPr>
            <a:r>
              <a:rPr lang="en-US" sz="1800">
                <a:solidFill>
                  <a:srgbClr val="07A10B"/>
                </a:solidFill>
                <a:latin typeface="Book Antiqua"/>
                <a:ea typeface="Book Antiqua"/>
                <a:cs typeface="Book Antiqua"/>
                <a:sym typeface="Book Antiqua"/>
              </a:rPr>
              <a:t> Model Network  </a:t>
            </a:r>
            <a:r>
              <a:rPr b="1" i="1" lang="en-US" sz="1800">
                <a:solidFill>
                  <a:srgbClr val="FF0000"/>
                </a:solidFill>
                <a:latin typeface="Book Antiqua"/>
                <a:ea typeface="Book Antiqua"/>
                <a:cs typeface="Book Antiqua"/>
                <a:sym typeface="Book Antiqua"/>
              </a:rPr>
              <a:t>(Databse Management System, </a:t>
            </a:r>
            <a:r>
              <a:rPr b="1" i="1" lang="en-US" sz="1800">
                <a:solidFill>
                  <a:schemeClr val="lt1"/>
                </a:solidFill>
                <a:latin typeface="Book Antiqua"/>
                <a:ea typeface="Book Antiqua"/>
                <a:cs typeface="Book Antiqua"/>
                <a:sym typeface="Book Antiqua"/>
              </a:rPr>
              <a:t>Dikembangkan CODASYL 1969-an</a:t>
            </a:r>
            <a:r>
              <a:rPr b="1" i="1" lang="en-US" sz="1800">
                <a:solidFill>
                  <a:srgbClr val="FF0000"/>
                </a:solidFill>
                <a:latin typeface="Book Antiqua"/>
                <a:ea typeface="Book Antiqua"/>
                <a:cs typeface="Book Antiqua"/>
                <a:sym typeface="Book Antiqua"/>
              </a:rPr>
              <a:t>)</a:t>
            </a:r>
            <a:endParaRPr/>
          </a:p>
          <a:p>
            <a:pPr indent="-285750" lvl="0" marL="627063" marR="0" rtl="0" algn="just">
              <a:spcBef>
                <a:spcPts val="0"/>
              </a:spcBef>
              <a:spcAft>
                <a:spcPts val="0"/>
              </a:spcAft>
              <a:buClr>
                <a:srgbClr val="FF0000"/>
              </a:buClr>
              <a:buSzPts val="1800"/>
              <a:buFont typeface="Book Antiqua"/>
              <a:buChar char="•"/>
            </a:pPr>
            <a:r>
              <a:rPr i="1" lang="en-US" sz="1800">
                <a:solidFill>
                  <a:srgbClr val="FF0000"/>
                </a:solidFill>
                <a:latin typeface="Book Antiqua"/>
                <a:ea typeface="Book Antiqua"/>
                <a:cs typeface="Book Antiqua"/>
                <a:sym typeface="Book Antiqua"/>
              </a:rPr>
              <a:t> </a:t>
            </a:r>
            <a:r>
              <a:rPr lang="en-US" sz="1800">
                <a:solidFill>
                  <a:srgbClr val="07A10B"/>
                </a:solidFill>
                <a:latin typeface="Book Antiqua"/>
                <a:ea typeface="Book Antiqua"/>
                <a:cs typeface="Book Antiqua"/>
                <a:sym typeface="Book Antiqua"/>
              </a:rPr>
              <a:t>Model R-DBMS </a:t>
            </a:r>
            <a:r>
              <a:rPr b="1" i="1" lang="en-US" sz="1800">
                <a:solidFill>
                  <a:srgbClr val="FF0000"/>
                </a:solidFill>
                <a:latin typeface="Book Antiqua"/>
                <a:ea typeface="Book Antiqua"/>
                <a:cs typeface="Book Antiqua"/>
                <a:sym typeface="Book Antiqua"/>
              </a:rPr>
              <a:t>( Relational-Database Management System , </a:t>
            </a:r>
            <a:r>
              <a:rPr b="1" i="1" lang="en-US" sz="1800">
                <a:solidFill>
                  <a:schemeClr val="lt1"/>
                </a:solidFill>
                <a:latin typeface="Book Antiqua"/>
                <a:ea typeface="Book Antiqua"/>
                <a:cs typeface="Book Antiqua"/>
                <a:sym typeface="Book Antiqua"/>
              </a:rPr>
              <a:t>Dikembangkan IBM 1970-an</a:t>
            </a:r>
            <a:r>
              <a:rPr b="1" i="1" lang="en-US" sz="1800">
                <a:solidFill>
                  <a:srgbClr val="FF0000"/>
                </a:solidFill>
                <a:latin typeface="Book Antiqua"/>
                <a:ea typeface="Book Antiqua"/>
                <a:cs typeface="Book Antiqua"/>
                <a:sym typeface="Book Antiqua"/>
              </a:rPr>
              <a:t> )</a:t>
            </a:r>
            <a:r>
              <a:rPr b="1" i="1" lang="en-US" sz="1800">
                <a:solidFill>
                  <a:srgbClr val="07A10B"/>
                </a:solidFill>
                <a:latin typeface="Book Antiqua"/>
                <a:ea typeface="Book Antiqua"/>
                <a:cs typeface="Book Antiqua"/>
                <a:sym typeface="Book Antiqua"/>
              </a:rPr>
              <a:t> </a:t>
            </a:r>
            <a:endParaRPr/>
          </a:p>
          <a:p>
            <a:pPr indent="-285750" lvl="0" marL="627063" marR="0" rtl="0" algn="just">
              <a:spcBef>
                <a:spcPts val="0"/>
              </a:spcBef>
              <a:spcAft>
                <a:spcPts val="0"/>
              </a:spcAft>
              <a:buClr>
                <a:srgbClr val="07A10B"/>
              </a:buClr>
              <a:buSzPts val="1800"/>
              <a:buFont typeface="Book Antiqua"/>
              <a:buChar char="•"/>
            </a:pPr>
            <a:r>
              <a:rPr b="1" i="1" lang="en-US" sz="1800">
                <a:solidFill>
                  <a:srgbClr val="07A10B"/>
                </a:solidFill>
                <a:latin typeface="Book Antiqua"/>
                <a:ea typeface="Book Antiqua"/>
                <a:cs typeface="Book Antiqua"/>
                <a:sym typeface="Book Antiqua"/>
              </a:rPr>
              <a:t> </a:t>
            </a:r>
            <a:r>
              <a:rPr lang="en-US" sz="1800">
                <a:solidFill>
                  <a:srgbClr val="07A10B"/>
                </a:solidFill>
                <a:latin typeface="Book Antiqua"/>
                <a:ea typeface="Book Antiqua"/>
                <a:cs typeface="Book Antiqua"/>
                <a:sym typeface="Book Antiqua"/>
              </a:rPr>
              <a:t>Model Berbasis Obyek  </a:t>
            </a:r>
            <a:r>
              <a:rPr lang="en-US" sz="1800">
                <a:solidFill>
                  <a:srgbClr val="FF0000"/>
                </a:solidFill>
                <a:latin typeface="Book Antiqua"/>
                <a:ea typeface="Book Antiqua"/>
                <a:cs typeface="Book Antiqua"/>
                <a:sym typeface="Book Antiqua"/>
              </a:rPr>
              <a:t>(Object Oriented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7" name="Shape 527"/>
        <p:cNvGrpSpPr/>
        <p:nvPr/>
      </p:nvGrpSpPr>
      <p:grpSpPr>
        <a:xfrm>
          <a:off x="0" y="0"/>
          <a:ext cx="0" cy="0"/>
          <a:chOff x="0" y="0"/>
          <a:chExt cx="0" cy="0"/>
        </a:xfrm>
      </p:grpSpPr>
      <p:pic>
        <p:nvPicPr>
          <p:cNvPr descr="https://upload.wikimedia.org/wikipedia/commons/thumb/3/3b/Database_models.jpg/480px-Database_models.jpg" id="528" name="Google Shape;528;p13"/>
          <p:cNvPicPr preferRelativeResize="0"/>
          <p:nvPr/>
        </p:nvPicPr>
        <p:blipFill rotWithShape="1">
          <a:blip r:embed="rId3">
            <a:alphaModFix/>
          </a:blip>
          <a:srcRect b="0" l="0" r="0" t="0"/>
          <a:stretch/>
        </p:blipFill>
        <p:spPr>
          <a:xfrm>
            <a:off x="2575719" y="3501696"/>
            <a:ext cx="6019800" cy="2975303"/>
          </a:xfrm>
          <a:prstGeom prst="rect">
            <a:avLst/>
          </a:prstGeom>
          <a:noFill/>
          <a:ln>
            <a:noFill/>
          </a:ln>
          <a:effectLst>
            <a:outerShdw blurRad="444500" rotWithShape="0" algn="ctr" dir="6480000" dist="419100">
              <a:srgbClr val="00487E">
                <a:alpha val="42745"/>
              </a:srgbClr>
            </a:outerShdw>
          </a:effectLst>
        </p:spPr>
      </p:pic>
      <p:sp>
        <p:nvSpPr>
          <p:cNvPr id="529" name="Google Shape;529;p13"/>
          <p:cNvSpPr/>
          <p:nvPr/>
        </p:nvSpPr>
        <p:spPr>
          <a:xfrm>
            <a:off x="1326919" y="315032"/>
            <a:ext cx="94291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Book Antiqua"/>
                <a:ea typeface="Book Antiqua"/>
                <a:cs typeface="Book Antiqua"/>
                <a:sym typeface="Book Antiqua"/>
              </a:rPr>
              <a:t>Database Model : </a:t>
            </a:r>
            <a:r>
              <a:rPr b="1" lang="en-US" sz="2800">
                <a:solidFill>
                  <a:srgbClr val="FF0000"/>
                </a:solidFill>
                <a:latin typeface="Book Antiqua"/>
                <a:ea typeface="Book Antiqua"/>
                <a:cs typeface="Book Antiqua"/>
                <a:sym typeface="Book Antiqua"/>
              </a:rPr>
              <a:t>Konsep</a:t>
            </a:r>
            <a:r>
              <a:rPr b="1" lang="en-US" sz="2800">
                <a:solidFill>
                  <a:schemeClr val="lt1"/>
                </a:solidFill>
                <a:latin typeface="Book Antiqua"/>
                <a:ea typeface="Book Antiqua"/>
                <a:cs typeface="Book Antiqua"/>
                <a:sym typeface="Book Antiqua"/>
              </a:rPr>
              <a:t> </a:t>
            </a:r>
            <a:r>
              <a:rPr b="1" lang="en-US" sz="2800">
                <a:solidFill>
                  <a:srgbClr val="FF0000"/>
                </a:solidFill>
                <a:latin typeface="Book Antiqua"/>
                <a:ea typeface="Book Antiqua"/>
                <a:cs typeface="Book Antiqua"/>
                <a:sym typeface="Book Antiqua"/>
              </a:rPr>
              <a:t>Pengelolaan Database (Con’t) </a:t>
            </a:r>
            <a:endParaRPr sz="2800">
              <a:solidFill>
                <a:schemeClr val="lt1"/>
              </a:solidFill>
              <a:latin typeface="Calibri"/>
              <a:ea typeface="Calibri"/>
              <a:cs typeface="Calibri"/>
              <a:sym typeface="Calibri"/>
            </a:endParaRPr>
          </a:p>
        </p:txBody>
      </p:sp>
      <p:sp>
        <p:nvSpPr>
          <p:cNvPr id="530" name="Google Shape;530;p13"/>
          <p:cNvSpPr/>
          <p:nvPr/>
        </p:nvSpPr>
        <p:spPr>
          <a:xfrm>
            <a:off x="1014175" y="1099784"/>
            <a:ext cx="9906000" cy="21236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rgbClr val="07A10B"/>
                </a:solidFill>
                <a:latin typeface="Book Antiqua"/>
                <a:ea typeface="Book Antiqua"/>
                <a:cs typeface="Book Antiqua"/>
                <a:sym typeface="Book Antiqua"/>
              </a:rPr>
              <a:t>Diantara konsep model tersebut, konsep yang paling popular dan banyak digunakan adalah konsep </a:t>
            </a:r>
            <a:r>
              <a:rPr i="1" lang="en-US" sz="2200">
                <a:solidFill>
                  <a:srgbClr val="FF0000"/>
                </a:solidFill>
                <a:latin typeface="Book Antiqua"/>
                <a:ea typeface="Book Antiqua"/>
                <a:cs typeface="Book Antiqua"/>
                <a:sym typeface="Book Antiqua"/>
              </a:rPr>
              <a:t>R-DBMS</a:t>
            </a:r>
            <a:r>
              <a:rPr lang="en-US" sz="2200">
                <a:solidFill>
                  <a:srgbClr val="07A10B"/>
                </a:solidFill>
                <a:latin typeface="Book Antiqua"/>
                <a:ea typeface="Book Antiqua"/>
                <a:cs typeface="Book Antiqua"/>
                <a:sym typeface="Book Antiqua"/>
              </a:rPr>
              <a:t>. Konsep ini merupakan model yang paling popular diantara 3 mpdel diatas, </a:t>
            </a:r>
            <a:r>
              <a:rPr lang="en-US" sz="2200">
                <a:solidFill>
                  <a:srgbClr val="FF0000"/>
                </a:solidFill>
                <a:latin typeface="Book Antiqua"/>
                <a:ea typeface="Book Antiqua"/>
                <a:cs typeface="Book Antiqua"/>
                <a:sym typeface="Book Antiqua"/>
              </a:rPr>
              <a:t>(sudah menerapkan </a:t>
            </a:r>
            <a:r>
              <a:rPr b="1" i="1" lang="en-US" sz="2200">
                <a:solidFill>
                  <a:schemeClr val="lt1"/>
                </a:solidFill>
                <a:latin typeface="Book Antiqua"/>
                <a:ea typeface="Book Antiqua"/>
                <a:cs typeface="Book Antiqua"/>
                <a:sym typeface="Book Antiqua"/>
              </a:rPr>
              <a:t>primary key </a:t>
            </a:r>
            <a:r>
              <a:rPr lang="en-US" sz="2200">
                <a:solidFill>
                  <a:srgbClr val="FF0000"/>
                </a:solidFill>
                <a:latin typeface="Book Antiqua"/>
                <a:ea typeface="Book Antiqua"/>
                <a:cs typeface="Book Antiqua"/>
                <a:sym typeface="Book Antiqua"/>
              </a:rPr>
              <a:t>yg disimpan ditabel) </a:t>
            </a:r>
            <a:r>
              <a:rPr lang="en-US" sz="2200">
                <a:solidFill>
                  <a:srgbClr val="07A10B"/>
                </a:solidFill>
                <a:latin typeface="Book Antiqua"/>
                <a:ea typeface="Book Antiqua"/>
                <a:cs typeface="Book Antiqua"/>
                <a:sym typeface="Book Antiqua"/>
              </a:rPr>
              <a:t>sehingga data lebih mudah diakses dan diatur oleh system. Selain itu konsep ini juga sederhana sehingga mudah dipahami yang terdiri dari baris dan kolom </a:t>
            </a:r>
            <a:r>
              <a:rPr i="1" lang="en-US" sz="2200">
                <a:solidFill>
                  <a:srgbClr val="FF0000"/>
                </a:solidFill>
                <a:latin typeface="Book Antiqua"/>
                <a:ea typeface="Book Antiqua"/>
                <a:cs typeface="Book Antiqua"/>
                <a:sym typeface="Book Antiqua"/>
              </a:rPr>
              <a:t>( tuple dan attribute / raw dan column / record dan field ).</a:t>
            </a:r>
            <a:endParaRPr i="1" sz="2200">
              <a:solidFill>
                <a:srgbClr val="FF0000"/>
              </a:solidFill>
              <a:latin typeface="Book Antiqua"/>
              <a:ea typeface="Book Antiqua"/>
              <a:cs typeface="Book Antiqua"/>
              <a:sym typeface="Book Antiqu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4" name="Shape 534"/>
        <p:cNvGrpSpPr/>
        <p:nvPr/>
      </p:nvGrpSpPr>
      <p:grpSpPr>
        <a:xfrm>
          <a:off x="0" y="0"/>
          <a:ext cx="0" cy="0"/>
          <a:chOff x="0" y="0"/>
          <a:chExt cx="0" cy="0"/>
        </a:xfrm>
      </p:grpSpPr>
      <p:sp>
        <p:nvSpPr>
          <p:cNvPr id="535" name="Google Shape;535;p14"/>
          <p:cNvSpPr txBox="1"/>
          <p:nvPr>
            <p:ph type="title"/>
          </p:nvPr>
        </p:nvSpPr>
        <p:spPr>
          <a:xfrm>
            <a:off x="608092" y="97213"/>
            <a:ext cx="10945654" cy="926371"/>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Model Database </a:t>
            </a:r>
            <a:r>
              <a:rPr b="1" lang="en-US">
                <a:latin typeface="Book Antiqua"/>
                <a:ea typeface="Book Antiqua"/>
                <a:cs typeface="Book Antiqua"/>
                <a:sym typeface="Book Antiqua"/>
              </a:rPr>
              <a:t>: </a:t>
            </a:r>
            <a:r>
              <a:rPr b="1" i="1" lang="en-US" sz="3300">
                <a:solidFill>
                  <a:srgbClr val="FF0000"/>
                </a:solidFill>
                <a:latin typeface="Book Antiqua"/>
                <a:ea typeface="Book Antiqua"/>
                <a:cs typeface="Book Antiqua"/>
                <a:sym typeface="Book Antiqua"/>
              </a:rPr>
              <a:t>Hierarchical Database</a:t>
            </a:r>
            <a:endParaRPr b="1" i="1" sz="3300">
              <a:solidFill>
                <a:srgbClr val="FF0000"/>
              </a:solidFill>
              <a:latin typeface="Book Antiqua"/>
              <a:ea typeface="Book Antiqua"/>
              <a:cs typeface="Book Antiqua"/>
              <a:sym typeface="Book Antiqua"/>
            </a:endParaRPr>
          </a:p>
        </p:txBody>
      </p:sp>
      <p:grpSp>
        <p:nvGrpSpPr>
          <p:cNvPr id="536" name="Google Shape;536;p14"/>
          <p:cNvGrpSpPr/>
          <p:nvPr/>
        </p:nvGrpSpPr>
        <p:grpSpPr>
          <a:xfrm>
            <a:off x="1998248" y="1516040"/>
            <a:ext cx="1828800" cy="1801813"/>
            <a:chOff x="1056" y="1104"/>
            <a:chExt cx="1390" cy="1369"/>
          </a:xfrm>
        </p:grpSpPr>
        <p:graphicFrame>
          <p:nvGraphicFramePr>
            <p:cNvPr id="537" name="Google Shape;537;p14"/>
            <p:cNvGraphicFramePr/>
            <p:nvPr/>
          </p:nvGraphicFramePr>
          <p:xfrm>
            <a:off x="1056" y="1200"/>
            <a:ext cx="670" cy="1033"/>
          </p:xfrm>
          <a:graphic>
            <a:graphicData uri="http://schemas.openxmlformats.org/presentationml/2006/ole">
              <mc:AlternateContent>
                <mc:Choice Requires="v">
                  <p:oleObj r:id="rId4" imgH="1033" imgW="670" progId="" spid="_x0000_s1">
                    <p:embed/>
                  </p:oleObj>
                </mc:Choice>
                <mc:Fallback>
                  <p:oleObj r:id="rId5" imgH="1033" imgW="670" progId="">
                    <p:embed/>
                    <p:pic>
                      <p:nvPicPr>
                        <p:cNvPr id="537" name="Google Shape;537;p14"/>
                        <p:cNvPicPr preferRelativeResize="0"/>
                        <p:nvPr/>
                      </p:nvPicPr>
                      <p:blipFill rotWithShape="1">
                        <a:blip r:embed="rId6">
                          <a:alphaModFix/>
                        </a:blip>
                        <a:srcRect b="0" l="0" r="0" t="0"/>
                        <a:stretch/>
                      </p:blipFill>
                      <p:spPr>
                        <a:xfrm>
                          <a:off x="1056" y="1200"/>
                          <a:ext cx="670" cy="1033"/>
                        </a:xfrm>
                        <a:prstGeom prst="rect">
                          <a:avLst/>
                        </a:prstGeom>
                        <a:noFill/>
                        <a:ln>
                          <a:noFill/>
                        </a:ln>
                      </p:spPr>
                    </p:pic>
                  </p:oleObj>
                </mc:Fallback>
              </mc:AlternateContent>
            </a:graphicData>
          </a:graphic>
        </p:graphicFrame>
        <p:graphicFrame>
          <p:nvGraphicFramePr>
            <p:cNvPr id="538" name="Google Shape;538;p14"/>
            <p:cNvGraphicFramePr/>
            <p:nvPr/>
          </p:nvGraphicFramePr>
          <p:xfrm>
            <a:off x="1776" y="1248"/>
            <a:ext cx="670" cy="1033"/>
          </p:xfrm>
          <a:graphic>
            <a:graphicData uri="http://schemas.openxmlformats.org/presentationml/2006/ole">
              <mc:AlternateContent>
                <mc:Choice Requires="v">
                  <p:oleObj r:id="rId7" imgH="1033" imgW="670" progId="" spid="_x0000_s2">
                    <p:embed/>
                  </p:oleObj>
                </mc:Choice>
                <mc:Fallback>
                  <p:oleObj r:id="rId8" imgH="1033" imgW="670" progId="">
                    <p:embed/>
                    <p:pic>
                      <p:nvPicPr>
                        <p:cNvPr id="538" name="Google Shape;538;p14"/>
                        <p:cNvPicPr preferRelativeResize="0"/>
                        <p:nvPr/>
                      </p:nvPicPr>
                      <p:blipFill rotWithShape="1">
                        <a:blip r:embed="rId6">
                          <a:alphaModFix/>
                        </a:blip>
                        <a:srcRect b="0" l="0" r="0" t="0"/>
                        <a:stretch/>
                      </p:blipFill>
                      <p:spPr>
                        <a:xfrm>
                          <a:off x="1776" y="1248"/>
                          <a:ext cx="670" cy="1033"/>
                        </a:xfrm>
                        <a:prstGeom prst="rect">
                          <a:avLst/>
                        </a:prstGeom>
                        <a:noFill/>
                        <a:ln>
                          <a:noFill/>
                        </a:ln>
                      </p:spPr>
                    </p:pic>
                  </p:oleObj>
                </mc:Fallback>
              </mc:AlternateContent>
            </a:graphicData>
          </a:graphic>
        </p:graphicFrame>
        <p:graphicFrame>
          <p:nvGraphicFramePr>
            <p:cNvPr id="539" name="Google Shape;539;p14"/>
            <p:cNvGraphicFramePr/>
            <p:nvPr/>
          </p:nvGraphicFramePr>
          <p:xfrm>
            <a:off x="1392" y="1104"/>
            <a:ext cx="670" cy="1033"/>
          </p:xfrm>
          <a:graphic>
            <a:graphicData uri="http://schemas.openxmlformats.org/presentationml/2006/ole">
              <mc:AlternateContent>
                <mc:Choice Requires="v">
                  <p:oleObj r:id="rId9" imgH="1033" imgW="670" progId="" spid="_x0000_s3">
                    <p:embed/>
                  </p:oleObj>
                </mc:Choice>
                <mc:Fallback>
                  <p:oleObj r:id="rId10" imgH="1033" imgW="670" progId="">
                    <p:embed/>
                    <p:pic>
                      <p:nvPicPr>
                        <p:cNvPr id="539" name="Google Shape;539;p14"/>
                        <p:cNvPicPr preferRelativeResize="0"/>
                        <p:nvPr/>
                      </p:nvPicPr>
                      <p:blipFill rotWithShape="1">
                        <a:blip r:embed="rId6">
                          <a:alphaModFix/>
                        </a:blip>
                        <a:srcRect b="0" l="0" r="0" t="0"/>
                        <a:stretch/>
                      </p:blipFill>
                      <p:spPr>
                        <a:xfrm>
                          <a:off x="1392" y="1104"/>
                          <a:ext cx="670" cy="1033"/>
                        </a:xfrm>
                        <a:prstGeom prst="rect">
                          <a:avLst/>
                        </a:prstGeom>
                        <a:noFill/>
                        <a:ln>
                          <a:noFill/>
                        </a:ln>
                      </p:spPr>
                    </p:pic>
                  </p:oleObj>
                </mc:Fallback>
              </mc:AlternateContent>
            </a:graphicData>
          </a:graphic>
        </p:graphicFrame>
        <p:graphicFrame>
          <p:nvGraphicFramePr>
            <p:cNvPr id="540" name="Google Shape;540;p14"/>
            <p:cNvGraphicFramePr/>
            <p:nvPr/>
          </p:nvGraphicFramePr>
          <p:xfrm>
            <a:off x="1440" y="1440"/>
            <a:ext cx="670" cy="1033"/>
          </p:xfrm>
          <a:graphic>
            <a:graphicData uri="http://schemas.openxmlformats.org/presentationml/2006/ole">
              <mc:AlternateContent>
                <mc:Choice Requires="v">
                  <p:oleObj r:id="rId11" imgH="1033" imgW="670" progId="" spid="_x0000_s4">
                    <p:embed/>
                  </p:oleObj>
                </mc:Choice>
                <mc:Fallback>
                  <p:oleObj r:id="rId12" imgH="1033" imgW="670" progId="">
                    <p:embed/>
                    <p:pic>
                      <p:nvPicPr>
                        <p:cNvPr id="540" name="Google Shape;540;p14"/>
                        <p:cNvPicPr preferRelativeResize="0"/>
                        <p:nvPr/>
                      </p:nvPicPr>
                      <p:blipFill rotWithShape="1">
                        <a:blip r:embed="rId6">
                          <a:alphaModFix/>
                        </a:blip>
                        <a:srcRect b="0" l="0" r="0" t="0"/>
                        <a:stretch/>
                      </p:blipFill>
                      <p:spPr>
                        <a:xfrm>
                          <a:off x="1440" y="1440"/>
                          <a:ext cx="670" cy="1033"/>
                        </a:xfrm>
                        <a:prstGeom prst="rect">
                          <a:avLst/>
                        </a:prstGeom>
                        <a:noFill/>
                        <a:ln>
                          <a:noFill/>
                        </a:ln>
                      </p:spPr>
                    </p:pic>
                  </p:oleObj>
                </mc:Fallback>
              </mc:AlternateContent>
            </a:graphicData>
          </a:graphic>
        </p:graphicFrame>
      </p:grpSp>
      <p:sp>
        <p:nvSpPr>
          <p:cNvPr id="541" name="Google Shape;541;p14"/>
          <p:cNvSpPr txBox="1"/>
          <p:nvPr/>
        </p:nvSpPr>
        <p:spPr>
          <a:xfrm>
            <a:off x="2895600" y="1058840"/>
            <a:ext cx="143821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Book Antiqua"/>
                <a:ea typeface="Book Antiqua"/>
                <a:cs typeface="Book Antiqua"/>
                <a:sym typeface="Book Antiqua"/>
              </a:rPr>
              <a:t>Customers</a:t>
            </a:r>
            <a:endParaRPr/>
          </a:p>
        </p:txBody>
      </p:sp>
      <p:sp>
        <p:nvSpPr>
          <p:cNvPr id="542" name="Google Shape;542;p14"/>
          <p:cNvSpPr txBox="1"/>
          <p:nvPr/>
        </p:nvSpPr>
        <p:spPr>
          <a:xfrm>
            <a:off x="3009344" y="3192440"/>
            <a:ext cx="995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Book Antiqua"/>
                <a:ea typeface="Book Antiqua"/>
                <a:cs typeface="Book Antiqua"/>
                <a:sym typeface="Book Antiqua"/>
              </a:rPr>
              <a:t>Orders</a:t>
            </a:r>
            <a:endParaRPr/>
          </a:p>
        </p:txBody>
      </p:sp>
      <p:graphicFrame>
        <p:nvGraphicFramePr>
          <p:cNvPr id="543" name="Google Shape;543;p14"/>
          <p:cNvGraphicFramePr/>
          <p:nvPr/>
        </p:nvGraphicFramePr>
        <p:xfrm>
          <a:off x="1904984" y="3421040"/>
          <a:ext cx="1092200" cy="1114425"/>
        </p:xfrm>
        <a:graphic>
          <a:graphicData uri="http://schemas.openxmlformats.org/presentationml/2006/ole">
            <mc:AlternateContent>
              <mc:Choice Requires="v">
                <p:oleObj r:id="rId13" imgH="1114425" imgW="1092200" progId="" spid="_x0000_s5">
                  <p:embed/>
                </p:oleObj>
              </mc:Choice>
              <mc:Fallback>
                <p:oleObj r:id="rId14" imgH="1114425" imgW="1092200" progId="">
                  <p:embed/>
                  <p:pic>
                    <p:nvPicPr>
                      <p:cNvPr id="543" name="Google Shape;543;p14"/>
                      <p:cNvPicPr preferRelativeResize="0"/>
                      <p:nvPr/>
                    </p:nvPicPr>
                    <p:blipFill rotWithShape="1">
                      <a:blip r:embed="rId15">
                        <a:alphaModFix/>
                      </a:blip>
                      <a:srcRect b="0" l="0" r="0" t="0"/>
                      <a:stretch/>
                    </p:blipFill>
                    <p:spPr>
                      <a:xfrm>
                        <a:off x="1904984" y="3421040"/>
                        <a:ext cx="1092200" cy="1114425"/>
                      </a:xfrm>
                      <a:prstGeom prst="rect">
                        <a:avLst/>
                      </a:prstGeom>
                      <a:noFill/>
                      <a:ln>
                        <a:noFill/>
                      </a:ln>
                    </p:spPr>
                  </p:pic>
                </p:oleObj>
              </mc:Fallback>
            </mc:AlternateContent>
          </a:graphicData>
        </a:graphic>
      </p:graphicFrame>
      <p:sp>
        <p:nvSpPr>
          <p:cNvPr id="544" name="Google Shape;544;p14"/>
          <p:cNvSpPr/>
          <p:nvPr/>
        </p:nvSpPr>
        <p:spPr>
          <a:xfrm>
            <a:off x="1268088" y="4868840"/>
            <a:ext cx="2971800" cy="914400"/>
          </a:xfrm>
          <a:prstGeom prst="rect">
            <a:avLst/>
          </a:prstGeom>
          <a:solidFill>
            <a:schemeClr val="accent1"/>
          </a:solidFill>
          <a:ln cap="flat" cmpd="sng" w="12700">
            <a:solidFill>
              <a:schemeClr val="lt1"/>
            </a:solidFill>
            <a:prstDash val="solid"/>
            <a:miter lim="800000"/>
            <a:headEnd len="sm" w="sm" type="none"/>
            <a:tailEnd len="sm" w="sm" type="none"/>
          </a:ln>
          <a:effectLst>
            <a:outerShdw blurRad="279400" rotWithShape="0" algn="ctr" dir="7620000" dist="355600">
              <a:schemeClr val="dk2">
                <a:alpha val="34901"/>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u="sng">
                <a:solidFill>
                  <a:schemeClr val="lt1"/>
                </a:solidFill>
                <a:latin typeface="Calibri"/>
                <a:ea typeface="Calibri"/>
                <a:cs typeface="Calibri"/>
                <a:sym typeface="Calibri"/>
              </a:rPr>
              <a:t>Item	Description	Quantity</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998	Dog Food	12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764	Cat Food	11</a:t>
            </a:r>
            <a:endParaRPr/>
          </a:p>
        </p:txBody>
      </p:sp>
      <p:cxnSp>
        <p:nvCxnSpPr>
          <p:cNvPr id="545" name="Google Shape;545;p14"/>
          <p:cNvCxnSpPr/>
          <p:nvPr/>
        </p:nvCxnSpPr>
        <p:spPr>
          <a:xfrm flipH="1">
            <a:off x="2613536" y="4183040"/>
            <a:ext cx="152400" cy="762000"/>
          </a:xfrm>
          <a:prstGeom prst="straightConnector1">
            <a:avLst/>
          </a:prstGeom>
          <a:noFill/>
          <a:ln cap="flat" cmpd="sng" w="28575">
            <a:solidFill>
              <a:srgbClr val="C00000"/>
            </a:solidFill>
            <a:prstDash val="solid"/>
            <a:round/>
            <a:headEnd len="sm" w="sm" type="none"/>
            <a:tailEnd len="med" w="med" type="triangle"/>
          </a:ln>
        </p:spPr>
      </p:cxnSp>
      <p:sp>
        <p:nvSpPr>
          <p:cNvPr id="546" name="Google Shape;546;p14"/>
          <p:cNvSpPr txBox="1"/>
          <p:nvPr/>
        </p:nvSpPr>
        <p:spPr>
          <a:xfrm>
            <a:off x="2919525" y="4451328"/>
            <a:ext cx="83869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Book Antiqua"/>
                <a:ea typeface="Book Antiqua"/>
                <a:cs typeface="Book Antiqua"/>
                <a:sym typeface="Book Antiqua"/>
              </a:rPr>
              <a:t>Items</a:t>
            </a:r>
            <a:endParaRPr/>
          </a:p>
        </p:txBody>
      </p:sp>
      <p:sp>
        <p:nvSpPr>
          <p:cNvPr id="547" name="Google Shape;547;p14"/>
          <p:cNvSpPr/>
          <p:nvPr/>
        </p:nvSpPr>
        <p:spPr>
          <a:xfrm>
            <a:off x="4594736" y="1516040"/>
            <a:ext cx="3200400" cy="2286000"/>
          </a:xfrm>
          <a:prstGeom prst="rect">
            <a:avLst/>
          </a:prstGeom>
          <a:solidFill>
            <a:schemeClr val="accent1"/>
          </a:solidFill>
          <a:ln cap="flat" cmpd="sng" w="12700">
            <a:solidFill>
              <a:schemeClr val="lt1"/>
            </a:solidFill>
            <a:prstDash val="solid"/>
            <a:miter lim="800000"/>
            <a:headEnd len="sm" w="sm" type="none"/>
            <a:tailEnd len="sm" w="sm" type="none"/>
          </a:ln>
          <a:effectLst>
            <a:outerShdw blurRad="342900" rotWithShape="0" algn="ctr" dir="6840000" dist="279400">
              <a:schemeClr val="dk2">
                <a:alpha val="42745"/>
              </a:scheme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0000"/>
                </a:solidFill>
                <a:latin typeface="Book Antiqua"/>
                <a:ea typeface="Book Antiqua"/>
                <a:cs typeface="Book Antiqua"/>
                <a:sym typeface="Book Antiqua"/>
              </a:rPr>
              <a:t>Customer</a:t>
            </a:r>
            <a:endParaRPr/>
          </a:p>
        </p:txBody>
      </p:sp>
      <p:sp>
        <p:nvSpPr>
          <p:cNvPr id="548" name="Google Shape;548;p14"/>
          <p:cNvSpPr/>
          <p:nvPr/>
        </p:nvSpPr>
        <p:spPr>
          <a:xfrm>
            <a:off x="4823336" y="1973240"/>
            <a:ext cx="2819400" cy="1600200"/>
          </a:xfrm>
          <a:prstGeom prst="rect">
            <a:avLst/>
          </a:prstGeom>
          <a:solidFill>
            <a:srgbClr val="FFCCFF"/>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0000"/>
                </a:solidFill>
                <a:latin typeface="Book Antiqua"/>
                <a:ea typeface="Book Antiqua"/>
                <a:cs typeface="Book Antiqua"/>
                <a:sym typeface="Book Antiqua"/>
              </a:rPr>
              <a:t>Order</a:t>
            </a:r>
            <a:endParaRPr/>
          </a:p>
        </p:txBody>
      </p:sp>
      <p:sp>
        <p:nvSpPr>
          <p:cNvPr id="549" name="Google Shape;549;p14"/>
          <p:cNvSpPr/>
          <p:nvPr/>
        </p:nvSpPr>
        <p:spPr>
          <a:xfrm>
            <a:off x="5051936" y="2506640"/>
            <a:ext cx="2362200" cy="762000"/>
          </a:xfrm>
          <a:prstGeom prst="rect">
            <a:avLst/>
          </a:prstGeom>
          <a:solidFill>
            <a:srgbClr val="99FF9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Book Antiqua"/>
                <a:ea typeface="Book Antiqua"/>
                <a:cs typeface="Book Antiqua"/>
                <a:sym typeface="Book Antiqua"/>
              </a:rPr>
              <a:t>Items Ordered</a:t>
            </a:r>
            <a:endParaRPr/>
          </a:p>
        </p:txBody>
      </p:sp>
      <p:sp>
        <p:nvSpPr>
          <p:cNvPr id="550" name="Google Shape;550;p14"/>
          <p:cNvSpPr txBox="1"/>
          <p:nvPr/>
        </p:nvSpPr>
        <p:spPr>
          <a:xfrm>
            <a:off x="4722111" y="4030640"/>
            <a:ext cx="3699367"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rgbClr val="FF0000"/>
                </a:solidFill>
                <a:latin typeface="Book Antiqua"/>
                <a:ea typeface="Book Antiqua"/>
                <a:cs typeface="Book Antiqua"/>
                <a:sym typeface="Book Antiqua"/>
              </a:rPr>
              <a:t>Untuk mengambil data, Anda harus mulai dari atas (Customer). Saat Anda mengambil pelanggan, Anda mengambil semua data bersarang.</a:t>
            </a:r>
            <a:endParaRPr/>
          </a:p>
        </p:txBody>
      </p:sp>
      <p:pic>
        <p:nvPicPr>
          <p:cNvPr descr="https://hendri83.files.wordpress.com/2012/09/modeldata1.jpg" id="551" name="Google Shape;551;p14"/>
          <p:cNvPicPr preferRelativeResize="0"/>
          <p:nvPr/>
        </p:nvPicPr>
        <p:blipFill rotWithShape="1">
          <a:blip r:embed="rId16">
            <a:alphaModFix/>
          </a:blip>
          <a:srcRect b="0" l="0" r="0" t="0"/>
          <a:stretch/>
        </p:blipFill>
        <p:spPr>
          <a:xfrm>
            <a:off x="8693327" y="1524000"/>
            <a:ext cx="2743200" cy="2362200"/>
          </a:xfrm>
          <a:prstGeom prst="rect">
            <a:avLst/>
          </a:prstGeom>
          <a:noFill/>
          <a:ln>
            <a:noFill/>
          </a:ln>
          <a:effectLst>
            <a:outerShdw blurRad="355600" rotWithShape="0" algn="ctr" dir="6960000" dist="279400">
              <a:schemeClr val="dk2">
                <a:alpha val="34901"/>
              </a:scheme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5" name="Shape 555"/>
        <p:cNvGrpSpPr/>
        <p:nvPr/>
      </p:nvGrpSpPr>
      <p:grpSpPr>
        <a:xfrm>
          <a:off x="0" y="0"/>
          <a:ext cx="0" cy="0"/>
          <a:chOff x="0" y="0"/>
          <a:chExt cx="0" cy="0"/>
        </a:xfrm>
      </p:grpSpPr>
      <p:sp>
        <p:nvSpPr>
          <p:cNvPr id="556" name="Google Shape;556;p15"/>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Model Database : </a:t>
            </a:r>
            <a:r>
              <a:rPr b="1" i="1" lang="en-US" sz="3300">
                <a:solidFill>
                  <a:srgbClr val="FF0000"/>
                </a:solidFill>
                <a:latin typeface="Book Antiqua"/>
                <a:ea typeface="Book Antiqua"/>
                <a:cs typeface="Book Antiqua"/>
                <a:sym typeface="Book Antiqua"/>
              </a:rPr>
              <a:t>Network  Database</a:t>
            </a:r>
            <a:endParaRPr b="1" i="1" sz="3300">
              <a:solidFill>
                <a:srgbClr val="FF0000"/>
              </a:solidFill>
            </a:endParaRPr>
          </a:p>
        </p:txBody>
      </p:sp>
      <p:sp>
        <p:nvSpPr>
          <p:cNvPr id="557" name="Google Shape;557;p15"/>
          <p:cNvSpPr/>
          <p:nvPr/>
        </p:nvSpPr>
        <p:spPr>
          <a:xfrm>
            <a:off x="1981200" y="2093800"/>
            <a:ext cx="1752600" cy="914400"/>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Customer</a:t>
            </a:r>
            <a:endParaRPr/>
          </a:p>
        </p:txBody>
      </p:sp>
      <p:sp>
        <p:nvSpPr>
          <p:cNvPr id="558" name="Google Shape;558;p15"/>
          <p:cNvSpPr/>
          <p:nvPr/>
        </p:nvSpPr>
        <p:spPr>
          <a:xfrm>
            <a:off x="1981200" y="3541600"/>
            <a:ext cx="1752600" cy="762000"/>
          </a:xfrm>
          <a:prstGeom prst="rect">
            <a:avLst/>
          </a:prstGeom>
          <a:solidFill>
            <a:srgbClr val="FFCC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Order</a:t>
            </a:r>
            <a:endParaRPr/>
          </a:p>
        </p:txBody>
      </p:sp>
      <p:sp>
        <p:nvSpPr>
          <p:cNvPr id="559" name="Google Shape;559;p15"/>
          <p:cNvSpPr/>
          <p:nvPr/>
        </p:nvSpPr>
        <p:spPr>
          <a:xfrm>
            <a:off x="4876800" y="3541600"/>
            <a:ext cx="1600200" cy="762000"/>
          </a:xfrm>
          <a:prstGeom prst="rect">
            <a:avLst/>
          </a:prstGeom>
          <a:solidFill>
            <a:srgbClr val="FFCCF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Items</a:t>
            </a:r>
            <a:endParaRPr/>
          </a:p>
          <a:p>
            <a:pPr indent="0" lvl="0" marL="0" marR="0" rtl="0" algn="ctr">
              <a:spcBef>
                <a:spcPts val="0"/>
              </a:spcBef>
              <a:spcAft>
                <a:spcPts val="0"/>
              </a:spcAft>
              <a:buNone/>
            </a:pPr>
            <a:r>
              <a:rPr b="1" lang="en-US" sz="1800">
                <a:solidFill>
                  <a:srgbClr val="FF0000"/>
                </a:solidFill>
                <a:latin typeface="Calibri"/>
                <a:ea typeface="Calibri"/>
                <a:cs typeface="Calibri"/>
                <a:sym typeface="Calibri"/>
              </a:rPr>
              <a:t>Ordered</a:t>
            </a:r>
            <a:endParaRPr/>
          </a:p>
        </p:txBody>
      </p:sp>
      <p:sp>
        <p:nvSpPr>
          <p:cNvPr id="560" name="Google Shape;560;p15"/>
          <p:cNvSpPr/>
          <p:nvPr/>
        </p:nvSpPr>
        <p:spPr>
          <a:xfrm>
            <a:off x="4876800" y="4913200"/>
            <a:ext cx="1600200" cy="609600"/>
          </a:xfrm>
          <a:prstGeom prst="rect">
            <a:avLst/>
          </a:prstGeom>
          <a:solidFill>
            <a:srgbClr val="99FF99"/>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Calibri"/>
                <a:ea typeface="Calibri"/>
                <a:cs typeface="Calibri"/>
                <a:sym typeface="Calibri"/>
              </a:rPr>
              <a:t>Items</a:t>
            </a:r>
            <a:endParaRPr/>
          </a:p>
        </p:txBody>
      </p:sp>
      <p:cxnSp>
        <p:nvCxnSpPr>
          <p:cNvPr id="561" name="Google Shape;561;p15"/>
          <p:cNvCxnSpPr/>
          <p:nvPr/>
        </p:nvCxnSpPr>
        <p:spPr>
          <a:xfrm>
            <a:off x="2819400" y="3008200"/>
            <a:ext cx="0" cy="533400"/>
          </a:xfrm>
          <a:prstGeom prst="straightConnector1">
            <a:avLst/>
          </a:prstGeom>
          <a:noFill/>
          <a:ln cap="flat" cmpd="sng" w="12700">
            <a:solidFill>
              <a:srgbClr val="C00000"/>
            </a:solidFill>
            <a:prstDash val="solid"/>
            <a:round/>
            <a:headEnd len="med" w="med" type="triangle"/>
            <a:tailEnd len="med" w="med" type="triangle"/>
          </a:ln>
        </p:spPr>
      </p:cxnSp>
      <p:cxnSp>
        <p:nvCxnSpPr>
          <p:cNvPr id="562" name="Google Shape;562;p15"/>
          <p:cNvCxnSpPr/>
          <p:nvPr/>
        </p:nvCxnSpPr>
        <p:spPr>
          <a:xfrm>
            <a:off x="3733800" y="3922600"/>
            <a:ext cx="1143000" cy="0"/>
          </a:xfrm>
          <a:prstGeom prst="straightConnector1">
            <a:avLst/>
          </a:prstGeom>
          <a:noFill/>
          <a:ln cap="flat" cmpd="sng" w="12700">
            <a:solidFill>
              <a:srgbClr val="C00000"/>
            </a:solidFill>
            <a:prstDash val="solid"/>
            <a:round/>
            <a:headEnd len="med" w="med" type="triangle"/>
            <a:tailEnd len="med" w="med" type="triangle"/>
          </a:ln>
        </p:spPr>
      </p:cxnSp>
      <p:cxnSp>
        <p:nvCxnSpPr>
          <p:cNvPr id="563" name="Google Shape;563;p15"/>
          <p:cNvCxnSpPr/>
          <p:nvPr/>
        </p:nvCxnSpPr>
        <p:spPr>
          <a:xfrm rot="10800000">
            <a:off x="5715000" y="4303600"/>
            <a:ext cx="0" cy="609600"/>
          </a:xfrm>
          <a:prstGeom prst="straightConnector1">
            <a:avLst/>
          </a:prstGeom>
          <a:noFill/>
          <a:ln cap="flat" cmpd="sng" w="12700">
            <a:solidFill>
              <a:srgbClr val="C00000"/>
            </a:solidFill>
            <a:prstDash val="solid"/>
            <a:round/>
            <a:headEnd len="med" w="med" type="triangle"/>
            <a:tailEnd len="med" w="med" type="triangle"/>
          </a:ln>
        </p:spPr>
      </p:cxnSp>
      <p:cxnSp>
        <p:nvCxnSpPr>
          <p:cNvPr id="564" name="Google Shape;564;p15"/>
          <p:cNvCxnSpPr/>
          <p:nvPr/>
        </p:nvCxnSpPr>
        <p:spPr>
          <a:xfrm>
            <a:off x="2819400" y="1560400"/>
            <a:ext cx="0" cy="533400"/>
          </a:xfrm>
          <a:prstGeom prst="straightConnector1">
            <a:avLst/>
          </a:prstGeom>
          <a:noFill/>
          <a:ln cap="flat" cmpd="sng" w="12700">
            <a:solidFill>
              <a:srgbClr val="C00000"/>
            </a:solidFill>
            <a:prstDash val="solid"/>
            <a:round/>
            <a:headEnd len="sm" w="sm" type="none"/>
            <a:tailEnd len="med" w="med" type="triangle"/>
          </a:ln>
        </p:spPr>
      </p:cxnSp>
      <p:cxnSp>
        <p:nvCxnSpPr>
          <p:cNvPr id="565" name="Google Shape;565;p15"/>
          <p:cNvCxnSpPr/>
          <p:nvPr/>
        </p:nvCxnSpPr>
        <p:spPr>
          <a:xfrm rot="10800000">
            <a:off x="6477000" y="5218000"/>
            <a:ext cx="685800" cy="0"/>
          </a:xfrm>
          <a:prstGeom prst="straightConnector1">
            <a:avLst/>
          </a:prstGeom>
          <a:noFill/>
          <a:ln cap="flat" cmpd="sng" w="12700">
            <a:solidFill>
              <a:srgbClr val="C00000"/>
            </a:solidFill>
            <a:prstDash val="solid"/>
            <a:round/>
            <a:headEnd len="med" w="med" type="none"/>
            <a:tailEnd len="med" w="med" type="triangle"/>
          </a:ln>
        </p:spPr>
      </p:cxnSp>
      <p:sp>
        <p:nvSpPr>
          <p:cNvPr id="566" name="Google Shape;566;p15"/>
          <p:cNvSpPr txBox="1"/>
          <p:nvPr/>
        </p:nvSpPr>
        <p:spPr>
          <a:xfrm>
            <a:off x="2955925" y="1495313"/>
            <a:ext cx="13672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Entry point</a:t>
            </a:r>
            <a:endParaRPr/>
          </a:p>
        </p:txBody>
      </p:sp>
      <p:sp>
        <p:nvSpPr>
          <p:cNvPr id="567" name="Google Shape;567;p15"/>
          <p:cNvSpPr txBox="1"/>
          <p:nvPr/>
        </p:nvSpPr>
        <p:spPr>
          <a:xfrm>
            <a:off x="7376319" y="5045120"/>
            <a:ext cx="136729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Calibri"/>
                <a:ea typeface="Calibri"/>
                <a:cs typeface="Calibri"/>
                <a:sym typeface="Calibri"/>
              </a:rPr>
              <a:t>Entry point</a:t>
            </a:r>
            <a:endParaRPr/>
          </a:p>
        </p:txBody>
      </p:sp>
      <p:pic>
        <p:nvPicPr>
          <p:cNvPr descr="https://upload.wikimedia.org/wikipedia/commons/thumb/3/3e/Network_Model.svg/320px-Network_Model.svg.png" id="568" name="Google Shape;568;p15"/>
          <p:cNvPicPr preferRelativeResize="0"/>
          <p:nvPr/>
        </p:nvPicPr>
        <p:blipFill rotWithShape="1">
          <a:blip r:embed="rId3">
            <a:alphaModFix/>
          </a:blip>
          <a:srcRect b="0" l="0" r="0" t="0"/>
          <a:stretch/>
        </p:blipFill>
        <p:spPr>
          <a:xfrm>
            <a:off x="7757319" y="1676400"/>
            <a:ext cx="3657600" cy="335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2" name="Shape 572"/>
        <p:cNvGrpSpPr/>
        <p:nvPr/>
      </p:nvGrpSpPr>
      <p:grpSpPr>
        <a:xfrm>
          <a:off x="0" y="0"/>
          <a:ext cx="0" cy="0"/>
          <a:chOff x="0" y="0"/>
          <a:chExt cx="0" cy="0"/>
        </a:xfrm>
      </p:grpSpPr>
      <p:sp>
        <p:nvSpPr>
          <p:cNvPr id="573" name="Google Shape;573;p16"/>
          <p:cNvSpPr txBox="1"/>
          <p:nvPr>
            <p:ph type="title"/>
          </p:nvPr>
        </p:nvSpPr>
        <p:spPr>
          <a:xfrm>
            <a:off x="608092" y="42621"/>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Model Database : </a:t>
            </a:r>
            <a:r>
              <a:rPr b="1" i="1" lang="en-US" sz="3300">
                <a:solidFill>
                  <a:srgbClr val="FF0000"/>
                </a:solidFill>
                <a:latin typeface="Book Antiqua"/>
                <a:ea typeface="Book Antiqua"/>
                <a:cs typeface="Book Antiqua"/>
                <a:sym typeface="Book Antiqua"/>
              </a:rPr>
              <a:t>Relational Database</a:t>
            </a:r>
            <a:endParaRPr i="1" sz="3300">
              <a:solidFill>
                <a:srgbClr val="FF0000"/>
              </a:solidFill>
            </a:endParaRPr>
          </a:p>
        </p:txBody>
      </p:sp>
      <p:pic>
        <p:nvPicPr>
          <p:cNvPr descr="M3" id="574" name="Google Shape;574;p16"/>
          <p:cNvPicPr preferRelativeResize="0"/>
          <p:nvPr/>
        </p:nvPicPr>
        <p:blipFill rotWithShape="1">
          <a:blip r:embed="rId3">
            <a:alphaModFix/>
          </a:blip>
          <a:srcRect b="0" l="0" r="0" t="0"/>
          <a:stretch/>
        </p:blipFill>
        <p:spPr>
          <a:xfrm>
            <a:off x="5090319" y="1183944"/>
            <a:ext cx="4876800" cy="4495800"/>
          </a:xfrm>
          <a:prstGeom prst="rect">
            <a:avLst/>
          </a:prstGeom>
          <a:noFill/>
          <a:ln>
            <a:noFill/>
          </a:ln>
          <a:effectLst>
            <a:outerShdw blurRad="469900" sx="93000" rotWithShape="0" algn="ctr" dir="8400000" dist="584200" sy="93000">
              <a:schemeClr val="dk2">
                <a:alpha val="25882"/>
              </a:schemeClr>
            </a:outerShdw>
          </a:effectLst>
        </p:spPr>
      </p:pic>
      <p:pic>
        <p:nvPicPr>
          <p:cNvPr descr="Tingkatan Data" id="575" name="Google Shape;575;p16"/>
          <p:cNvPicPr preferRelativeResize="0"/>
          <p:nvPr/>
        </p:nvPicPr>
        <p:blipFill rotWithShape="1">
          <a:blip r:embed="rId4">
            <a:alphaModFix/>
          </a:blip>
          <a:srcRect b="0" l="0" r="0" t="0"/>
          <a:stretch/>
        </p:blipFill>
        <p:spPr>
          <a:xfrm>
            <a:off x="10195719" y="1219200"/>
            <a:ext cx="990600" cy="4343400"/>
          </a:xfrm>
          <a:prstGeom prst="rect">
            <a:avLst/>
          </a:prstGeom>
          <a:noFill/>
          <a:ln>
            <a:noFill/>
          </a:ln>
          <a:effectLst>
            <a:outerShdw blurRad="431800" rotWithShape="0" algn="ctr" dir="7320000" dist="215900">
              <a:schemeClr val="dk2">
                <a:alpha val="28627"/>
              </a:schemeClr>
            </a:outerShdw>
          </a:effectLst>
        </p:spPr>
      </p:pic>
      <p:sp>
        <p:nvSpPr>
          <p:cNvPr id="576" name="Google Shape;576;p16"/>
          <p:cNvSpPr/>
          <p:nvPr/>
        </p:nvSpPr>
        <p:spPr>
          <a:xfrm>
            <a:off x="507216" y="1905000"/>
            <a:ext cx="4373839" cy="533400"/>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a:solidFill>
                  <a:schemeClr val="lt1"/>
                </a:solidFill>
                <a:latin typeface="Calibri"/>
                <a:ea typeface="Calibri"/>
                <a:cs typeface="Calibri"/>
                <a:sym typeface="Calibri"/>
              </a:rPr>
              <a:t>Pegawai </a:t>
            </a:r>
            <a:r>
              <a:rPr lang="en-US" sz="1800">
                <a:solidFill>
                  <a:srgbClr val="FF0000"/>
                </a:solidFill>
                <a:latin typeface="Calibri"/>
                <a:ea typeface="Calibri"/>
                <a:cs typeface="Calibri"/>
                <a:sym typeface="Calibri"/>
              </a:rPr>
              <a:t>(</a:t>
            </a:r>
            <a:r>
              <a:rPr b="1" i="1" lang="en-US" sz="1800" u="sng">
                <a:solidFill>
                  <a:srgbClr val="FF0000"/>
                </a:solidFill>
                <a:latin typeface="Calibri"/>
                <a:ea typeface="Calibri"/>
                <a:cs typeface="Calibri"/>
                <a:sym typeface="Calibri"/>
              </a:rPr>
              <a:t>ID_Peg</a:t>
            </a:r>
            <a:r>
              <a:rPr lang="en-US" sz="1800">
                <a:solidFill>
                  <a:schemeClr val="lt1"/>
                </a:solidFill>
                <a:latin typeface="Calibri"/>
                <a:ea typeface="Calibri"/>
                <a:cs typeface="Calibri"/>
                <a:sym typeface="Calibri"/>
              </a:rPr>
              <a:t>, Nama, Alamat, Kota, … </a:t>
            </a:r>
            <a:endParaRPr/>
          </a:p>
        </p:txBody>
      </p:sp>
      <p:sp>
        <p:nvSpPr>
          <p:cNvPr id="577" name="Google Shape;577;p16"/>
          <p:cNvSpPr/>
          <p:nvPr/>
        </p:nvSpPr>
        <p:spPr>
          <a:xfrm>
            <a:off x="507216" y="2590800"/>
            <a:ext cx="4373839" cy="533400"/>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a:solidFill>
                  <a:schemeClr val="lt1"/>
                </a:solidFill>
                <a:latin typeface="Calibri"/>
                <a:ea typeface="Calibri"/>
                <a:cs typeface="Calibri"/>
                <a:sym typeface="Calibri"/>
              </a:rPr>
              <a:t>Departemen </a:t>
            </a:r>
            <a:r>
              <a:rPr b="1" i="1" lang="en-US" sz="1800">
                <a:solidFill>
                  <a:srgbClr val="FF0000"/>
                </a:solidFill>
                <a:latin typeface="Calibri"/>
                <a:ea typeface="Calibri"/>
                <a:cs typeface="Calibri"/>
                <a:sym typeface="Calibri"/>
              </a:rPr>
              <a:t>(</a:t>
            </a:r>
            <a:r>
              <a:rPr b="1" i="1" lang="en-US" sz="1800" u="sng">
                <a:solidFill>
                  <a:srgbClr val="FF0000"/>
                </a:solidFill>
                <a:latin typeface="Calibri"/>
                <a:ea typeface="Calibri"/>
                <a:cs typeface="Calibri"/>
                <a:sym typeface="Calibri"/>
              </a:rPr>
              <a:t>Dept_ID</a:t>
            </a:r>
            <a:r>
              <a:rPr b="1" i="1" lang="en-US" sz="1800">
                <a:solidFill>
                  <a:schemeClr val="lt1"/>
                </a:solidFill>
                <a:latin typeface="Calibri"/>
                <a:ea typeface="Calibri"/>
                <a:cs typeface="Calibri"/>
                <a:sym typeface="Calibri"/>
              </a:rPr>
              <a:t>, </a:t>
            </a:r>
            <a:r>
              <a:rPr lang="en-US" sz="1800">
                <a:solidFill>
                  <a:schemeClr val="lt1"/>
                </a:solidFill>
                <a:latin typeface="Calibri"/>
                <a:ea typeface="Calibri"/>
                <a:cs typeface="Calibri"/>
                <a:sym typeface="Calibri"/>
              </a:rPr>
              <a:t>Nama_Dept, Kota, …  </a:t>
            </a:r>
            <a:endParaRPr/>
          </a:p>
        </p:txBody>
      </p:sp>
      <p:sp>
        <p:nvSpPr>
          <p:cNvPr id="578" name="Google Shape;578;p16"/>
          <p:cNvSpPr/>
          <p:nvPr/>
        </p:nvSpPr>
        <p:spPr>
          <a:xfrm>
            <a:off x="507216" y="3276600"/>
            <a:ext cx="4373839" cy="533400"/>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a:solidFill>
                  <a:schemeClr val="lt1"/>
                </a:solidFill>
                <a:latin typeface="Calibri"/>
                <a:ea typeface="Calibri"/>
                <a:cs typeface="Calibri"/>
                <a:sym typeface="Calibri"/>
              </a:rPr>
              <a:t>Bekerja</a:t>
            </a:r>
            <a:r>
              <a:rPr b="1" i="1" lang="en-US" sz="1800">
                <a:solidFill>
                  <a:srgbClr val="FF0000"/>
                </a:solidFill>
                <a:latin typeface="Calibri"/>
                <a:ea typeface="Calibri"/>
                <a:cs typeface="Calibri"/>
                <a:sym typeface="Calibri"/>
              </a:rPr>
              <a:t>(</a:t>
            </a:r>
            <a:r>
              <a:rPr b="1" i="1" lang="en-US" sz="1800" u="sng">
                <a:solidFill>
                  <a:srgbClr val="FF0000"/>
                </a:solidFill>
                <a:latin typeface="Calibri"/>
                <a:ea typeface="Calibri"/>
                <a:cs typeface="Calibri"/>
                <a:sym typeface="Calibri"/>
              </a:rPr>
              <a:t>ID_Peg</a:t>
            </a:r>
            <a:r>
              <a:rPr b="1" i="1" lang="en-US" sz="1800">
                <a:solidFill>
                  <a:srgbClr val="FF0000"/>
                </a:solidFill>
                <a:latin typeface="Calibri"/>
                <a:ea typeface="Calibri"/>
                <a:cs typeface="Calibri"/>
                <a:sym typeface="Calibri"/>
              </a:rPr>
              <a:t>, </a:t>
            </a:r>
            <a:r>
              <a:rPr b="1" i="1" lang="en-US" sz="1800" u="sng">
                <a:solidFill>
                  <a:srgbClr val="FF0000"/>
                </a:solidFill>
                <a:latin typeface="Calibri"/>
                <a:ea typeface="Calibri"/>
                <a:cs typeface="Calibri"/>
                <a:sym typeface="Calibri"/>
              </a:rPr>
              <a:t>Dept_ID</a:t>
            </a:r>
            <a:r>
              <a:rPr lang="en-US" sz="1800">
                <a:solidFill>
                  <a:schemeClr val="lt1"/>
                </a:solidFill>
                <a:latin typeface="Calibri"/>
                <a:ea typeface="Calibri"/>
                <a:cs typeface="Calibri"/>
                <a:sym typeface="Calibri"/>
              </a:rPr>
              <a:t>, Thn_Kerja, … </a:t>
            </a:r>
            <a:endParaRPr/>
          </a:p>
        </p:txBody>
      </p:sp>
      <p:sp>
        <p:nvSpPr>
          <p:cNvPr id="579" name="Google Shape;579;p16"/>
          <p:cNvSpPr/>
          <p:nvPr/>
        </p:nvSpPr>
        <p:spPr>
          <a:xfrm>
            <a:off x="507216" y="3962400"/>
            <a:ext cx="4373839" cy="533400"/>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a:solidFill>
                  <a:schemeClr val="lt1"/>
                </a:solidFill>
                <a:latin typeface="Calibri"/>
                <a:ea typeface="Calibri"/>
                <a:cs typeface="Calibri"/>
                <a:sym typeface="Calibri"/>
              </a:rPr>
              <a:t>Gaji</a:t>
            </a:r>
            <a:r>
              <a:rPr b="1" i="1" lang="en-US" sz="1800">
                <a:solidFill>
                  <a:srgbClr val="FF0000"/>
                </a:solidFill>
                <a:latin typeface="Calibri"/>
                <a:ea typeface="Calibri"/>
                <a:cs typeface="Calibri"/>
                <a:sym typeface="Calibri"/>
              </a:rPr>
              <a:t>(</a:t>
            </a:r>
            <a:r>
              <a:rPr b="1" i="1" lang="en-US" sz="1800" u="sng">
                <a:solidFill>
                  <a:srgbClr val="FF0000"/>
                </a:solidFill>
                <a:latin typeface="Calibri"/>
                <a:ea typeface="Calibri"/>
                <a:cs typeface="Calibri"/>
                <a:sym typeface="Calibri"/>
              </a:rPr>
              <a:t>ID_Peg</a:t>
            </a:r>
            <a:r>
              <a:rPr b="1" i="1" lang="en-US" sz="1800">
                <a:solidFill>
                  <a:srgbClr val="FF0000"/>
                </a:solidFill>
                <a:latin typeface="Calibri"/>
                <a:ea typeface="Calibri"/>
                <a:cs typeface="Calibri"/>
                <a:sym typeface="Calibri"/>
              </a:rPr>
              <a:t>, </a:t>
            </a:r>
            <a:r>
              <a:rPr b="1" i="1" lang="en-US" sz="1800" u="sng">
                <a:solidFill>
                  <a:srgbClr val="FF0000"/>
                </a:solidFill>
                <a:latin typeface="Calibri"/>
                <a:ea typeface="Calibri"/>
                <a:cs typeface="Calibri"/>
                <a:sym typeface="Calibri"/>
              </a:rPr>
              <a:t>Gol_ID</a:t>
            </a:r>
            <a:r>
              <a:rPr lang="en-US" sz="1800">
                <a:solidFill>
                  <a:schemeClr val="lt1"/>
                </a:solidFill>
                <a:latin typeface="Calibri"/>
                <a:ea typeface="Calibri"/>
                <a:cs typeface="Calibri"/>
                <a:sym typeface="Calibri"/>
              </a:rPr>
              <a:t>, Tunj_Kel, … </a:t>
            </a:r>
            <a:endParaRPr/>
          </a:p>
        </p:txBody>
      </p:sp>
      <p:sp>
        <p:nvSpPr>
          <p:cNvPr id="580" name="Google Shape;580;p16"/>
          <p:cNvSpPr/>
          <p:nvPr/>
        </p:nvSpPr>
        <p:spPr>
          <a:xfrm>
            <a:off x="495840" y="4674368"/>
            <a:ext cx="4373839" cy="533400"/>
          </a:xfrm>
          <a:prstGeom prst="rect">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1800">
                <a:solidFill>
                  <a:schemeClr val="lt1"/>
                </a:solidFill>
                <a:latin typeface="Calibri"/>
                <a:ea typeface="Calibri"/>
                <a:cs typeface="Calibri"/>
                <a:sym typeface="Calibri"/>
              </a:rPr>
              <a:t>Golongan</a:t>
            </a:r>
            <a:r>
              <a:rPr b="1" i="1" lang="en-US" sz="1800">
                <a:solidFill>
                  <a:srgbClr val="FF0000"/>
                </a:solidFill>
                <a:latin typeface="Calibri"/>
                <a:ea typeface="Calibri"/>
                <a:cs typeface="Calibri"/>
                <a:sym typeface="Calibri"/>
              </a:rPr>
              <a:t>(</a:t>
            </a:r>
            <a:r>
              <a:rPr b="1" i="1" lang="en-US" sz="1800" u="sng">
                <a:solidFill>
                  <a:srgbClr val="FF0000"/>
                </a:solidFill>
                <a:latin typeface="Calibri"/>
                <a:ea typeface="Calibri"/>
                <a:cs typeface="Calibri"/>
                <a:sym typeface="Calibri"/>
              </a:rPr>
              <a:t>Gol_ID</a:t>
            </a:r>
            <a:r>
              <a:rPr lang="en-US" sz="1800">
                <a:solidFill>
                  <a:schemeClr val="lt1"/>
                </a:solidFill>
                <a:latin typeface="Calibri"/>
                <a:ea typeface="Calibri"/>
                <a:cs typeface="Calibri"/>
                <a:sym typeface="Calibri"/>
              </a:rPr>
              <a:t>, Diskripsi, GajiPokok, … </a:t>
            </a:r>
            <a:endParaRPr/>
          </a:p>
        </p:txBody>
      </p:sp>
      <p:pic>
        <p:nvPicPr>
          <p:cNvPr id="581" name="Google Shape;581;p16"/>
          <p:cNvPicPr preferRelativeResize="0"/>
          <p:nvPr/>
        </p:nvPicPr>
        <p:blipFill rotWithShape="1">
          <a:blip r:embed="rId5">
            <a:alphaModFix/>
          </a:blip>
          <a:srcRect b="0" l="0" r="0" t="0"/>
          <a:stretch/>
        </p:blipFill>
        <p:spPr>
          <a:xfrm>
            <a:off x="5174479" y="1287440"/>
            <a:ext cx="2977488" cy="1752600"/>
          </a:xfrm>
          <a:prstGeom prst="rect">
            <a:avLst/>
          </a:prstGeom>
          <a:noFill/>
          <a:ln cap="flat" cmpd="sng" w="9525">
            <a:solidFill>
              <a:srgbClr val="C00000"/>
            </a:solidFill>
            <a:prstDash val="solid"/>
            <a:miter lim="800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5" name="Shape 585"/>
        <p:cNvGrpSpPr/>
        <p:nvPr/>
      </p:nvGrpSpPr>
      <p:grpSpPr>
        <a:xfrm>
          <a:off x="0" y="0"/>
          <a:ext cx="0" cy="0"/>
          <a:chOff x="0" y="0"/>
          <a:chExt cx="0" cy="0"/>
        </a:xfrm>
      </p:grpSpPr>
      <p:sp>
        <p:nvSpPr>
          <p:cNvPr id="586" name="Google Shape;586;p17"/>
          <p:cNvSpPr txBox="1"/>
          <p:nvPr>
            <p:ph type="title"/>
          </p:nvPr>
        </p:nvSpPr>
        <p:spPr>
          <a:xfrm>
            <a:off x="608092" y="151805"/>
            <a:ext cx="10945654" cy="871779"/>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600"/>
              <a:buFont typeface="Book Antiqua"/>
              <a:buNone/>
            </a:pPr>
            <a:r>
              <a:rPr b="1" lang="en-US" sz="3600">
                <a:solidFill>
                  <a:srgbClr val="FFFEFE"/>
                </a:solidFill>
                <a:latin typeface="Book Antiqua"/>
                <a:ea typeface="Book Antiqua"/>
                <a:cs typeface="Book Antiqua"/>
                <a:sym typeface="Book Antiqua"/>
              </a:rPr>
              <a:t>Database  Models : </a:t>
            </a:r>
            <a:r>
              <a:rPr b="1" lang="en-US" sz="3000">
                <a:solidFill>
                  <a:srgbClr val="FF0000"/>
                </a:solidFill>
                <a:latin typeface="Book Antiqua"/>
                <a:ea typeface="Book Antiqua"/>
                <a:cs typeface="Book Antiqua"/>
                <a:sym typeface="Book Antiqua"/>
              </a:rPr>
              <a:t>Object Data Model</a:t>
            </a:r>
            <a:endParaRPr sz="3000">
              <a:solidFill>
                <a:srgbClr val="FF0000"/>
              </a:solidFill>
            </a:endParaRPr>
          </a:p>
        </p:txBody>
      </p:sp>
      <p:grpSp>
        <p:nvGrpSpPr>
          <p:cNvPr id="587" name="Google Shape;587;p17"/>
          <p:cNvGrpSpPr/>
          <p:nvPr/>
        </p:nvGrpSpPr>
        <p:grpSpPr>
          <a:xfrm>
            <a:off x="3905587" y="1162336"/>
            <a:ext cx="5217187" cy="5178445"/>
            <a:chOff x="5306656" y="941764"/>
            <a:chExt cx="4169138" cy="5178445"/>
          </a:xfrm>
        </p:grpSpPr>
        <p:grpSp>
          <p:nvGrpSpPr>
            <p:cNvPr id="588" name="Google Shape;588;p17"/>
            <p:cNvGrpSpPr/>
            <p:nvPr/>
          </p:nvGrpSpPr>
          <p:grpSpPr>
            <a:xfrm>
              <a:off x="6788150" y="1042988"/>
              <a:ext cx="1663700" cy="1998663"/>
              <a:chOff x="4276" y="657"/>
              <a:chExt cx="1048" cy="1259"/>
            </a:xfrm>
          </p:grpSpPr>
          <p:sp>
            <p:nvSpPr>
              <p:cNvPr id="589" name="Google Shape;589;p17"/>
              <p:cNvSpPr/>
              <p:nvPr/>
            </p:nvSpPr>
            <p:spPr>
              <a:xfrm>
                <a:off x="4276" y="657"/>
                <a:ext cx="1048" cy="251"/>
              </a:xfrm>
              <a:prstGeom prst="rect">
                <a:avLst/>
              </a:prstGeom>
              <a:solidFill>
                <a:schemeClr val="accent1"/>
              </a:solidFill>
              <a:ln cap="flat" cmpd="sng" w="12700">
                <a:solidFill>
                  <a:schemeClr val="lt1"/>
                </a:solidFill>
                <a:prstDash val="solid"/>
                <a:miter lim="800000"/>
                <a:headEnd len="sm" w="sm" type="none"/>
                <a:tailEnd len="sm" w="sm" type="none"/>
              </a:ln>
              <a:effectLst>
                <a:outerShdw blurRad="266700" rotWithShape="0" algn="ctr" dir="7320000" dist="177800">
                  <a:schemeClr val="dk2">
                    <a:alpha val="42745"/>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Customer</a:t>
                </a:r>
                <a:endParaRPr/>
              </a:p>
            </p:txBody>
          </p:sp>
          <p:sp>
            <p:nvSpPr>
              <p:cNvPr id="590" name="Google Shape;590;p17"/>
              <p:cNvSpPr/>
              <p:nvPr/>
            </p:nvSpPr>
            <p:spPr>
              <a:xfrm>
                <a:off x="4276" y="916"/>
                <a:ext cx="1048" cy="616"/>
              </a:xfrm>
              <a:prstGeom prst="rect">
                <a:avLst/>
              </a:prstGeom>
              <a:solidFill>
                <a:srgbClr val="99FFCC"/>
              </a:solidFill>
              <a:ln cap="flat" cmpd="sng" w="12700">
                <a:solidFill>
                  <a:schemeClr val="lt1"/>
                </a:solidFill>
                <a:prstDash val="solid"/>
                <a:miter lim="800000"/>
                <a:headEnd len="sm" w="sm" type="none"/>
                <a:tailEnd len="sm" w="sm" type="none"/>
              </a:ln>
              <a:effectLst>
                <a:outerShdw blurRad="266700" rotWithShape="0" algn="ctr" dir="7320000" dist="177800">
                  <a:schemeClr val="dk2">
                    <a:alpha val="42745"/>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CustomerID</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Address</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Phone</a:t>
                </a:r>
                <a:endParaRPr/>
              </a:p>
            </p:txBody>
          </p:sp>
          <p:sp>
            <p:nvSpPr>
              <p:cNvPr id="591" name="Google Shape;591;p17"/>
              <p:cNvSpPr/>
              <p:nvPr/>
            </p:nvSpPr>
            <p:spPr>
              <a:xfrm>
                <a:off x="4276" y="1540"/>
                <a:ext cx="1048" cy="376"/>
              </a:xfrm>
              <a:prstGeom prst="rect">
                <a:avLst/>
              </a:prstGeom>
              <a:solidFill>
                <a:srgbClr val="FFCCCC"/>
              </a:solidFill>
              <a:ln cap="flat" cmpd="sng" w="12700">
                <a:solidFill>
                  <a:schemeClr val="lt1"/>
                </a:solidFill>
                <a:prstDash val="solid"/>
                <a:miter lim="800000"/>
                <a:headEnd len="sm" w="sm" type="none"/>
                <a:tailEnd len="sm" w="sm" type="none"/>
              </a:ln>
              <a:effectLst>
                <a:outerShdw blurRad="266700" rotWithShape="0" algn="ctr" dir="7320000" dist="177800">
                  <a:schemeClr val="dk2">
                    <a:alpha val="42745"/>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AddCustomer</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DropCustomer</a:t>
                </a:r>
                <a:endParaRPr sz="1600">
                  <a:solidFill>
                    <a:schemeClr val="dk1"/>
                  </a:solidFill>
                  <a:latin typeface="Calibri"/>
                  <a:ea typeface="Calibri"/>
                  <a:cs typeface="Calibri"/>
                  <a:sym typeface="Calibri"/>
                </a:endParaRPr>
              </a:p>
            </p:txBody>
          </p:sp>
        </p:grpSp>
        <p:sp>
          <p:nvSpPr>
            <p:cNvPr id="592" name="Google Shape;592;p17"/>
            <p:cNvSpPr/>
            <p:nvPr/>
          </p:nvSpPr>
          <p:spPr>
            <a:xfrm>
              <a:off x="5460693" y="941764"/>
              <a:ext cx="1145201" cy="585418"/>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2"/>
                  </a:solidFill>
                  <a:latin typeface="Book Antiqua"/>
                  <a:ea typeface="Book Antiqua"/>
                  <a:cs typeface="Book Antiqua"/>
                  <a:sym typeface="Book Antiqua"/>
                </a:rPr>
                <a:t>Class name</a:t>
              </a:r>
              <a:endParaRPr/>
            </a:p>
            <a:p>
              <a:pPr indent="0" lvl="0" marL="0" marR="0" rtl="0" algn="ctr">
                <a:spcBef>
                  <a:spcPts val="0"/>
                </a:spcBef>
                <a:spcAft>
                  <a:spcPts val="0"/>
                </a:spcAft>
                <a:buNone/>
              </a:pPr>
              <a:r>
                <a:rPr lang="en-US" sz="1600">
                  <a:solidFill>
                    <a:schemeClr val="dk2"/>
                  </a:solidFill>
                  <a:latin typeface="Book Antiqua"/>
                  <a:ea typeface="Book Antiqua"/>
                  <a:cs typeface="Book Antiqua"/>
                  <a:sym typeface="Book Antiqua"/>
                </a:rPr>
                <a:t>(nama obyek)</a:t>
              </a:r>
              <a:endParaRPr sz="1600">
                <a:solidFill>
                  <a:schemeClr val="dk2"/>
                </a:solidFill>
                <a:latin typeface="Book Antiqua"/>
                <a:ea typeface="Book Antiqua"/>
                <a:cs typeface="Book Antiqua"/>
                <a:sym typeface="Book Antiqua"/>
              </a:endParaRPr>
            </a:p>
          </p:txBody>
        </p:sp>
        <p:sp>
          <p:nvSpPr>
            <p:cNvPr id="593" name="Google Shape;593;p17"/>
            <p:cNvSpPr/>
            <p:nvPr/>
          </p:nvSpPr>
          <p:spPr>
            <a:xfrm>
              <a:off x="5306656" y="1728788"/>
              <a:ext cx="1506438" cy="585418"/>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rgbClr val="FF0000"/>
                  </a:solidFill>
                  <a:latin typeface="Book Antiqua"/>
                  <a:ea typeface="Book Antiqua"/>
                  <a:cs typeface="Book Antiqua"/>
                  <a:sym typeface="Book Antiqua"/>
                </a:rPr>
                <a:t>Properties</a:t>
              </a:r>
              <a:endParaRPr/>
            </a:p>
            <a:p>
              <a:pPr indent="0" lvl="0" marL="0" marR="0" rtl="0" algn="ctr">
                <a:spcBef>
                  <a:spcPts val="0"/>
                </a:spcBef>
                <a:spcAft>
                  <a:spcPts val="0"/>
                </a:spcAft>
                <a:buNone/>
              </a:pPr>
              <a:r>
                <a:rPr lang="en-US" sz="1600">
                  <a:solidFill>
                    <a:srgbClr val="FF0000"/>
                  </a:solidFill>
                  <a:latin typeface="Book Antiqua"/>
                  <a:ea typeface="Book Antiqua"/>
                  <a:cs typeface="Book Antiqua"/>
                  <a:sym typeface="Book Antiqua"/>
                </a:rPr>
                <a:t>(instance Variable)</a:t>
              </a:r>
              <a:endParaRPr sz="1600">
                <a:solidFill>
                  <a:srgbClr val="FF0000"/>
                </a:solidFill>
                <a:latin typeface="Book Antiqua"/>
                <a:ea typeface="Book Antiqua"/>
                <a:cs typeface="Book Antiqua"/>
                <a:sym typeface="Book Antiqua"/>
              </a:endParaRPr>
            </a:p>
          </p:txBody>
        </p:sp>
        <p:sp>
          <p:nvSpPr>
            <p:cNvPr id="594" name="Google Shape;594;p17"/>
            <p:cNvSpPr/>
            <p:nvPr/>
          </p:nvSpPr>
          <p:spPr>
            <a:xfrm>
              <a:off x="5762236" y="2566988"/>
              <a:ext cx="790367" cy="339196"/>
            </a:xfrm>
            <a:prstGeom prst="rect">
              <a:avLst/>
            </a:prstGeom>
            <a:noFill/>
            <a:ln>
              <a:noFill/>
            </a:ln>
          </p:spPr>
          <p:txBody>
            <a:bodyPr anchorCtr="0" anchor="t" bIns="46025" lIns="92075" spcFirstLastPara="1" rIns="92075" wrap="square" tIns="46025">
              <a:spAutoFit/>
            </a:bodyPr>
            <a:lstStyle/>
            <a:p>
              <a:pPr indent="0" lvl="0" marL="0" marR="0" rtl="0" algn="r">
                <a:spcBef>
                  <a:spcPts val="0"/>
                </a:spcBef>
                <a:spcAft>
                  <a:spcPts val="0"/>
                </a:spcAft>
                <a:buNone/>
              </a:pPr>
              <a:r>
                <a:rPr lang="en-US" sz="1600">
                  <a:solidFill>
                    <a:srgbClr val="FF0000"/>
                  </a:solidFill>
                  <a:latin typeface="Book Antiqua"/>
                  <a:ea typeface="Book Antiqua"/>
                  <a:cs typeface="Book Antiqua"/>
                  <a:sym typeface="Book Antiqua"/>
                </a:rPr>
                <a:t>Methods</a:t>
              </a:r>
              <a:endParaRPr/>
            </a:p>
          </p:txBody>
        </p:sp>
        <p:grpSp>
          <p:nvGrpSpPr>
            <p:cNvPr id="595" name="Google Shape;595;p17"/>
            <p:cNvGrpSpPr/>
            <p:nvPr/>
          </p:nvGrpSpPr>
          <p:grpSpPr>
            <a:xfrm>
              <a:off x="5461000" y="3709988"/>
              <a:ext cx="1739900" cy="1998663"/>
              <a:chOff x="3440" y="2337"/>
              <a:chExt cx="1096" cy="1259"/>
            </a:xfrm>
          </p:grpSpPr>
          <p:sp>
            <p:nvSpPr>
              <p:cNvPr id="596" name="Google Shape;596;p17"/>
              <p:cNvSpPr/>
              <p:nvPr/>
            </p:nvSpPr>
            <p:spPr>
              <a:xfrm>
                <a:off x="3440" y="2337"/>
                <a:ext cx="1096" cy="251"/>
              </a:xfrm>
              <a:prstGeom prst="rect">
                <a:avLst/>
              </a:prstGeom>
              <a:solidFill>
                <a:schemeClr val="accent1"/>
              </a:solidFill>
              <a:ln cap="flat" cmpd="sng" w="12700">
                <a:solidFill>
                  <a:schemeClr val="lt1"/>
                </a:solidFill>
                <a:prstDash val="solid"/>
                <a:miter lim="800000"/>
                <a:headEnd len="sm" w="sm" type="none"/>
                <a:tailEnd len="sm" w="sm" type="none"/>
              </a:ln>
              <a:effectLst>
                <a:outerShdw blurRad="508000" rotWithShape="0" algn="ctr" dir="7560000" dist="177800">
                  <a:schemeClr val="dk2">
                    <a:alpha val="47843"/>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Commercial</a:t>
                </a:r>
                <a:endParaRPr/>
              </a:p>
            </p:txBody>
          </p:sp>
          <p:sp>
            <p:nvSpPr>
              <p:cNvPr id="597" name="Google Shape;597;p17"/>
              <p:cNvSpPr/>
              <p:nvPr/>
            </p:nvSpPr>
            <p:spPr>
              <a:xfrm>
                <a:off x="3440" y="2596"/>
                <a:ext cx="1096" cy="616"/>
              </a:xfrm>
              <a:prstGeom prst="rect">
                <a:avLst/>
              </a:prstGeom>
              <a:solidFill>
                <a:srgbClr val="99FFCC"/>
              </a:solidFill>
              <a:ln cap="flat" cmpd="sng" w="12700">
                <a:solidFill>
                  <a:schemeClr val="lt1"/>
                </a:solidFill>
                <a:prstDash val="solid"/>
                <a:miter lim="800000"/>
                <a:headEnd len="sm" w="sm" type="none"/>
                <a:tailEnd len="sm" w="sm" type="none"/>
              </a:ln>
              <a:effectLst>
                <a:outerShdw blurRad="508000" rotWithShape="0" algn="ctr" dir="7560000" dist="177800">
                  <a:schemeClr val="dk2">
                    <a:alpha val="47843"/>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Contact</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VolumeDiscount</a:t>
                </a:r>
                <a:endParaRPr sz="1600">
                  <a:solidFill>
                    <a:schemeClr val="dk1"/>
                  </a:solidFill>
                  <a:latin typeface="Calibri"/>
                  <a:ea typeface="Calibri"/>
                  <a:cs typeface="Calibri"/>
                  <a:sym typeface="Calibri"/>
                </a:endParaRPr>
              </a:p>
            </p:txBody>
          </p:sp>
          <p:sp>
            <p:nvSpPr>
              <p:cNvPr id="598" name="Google Shape;598;p17"/>
              <p:cNvSpPr/>
              <p:nvPr/>
            </p:nvSpPr>
            <p:spPr>
              <a:xfrm>
                <a:off x="3440" y="3220"/>
                <a:ext cx="1096" cy="376"/>
              </a:xfrm>
              <a:prstGeom prst="rect">
                <a:avLst/>
              </a:prstGeom>
              <a:solidFill>
                <a:srgbClr val="FFCCCC"/>
              </a:solidFill>
              <a:ln cap="flat" cmpd="sng" w="12700">
                <a:solidFill>
                  <a:schemeClr val="lt1"/>
                </a:solidFill>
                <a:prstDash val="solid"/>
                <a:miter lim="800000"/>
                <a:headEnd len="sm" w="sm" type="none"/>
                <a:tailEnd len="sm" w="sm" type="none"/>
              </a:ln>
              <a:effectLst>
                <a:outerShdw blurRad="508000" rotWithShape="0" algn="ctr" dir="7560000" dist="177800">
                  <a:schemeClr val="dk2">
                    <a:alpha val="47843"/>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ComputeDiscount</a:t>
                </a:r>
                <a:endParaRPr sz="1600">
                  <a:solidFill>
                    <a:schemeClr val="dk1"/>
                  </a:solidFill>
                  <a:latin typeface="Calibri"/>
                  <a:ea typeface="Calibri"/>
                  <a:cs typeface="Calibri"/>
                  <a:sym typeface="Calibri"/>
                </a:endParaRPr>
              </a:p>
            </p:txBody>
          </p:sp>
        </p:grpSp>
        <p:grpSp>
          <p:nvGrpSpPr>
            <p:cNvPr id="599" name="Google Shape;599;p17"/>
            <p:cNvGrpSpPr/>
            <p:nvPr/>
          </p:nvGrpSpPr>
          <p:grpSpPr>
            <a:xfrm>
              <a:off x="7658107" y="3709988"/>
              <a:ext cx="1817687" cy="1998663"/>
              <a:chOff x="4824" y="2337"/>
              <a:chExt cx="1145" cy="1259"/>
            </a:xfrm>
          </p:grpSpPr>
          <p:sp>
            <p:nvSpPr>
              <p:cNvPr id="600" name="Google Shape;600;p17"/>
              <p:cNvSpPr/>
              <p:nvPr/>
            </p:nvSpPr>
            <p:spPr>
              <a:xfrm>
                <a:off x="4824" y="2337"/>
                <a:ext cx="1145" cy="251"/>
              </a:xfrm>
              <a:prstGeom prst="rect">
                <a:avLst/>
              </a:prstGeom>
              <a:solidFill>
                <a:schemeClr val="accent1"/>
              </a:solidFill>
              <a:ln cap="flat" cmpd="sng" w="12700">
                <a:solidFill>
                  <a:schemeClr val="lt1"/>
                </a:solidFill>
                <a:prstDash val="solid"/>
                <a:miter lim="800000"/>
                <a:headEnd len="sm" w="sm" type="none"/>
                <a:tailEnd len="sm" w="sm" type="none"/>
              </a:ln>
              <a:effectLst>
                <a:outerShdw blurRad="342900" rotWithShape="0" algn="ctr" dir="7620000" dist="177800">
                  <a:schemeClr val="dk2">
                    <a:alpha val="42745"/>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Government</a:t>
                </a:r>
                <a:endParaRPr/>
              </a:p>
            </p:txBody>
          </p:sp>
          <p:sp>
            <p:nvSpPr>
              <p:cNvPr id="601" name="Google Shape;601;p17"/>
              <p:cNvSpPr/>
              <p:nvPr/>
            </p:nvSpPr>
            <p:spPr>
              <a:xfrm>
                <a:off x="4824" y="2596"/>
                <a:ext cx="1145" cy="616"/>
              </a:xfrm>
              <a:prstGeom prst="rect">
                <a:avLst/>
              </a:prstGeom>
              <a:solidFill>
                <a:srgbClr val="99FFCC"/>
              </a:solidFill>
              <a:ln cap="flat" cmpd="sng" w="12700">
                <a:solidFill>
                  <a:schemeClr val="lt1"/>
                </a:solidFill>
                <a:prstDash val="solid"/>
                <a:miter lim="800000"/>
                <a:headEnd len="sm" w="sm" type="none"/>
                <a:tailEnd len="sm" w="sm" type="none"/>
              </a:ln>
              <a:effectLst>
                <a:outerShdw blurRad="342900" rotWithShape="0" algn="ctr" dir="7620000" dist="177800">
                  <a:schemeClr val="dk2">
                    <a:alpha val="42745"/>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Contact</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BalanceDue</a:t>
                </a:r>
                <a:endParaRPr sz="1600">
                  <a:solidFill>
                    <a:schemeClr val="dk1"/>
                  </a:solidFill>
                  <a:latin typeface="Calibri"/>
                  <a:ea typeface="Calibri"/>
                  <a:cs typeface="Calibri"/>
                  <a:sym typeface="Calibri"/>
                </a:endParaRPr>
              </a:p>
            </p:txBody>
          </p:sp>
          <p:sp>
            <p:nvSpPr>
              <p:cNvPr id="602" name="Google Shape;602;p17"/>
              <p:cNvSpPr/>
              <p:nvPr/>
            </p:nvSpPr>
            <p:spPr>
              <a:xfrm>
                <a:off x="4824" y="3220"/>
                <a:ext cx="1145" cy="376"/>
              </a:xfrm>
              <a:prstGeom prst="rect">
                <a:avLst/>
              </a:prstGeom>
              <a:solidFill>
                <a:srgbClr val="FFCCCC"/>
              </a:solidFill>
              <a:ln cap="flat" cmpd="sng" w="12700">
                <a:solidFill>
                  <a:schemeClr val="lt1"/>
                </a:solidFill>
                <a:prstDash val="solid"/>
                <a:miter lim="800000"/>
                <a:headEnd len="sm" w="sm" type="none"/>
                <a:tailEnd len="sm" w="sm" type="none"/>
              </a:ln>
              <a:effectLst>
                <a:outerShdw blurRad="342900" rotWithShape="0" algn="ctr" dir="7620000" dist="177800">
                  <a:schemeClr val="dk2">
                    <a:alpha val="42745"/>
                  </a:schemeClr>
                </a:outerShdw>
              </a:effectLst>
            </p:spPr>
            <p:txBody>
              <a:bodyPr anchorCtr="0" anchor="t"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BillLateFees</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AddCustomer</a:t>
                </a:r>
                <a:endParaRPr sz="1600">
                  <a:solidFill>
                    <a:schemeClr val="dk1"/>
                  </a:solidFill>
                  <a:latin typeface="Calibri"/>
                  <a:ea typeface="Calibri"/>
                  <a:cs typeface="Calibri"/>
                  <a:sym typeface="Calibri"/>
                </a:endParaRPr>
              </a:p>
            </p:txBody>
          </p:sp>
        </p:grpSp>
        <p:cxnSp>
          <p:nvCxnSpPr>
            <p:cNvPr id="603" name="Google Shape;603;p17"/>
            <p:cNvCxnSpPr/>
            <p:nvPr/>
          </p:nvCxnSpPr>
          <p:spPr>
            <a:xfrm flipH="1">
              <a:off x="6375179" y="3130550"/>
              <a:ext cx="819357" cy="579438"/>
            </a:xfrm>
            <a:prstGeom prst="straightConnector1">
              <a:avLst/>
            </a:prstGeom>
            <a:noFill/>
            <a:ln cap="flat" cmpd="sng" w="12700">
              <a:solidFill>
                <a:srgbClr val="FF0000"/>
              </a:solidFill>
              <a:prstDash val="solid"/>
              <a:round/>
              <a:headEnd len="sm" w="sm" type="none"/>
              <a:tailEnd len="sm" w="sm" type="none"/>
            </a:ln>
          </p:spPr>
        </p:cxnSp>
        <p:cxnSp>
          <p:nvCxnSpPr>
            <p:cNvPr id="604" name="Google Shape;604;p17"/>
            <p:cNvCxnSpPr/>
            <p:nvPr/>
          </p:nvCxnSpPr>
          <p:spPr>
            <a:xfrm>
              <a:off x="7678394" y="3175000"/>
              <a:ext cx="767135" cy="534988"/>
            </a:xfrm>
            <a:prstGeom prst="straightConnector1">
              <a:avLst/>
            </a:prstGeom>
            <a:noFill/>
            <a:ln cap="flat" cmpd="sng" w="12700">
              <a:solidFill>
                <a:srgbClr val="FF0000"/>
              </a:solidFill>
              <a:prstDash val="solid"/>
              <a:round/>
              <a:headEnd len="sm" w="sm" type="none"/>
              <a:tailEnd len="sm" w="sm" type="none"/>
            </a:ln>
          </p:spPr>
        </p:cxnSp>
        <p:sp>
          <p:nvSpPr>
            <p:cNvPr id="605" name="Google Shape;605;p17"/>
            <p:cNvSpPr/>
            <p:nvPr/>
          </p:nvSpPr>
          <p:spPr>
            <a:xfrm>
              <a:off x="6879624" y="3263814"/>
              <a:ext cx="1005574" cy="339196"/>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600">
                  <a:solidFill>
                    <a:srgbClr val="002060"/>
                  </a:solidFill>
                  <a:latin typeface="Book Antiqua"/>
                  <a:ea typeface="Book Antiqua"/>
                  <a:cs typeface="Book Antiqua"/>
                  <a:sym typeface="Book Antiqua"/>
                </a:rPr>
                <a:t>Inheritance</a:t>
              </a:r>
              <a:endParaRPr/>
            </a:p>
          </p:txBody>
        </p:sp>
        <p:sp>
          <p:nvSpPr>
            <p:cNvPr id="606" name="Google Shape;606;p17"/>
            <p:cNvSpPr/>
            <p:nvPr/>
          </p:nvSpPr>
          <p:spPr>
            <a:xfrm>
              <a:off x="6975301" y="5781013"/>
              <a:ext cx="1231027" cy="339196"/>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600">
                  <a:solidFill>
                    <a:srgbClr val="FF0000"/>
                  </a:solidFill>
                  <a:latin typeface="Book Antiqua"/>
                  <a:ea typeface="Book Antiqua"/>
                  <a:cs typeface="Book Antiqua"/>
                  <a:sym typeface="Book Antiqua"/>
                </a:rPr>
                <a:t>Polymorphism</a:t>
              </a:r>
              <a:endParaRPr/>
            </a:p>
          </p:txBody>
        </p:sp>
        <p:cxnSp>
          <p:nvCxnSpPr>
            <p:cNvPr id="607" name="Google Shape;607;p17"/>
            <p:cNvCxnSpPr/>
            <p:nvPr/>
          </p:nvCxnSpPr>
          <p:spPr>
            <a:xfrm flipH="1" rot="10800000">
              <a:off x="8208782" y="5720688"/>
              <a:ext cx="380999" cy="304800"/>
            </a:xfrm>
            <a:prstGeom prst="straightConnector1">
              <a:avLst/>
            </a:prstGeom>
            <a:noFill/>
            <a:ln cap="flat" cmpd="sng" w="12700">
              <a:solidFill>
                <a:srgbClr val="FF0000"/>
              </a:solidFill>
              <a:prstDash val="solid"/>
              <a:round/>
              <a:headEnd len="sm" w="sm" type="none"/>
              <a:tailEnd len="med" w="med" type="stealth"/>
            </a:ln>
          </p:spPr>
        </p:cxnSp>
        <p:sp>
          <p:nvSpPr>
            <p:cNvPr id="608" name="Google Shape;608;p17"/>
            <p:cNvSpPr/>
            <p:nvPr/>
          </p:nvSpPr>
          <p:spPr>
            <a:xfrm rot="2801082">
              <a:off x="7181850" y="3009900"/>
              <a:ext cx="152400" cy="152400"/>
            </a:xfrm>
            <a:prstGeom prst="triangle">
              <a:avLst>
                <a:gd fmla="val 50000" name="adj"/>
              </a:avLst>
            </a:prstGeom>
            <a:noFill/>
            <a:ln cap="flat" cmpd="sng" w="12700">
              <a:solidFill>
                <a:srgbClr val="00682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Google Shape;609;p17"/>
            <p:cNvSpPr/>
            <p:nvPr/>
          </p:nvSpPr>
          <p:spPr>
            <a:xfrm rot="-1981432">
              <a:off x="7557758" y="3028950"/>
              <a:ext cx="152400" cy="152400"/>
            </a:xfrm>
            <a:prstGeom prst="triangle">
              <a:avLst>
                <a:gd fmla="val 50000" name="adj"/>
              </a:avLst>
            </a:prstGeom>
            <a:noFill/>
            <a:ln cap="flat" cmpd="sng" w="12700">
              <a:solidFill>
                <a:srgbClr val="00682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3" name="Shape 613"/>
        <p:cNvGrpSpPr/>
        <p:nvPr/>
      </p:nvGrpSpPr>
      <p:grpSpPr>
        <a:xfrm>
          <a:off x="0" y="0"/>
          <a:ext cx="0" cy="0"/>
          <a:chOff x="0" y="0"/>
          <a:chExt cx="0" cy="0"/>
        </a:xfrm>
      </p:grpSpPr>
      <p:sp>
        <p:nvSpPr>
          <p:cNvPr id="614" name="Google Shape;614;p18"/>
          <p:cNvSpPr txBox="1"/>
          <p:nvPr>
            <p:ph type="title"/>
          </p:nvPr>
        </p:nvSpPr>
        <p:spPr>
          <a:xfrm>
            <a:off x="758220" y="-230339"/>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300"/>
              <a:buFont typeface="Book Antiqua"/>
              <a:buNone/>
            </a:pPr>
            <a:r>
              <a:rPr b="1" lang="en-US" sz="3300">
                <a:latin typeface="Book Antiqua"/>
                <a:ea typeface="Book Antiqua"/>
                <a:cs typeface="Book Antiqua"/>
                <a:sym typeface="Book Antiqua"/>
              </a:rPr>
              <a:t>Database :</a:t>
            </a:r>
            <a:r>
              <a:rPr b="1" lang="en-US" sz="3600">
                <a:latin typeface="Book Antiqua"/>
                <a:ea typeface="Book Antiqua"/>
                <a:cs typeface="Book Antiqua"/>
                <a:sym typeface="Book Antiqua"/>
              </a:rPr>
              <a:t> </a:t>
            </a:r>
            <a:r>
              <a:rPr b="1" lang="en-US" sz="3000">
                <a:solidFill>
                  <a:srgbClr val="FF0000"/>
                </a:solidFill>
                <a:latin typeface="Book Antiqua"/>
                <a:ea typeface="Book Antiqua"/>
                <a:cs typeface="Book Antiqua"/>
                <a:sym typeface="Book Antiqua"/>
              </a:rPr>
              <a:t>Jenis File Pada DBMS (?)</a:t>
            </a:r>
            <a:endParaRPr b="1" sz="3000">
              <a:solidFill>
                <a:srgbClr val="FF0000"/>
              </a:solidFill>
              <a:latin typeface="Book Antiqua"/>
              <a:ea typeface="Book Antiqua"/>
              <a:cs typeface="Book Antiqua"/>
              <a:sym typeface="Book Antiqua"/>
            </a:endParaRPr>
          </a:p>
        </p:txBody>
      </p:sp>
      <p:sp>
        <p:nvSpPr>
          <p:cNvPr id="615" name="Google Shape;615;p18"/>
          <p:cNvSpPr txBox="1"/>
          <p:nvPr/>
        </p:nvSpPr>
        <p:spPr>
          <a:xfrm>
            <a:off x="1203295" y="365080"/>
            <a:ext cx="9221023" cy="5867400"/>
          </a:xfrm>
          <a:prstGeom prst="rect">
            <a:avLst/>
          </a:prstGeom>
          <a:noFill/>
          <a:ln>
            <a:noFill/>
          </a:ln>
        </p:spPr>
        <p:txBody>
          <a:bodyPr anchorCtr="0" anchor="t" bIns="44875" lIns="89750" spcFirstLastPara="1" rIns="89750" wrap="square" tIns="44875">
            <a:normAutofit lnSpcReduction="10000"/>
          </a:bodyPr>
          <a:lstStyle/>
          <a:p>
            <a:pPr indent="0" lvl="0" marL="0" marR="0" rtl="0" algn="l">
              <a:lnSpc>
                <a:spcPct val="80000"/>
              </a:lnSpc>
              <a:spcBef>
                <a:spcPts val="0"/>
              </a:spcBef>
              <a:spcAft>
                <a:spcPts val="0"/>
              </a:spcAft>
              <a:buClr>
                <a:schemeClr val="lt1"/>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l">
              <a:lnSpc>
                <a:spcPct val="80000"/>
              </a:lnSpc>
              <a:spcBef>
                <a:spcPts val="460"/>
              </a:spcBef>
              <a:spcAft>
                <a:spcPts val="0"/>
              </a:spcAft>
              <a:buClr>
                <a:schemeClr val="lt1"/>
              </a:buClr>
              <a:buSzPts val="2300"/>
              <a:buFont typeface="Arial"/>
              <a:buNone/>
            </a:pPr>
            <a:r>
              <a:rPr b="1" lang="en-US" sz="2300" u="none" cap="none" strike="noStrike">
                <a:solidFill>
                  <a:schemeClr val="lt1"/>
                </a:solidFill>
                <a:latin typeface="Book Antiqua"/>
                <a:ea typeface="Book Antiqua"/>
                <a:cs typeface="Book Antiqua"/>
                <a:sym typeface="Book Antiqua"/>
              </a:rPr>
              <a:t>Jenis-jenis file yang digunakan dalam DBMS dibedakan menjadi :</a:t>
            </a:r>
            <a:endParaRPr b="1" sz="2300" u="none" cap="none" strike="noStrike">
              <a:solidFill>
                <a:schemeClr val="lt1"/>
              </a:solidFill>
              <a:latin typeface="Book Antiqua"/>
              <a:ea typeface="Book Antiqua"/>
              <a:cs typeface="Book Antiqua"/>
              <a:sym typeface="Book Antiqua"/>
            </a:endParaRPr>
          </a:p>
          <a:p>
            <a:pPr indent="0" lvl="0" marL="0" marR="0" rtl="0" algn="l">
              <a:lnSpc>
                <a:spcPct val="80000"/>
              </a:lnSpc>
              <a:spcBef>
                <a:spcPts val="460"/>
              </a:spcBef>
              <a:spcAft>
                <a:spcPts val="0"/>
              </a:spcAft>
              <a:buClr>
                <a:schemeClr val="lt1"/>
              </a:buClr>
              <a:buSzPts val="2300"/>
              <a:buFont typeface="Arial"/>
              <a:buNone/>
            </a:pPr>
            <a:r>
              <a:t/>
            </a:r>
            <a:endParaRPr b="1" sz="2300" u="none" cap="none" strike="noStrike">
              <a:solidFill>
                <a:schemeClr val="lt1"/>
              </a:solidFill>
              <a:latin typeface="Book Antiqua"/>
              <a:ea typeface="Book Antiqua"/>
              <a:cs typeface="Book Antiqua"/>
              <a:sym typeface="Book Antiqua"/>
            </a:endParaRPr>
          </a:p>
          <a:p>
            <a:pPr indent="-336568" lvl="0" marL="336568" marR="0" rtl="0" algn="just">
              <a:lnSpc>
                <a:spcPct val="80000"/>
              </a:lnSpc>
              <a:spcBef>
                <a:spcPts val="400"/>
              </a:spcBef>
              <a:spcAft>
                <a:spcPts val="0"/>
              </a:spcAft>
              <a:buClr>
                <a:srgbClr val="FF0000"/>
              </a:buClr>
              <a:buSzPts val="2000"/>
              <a:buFont typeface="Book Antiqua"/>
              <a:buChar char="•"/>
            </a:pPr>
            <a:r>
              <a:rPr b="1" i="0" lang="en-US" sz="2000" u="none" cap="none" strike="noStrike">
                <a:solidFill>
                  <a:srgbClr val="FF0000"/>
                </a:solidFill>
                <a:latin typeface="Book Antiqua"/>
                <a:ea typeface="Book Antiqua"/>
                <a:cs typeface="Book Antiqua"/>
                <a:sym typeface="Book Antiqua"/>
              </a:rPr>
              <a:t>File Induk </a:t>
            </a:r>
            <a:r>
              <a:rPr b="1" i="1" lang="en-US" sz="2000" u="none" cap="none" strike="noStrike">
                <a:solidFill>
                  <a:srgbClr val="FF0000"/>
                </a:solidFill>
                <a:latin typeface="Book Antiqua"/>
                <a:ea typeface="Book Antiqua"/>
                <a:cs typeface="Book Antiqua"/>
                <a:sym typeface="Book Antiqua"/>
              </a:rPr>
              <a:t>(master Fil</a:t>
            </a:r>
            <a:r>
              <a:rPr b="1" i="0" lang="en-US" sz="2000" u="none" cap="none" strike="noStrike">
                <a:solidFill>
                  <a:srgbClr val="FF0000"/>
                </a:solidFill>
                <a:latin typeface="Book Antiqua"/>
                <a:ea typeface="Book Antiqua"/>
                <a:cs typeface="Book Antiqua"/>
                <a:sym typeface="Book Antiqua"/>
              </a:rPr>
              <a:t>e)</a:t>
            </a:r>
            <a:endParaRPr/>
          </a:p>
          <a:p>
            <a:pPr indent="-219075" lvl="1" marL="566738" marR="0" rtl="0" algn="just">
              <a:lnSpc>
                <a:spcPct val="80000"/>
              </a:lnSpc>
              <a:spcBef>
                <a:spcPts val="360"/>
              </a:spcBef>
              <a:spcAft>
                <a:spcPts val="0"/>
              </a:spcAft>
              <a:buClr>
                <a:srgbClr val="07A10B"/>
              </a:buClr>
              <a:buSzPts val="1800"/>
              <a:buFont typeface="Noto Sans Symbols"/>
              <a:buChar char="⮚"/>
            </a:pPr>
            <a:r>
              <a:rPr b="0" i="0" lang="en-US" sz="1800" u="none" cap="none" strike="noStrike">
                <a:solidFill>
                  <a:srgbClr val="07A10B"/>
                </a:solidFill>
                <a:latin typeface="Book Antiqua"/>
                <a:ea typeface="Book Antiqua"/>
                <a:cs typeface="Book Antiqua"/>
                <a:sym typeface="Book Antiqua"/>
              </a:rPr>
              <a:t>file induk acuan </a:t>
            </a:r>
            <a:r>
              <a:rPr b="0" i="1" lang="en-US" sz="1800" u="none" cap="none" strike="noStrike">
                <a:solidFill>
                  <a:srgbClr val="FF0000"/>
                </a:solidFill>
                <a:latin typeface="Book Antiqua"/>
                <a:ea typeface="Book Antiqua"/>
                <a:cs typeface="Book Antiqua"/>
                <a:sym typeface="Book Antiqua"/>
              </a:rPr>
              <a:t>(reference master fil</a:t>
            </a:r>
            <a:r>
              <a:rPr b="0" i="0" lang="en-US" sz="1800" u="none" cap="none" strike="noStrike">
                <a:solidFill>
                  <a:srgbClr val="FF0000"/>
                </a:solidFill>
                <a:latin typeface="Book Antiqua"/>
                <a:ea typeface="Book Antiqua"/>
                <a:cs typeface="Book Antiqua"/>
                <a:sym typeface="Book Antiqua"/>
              </a:rPr>
              <a:t>e) </a:t>
            </a:r>
            <a:r>
              <a:rPr b="0" i="0" lang="en-US" sz="1800" u="none" cap="none" strike="noStrike">
                <a:solidFill>
                  <a:srgbClr val="07A10B"/>
                </a:solidFill>
                <a:latin typeface="Book Antiqua"/>
                <a:ea typeface="Book Antiqua"/>
                <a:cs typeface="Book Antiqua"/>
                <a:sym typeface="Book Antiqua"/>
              </a:rPr>
              <a:t>: file induk yang recordnya relatif statis, jarang berubah nilainya. Misalnya file Mahasiswa, file Prodi, file mata kuliah.</a:t>
            </a:r>
            <a:endParaRPr/>
          </a:p>
          <a:p>
            <a:pPr indent="-219075" lvl="1" marL="566738" marR="0" rtl="0" algn="just">
              <a:lnSpc>
                <a:spcPct val="80000"/>
              </a:lnSpc>
              <a:spcBef>
                <a:spcPts val="360"/>
              </a:spcBef>
              <a:spcAft>
                <a:spcPts val="0"/>
              </a:spcAft>
              <a:buClr>
                <a:srgbClr val="07A10B"/>
              </a:buClr>
              <a:buSzPts val="1800"/>
              <a:buFont typeface="Noto Sans Symbols"/>
              <a:buChar char="⮚"/>
            </a:pPr>
            <a:r>
              <a:rPr b="0" i="0" lang="en-US" sz="1800" u="none" cap="none" strike="noStrike">
                <a:solidFill>
                  <a:srgbClr val="07A10B"/>
                </a:solidFill>
                <a:latin typeface="Book Antiqua"/>
                <a:ea typeface="Book Antiqua"/>
                <a:cs typeface="Book Antiqua"/>
                <a:sym typeface="Book Antiqua"/>
              </a:rPr>
              <a:t>file induk dinamik </a:t>
            </a:r>
            <a:r>
              <a:rPr b="0" i="1" lang="en-US" sz="1800" u="none" cap="none" strike="noStrike">
                <a:solidFill>
                  <a:srgbClr val="FF0000"/>
                </a:solidFill>
                <a:latin typeface="Book Antiqua"/>
                <a:ea typeface="Book Antiqua"/>
                <a:cs typeface="Book Antiqua"/>
                <a:sym typeface="Book Antiqua"/>
              </a:rPr>
              <a:t>(dynamic master fil</a:t>
            </a:r>
            <a:r>
              <a:rPr b="0" i="0" lang="en-US" sz="1800" u="none" cap="none" strike="noStrike">
                <a:solidFill>
                  <a:srgbClr val="FF0000"/>
                </a:solidFill>
                <a:latin typeface="Book Antiqua"/>
                <a:ea typeface="Book Antiqua"/>
                <a:cs typeface="Book Antiqua"/>
                <a:sym typeface="Book Antiqua"/>
              </a:rPr>
              <a:t>e)</a:t>
            </a:r>
            <a:r>
              <a:rPr b="0" i="0" lang="en-US" sz="1800" u="none" cap="none" strike="noStrike">
                <a:solidFill>
                  <a:srgbClr val="07A10B"/>
                </a:solidFill>
                <a:latin typeface="Book Antiqua"/>
                <a:ea typeface="Book Antiqua"/>
                <a:cs typeface="Book Antiqua"/>
                <a:sym typeface="Book Antiqua"/>
              </a:rPr>
              <a:t>: file induk yang nilai dari record-recordnya sering berubah atau sering dimutakhirkan </a:t>
            </a:r>
            <a:r>
              <a:rPr b="0" i="1" lang="en-US" sz="1800" u="none" cap="none" strike="noStrike">
                <a:solidFill>
                  <a:srgbClr val="FF0000"/>
                </a:solidFill>
                <a:latin typeface="Book Antiqua"/>
                <a:ea typeface="Book Antiqua"/>
                <a:cs typeface="Book Antiqua"/>
                <a:sym typeface="Book Antiqua"/>
              </a:rPr>
              <a:t>(updat</a:t>
            </a:r>
            <a:r>
              <a:rPr b="0" i="0" lang="en-US" sz="1800" u="none" cap="none" strike="noStrike">
                <a:solidFill>
                  <a:srgbClr val="FF0000"/>
                </a:solidFill>
                <a:latin typeface="Book Antiqua"/>
                <a:ea typeface="Book Antiqua"/>
                <a:cs typeface="Book Antiqua"/>
                <a:sym typeface="Book Antiqua"/>
              </a:rPr>
              <a:t>e) </a:t>
            </a:r>
            <a:r>
              <a:rPr b="0" i="0" lang="en-US" sz="1800" u="none" cap="none" strike="noStrike">
                <a:solidFill>
                  <a:srgbClr val="07A10B"/>
                </a:solidFill>
                <a:latin typeface="Book Antiqua"/>
                <a:ea typeface="Book Antiqua"/>
                <a:cs typeface="Book Antiqua"/>
                <a:sym typeface="Book Antiqua"/>
              </a:rPr>
              <a:t>sebagai hasil dari suatu transaksi. Misalnya file induk data barang, yang setiap saat harus di </a:t>
            </a:r>
            <a:r>
              <a:rPr b="0" i="1" lang="en-US" sz="1800" u="none" cap="none" strike="noStrike">
                <a:solidFill>
                  <a:srgbClr val="FF0000"/>
                </a:solidFill>
                <a:latin typeface="Book Antiqua"/>
                <a:ea typeface="Book Antiqua"/>
                <a:cs typeface="Book Antiqua"/>
                <a:sym typeface="Book Antiqua"/>
              </a:rPr>
              <a:t>up-date</a:t>
            </a:r>
            <a:r>
              <a:rPr b="0" i="1" lang="en-US" sz="1800" u="none" cap="none" strike="noStrike">
                <a:solidFill>
                  <a:srgbClr val="07A10B"/>
                </a:solidFill>
                <a:latin typeface="Book Antiqua"/>
                <a:ea typeface="Book Antiqua"/>
                <a:cs typeface="Book Antiqua"/>
                <a:sym typeface="Book Antiqua"/>
              </a:rPr>
              <a:t> </a:t>
            </a:r>
            <a:r>
              <a:rPr b="0" i="0" lang="en-US" sz="1800" u="none" cap="none" strike="noStrike">
                <a:solidFill>
                  <a:srgbClr val="07A10B"/>
                </a:solidFill>
                <a:latin typeface="Book Antiqua"/>
                <a:ea typeface="Book Antiqua"/>
                <a:cs typeface="Book Antiqua"/>
                <a:sym typeface="Book Antiqua"/>
              </a:rPr>
              <a:t>bila terjadi transaksi (mandiri).</a:t>
            </a:r>
            <a:endParaRPr/>
          </a:p>
          <a:p>
            <a:pPr indent="-347663" lvl="0" marL="347663" marR="0" rtl="0" algn="just">
              <a:lnSpc>
                <a:spcPct val="80000"/>
              </a:lnSpc>
              <a:spcBef>
                <a:spcPts val="400"/>
              </a:spcBef>
              <a:spcAft>
                <a:spcPts val="0"/>
              </a:spcAft>
              <a:buClr>
                <a:srgbClr val="FF0000"/>
              </a:buClr>
              <a:buSzPts val="2000"/>
              <a:buFont typeface="Book Antiqua"/>
              <a:buChar char="•"/>
            </a:pPr>
            <a:r>
              <a:rPr b="1" i="0" lang="en-US" sz="2000" u="none" cap="none" strike="noStrike">
                <a:solidFill>
                  <a:srgbClr val="FF0000"/>
                </a:solidFill>
                <a:latin typeface="Book Antiqua"/>
                <a:ea typeface="Book Antiqua"/>
                <a:cs typeface="Book Antiqua"/>
                <a:sym typeface="Book Antiqua"/>
              </a:rPr>
              <a:t>File Transaksi </a:t>
            </a:r>
            <a:r>
              <a:rPr b="1" i="1" lang="en-US" sz="2000" u="none" cap="none" strike="noStrike">
                <a:solidFill>
                  <a:srgbClr val="FF0000"/>
                </a:solidFill>
                <a:latin typeface="Book Antiqua"/>
                <a:ea typeface="Book Antiqua"/>
                <a:cs typeface="Book Antiqua"/>
                <a:sym typeface="Book Antiqua"/>
              </a:rPr>
              <a:t>(transaction fil</a:t>
            </a:r>
            <a:r>
              <a:rPr b="1" i="0" lang="en-US" sz="2000" u="none" cap="none" strike="noStrike">
                <a:solidFill>
                  <a:srgbClr val="FF0000"/>
                </a:solidFill>
                <a:latin typeface="Book Antiqua"/>
                <a:ea typeface="Book Antiqua"/>
                <a:cs typeface="Book Antiqua"/>
                <a:sym typeface="Book Antiqua"/>
              </a:rPr>
              <a:t>e)</a:t>
            </a:r>
            <a:endParaRPr/>
          </a:p>
          <a:p>
            <a:pPr indent="-347663" lvl="0" marL="347663" marR="0" rtl="0" algn="just">
              <a:lnSpc>
                <a:spcPct val="80000"/>
              </a:lnSpc>
              <a:spcBef>
                <a:spcPts val="400"/>
              </a:spcBef>
              <a:spcAft>
                <a:spcPts val="0"/>
              </a:spcAft>
              <a:buNone/>
            </a:pPr>
            <a:r>
              <a:rPr lang="en-US" sz="2000">
                <a:solidFill>
                  <a:schemeClr val="lt1"/>
                </a:solidFill>
                <a:latin typeface="Calibri"/>
                <a:ea typeface="Calibri"/>
                <a:cs typeface="Calibri"/>
                <a:sym typeface="Calibri"/>
              </a:rPr>
              <a:t>	</a:t>
            </a:r>
            <a:r>
              <a:rPr b="0" i="0" lang="en-US" sz="1800" u="none" cap="none" strike="noStrike">
                <a:solidFill>
                  <a:srgbClr val="07A10B"/>
                </a:solidFill>
                <a:latin typeface="Book Antiqua"/>
                <a:ea typeface="Book Antiqua"/>
                <a:cs typeface="Book Antiqua"/>
                <a:sym typeface="Book Antiqua"/>
              </a:rPr>
              <a:t>file ini bisa disebut </a:t>
            </a:r>
            <a:r>
              <a:rPr b="0" i="1" lang="en-US" sz="1800" u="none" cap="none" strike="noStrike">
                <a:solidFill>
                  <a:srgbClr val="07A10B"/>
                </a:solidFill>
                <a:latin typeface="Book Antiqua"/>
                <a:ea typeface="Book Antiqua"/>
                <a:cs typeface="Book Antiqua"/>
                <a:sym typeface="Book Antiqua"/>
              </a:rPr>
              <a:t>file inpu</a:t>
            </a:r>
            <a:r>
              <a:rPr b="0" i="0" lang="en-US" sz="1800" u="none" cap="none" strike="noStrike">
                <a:solidFill>
                  <a:srgbClr val="07A10B"/>
                </a:solidFill>
                <a:latin typeface="Book Antiqua"/>
                <a:ea typeface="Book Antiqua"/>
                <a:cs typeface="Book Antiqua"/>
                <a:sym typeface="Book Antiqua"/>
              </a:rPr>
              <a:t>t; digunakan untuk merekam data hasil dari transaksi yang terjadi. Misalnya file penjualan yang berisi data hasil transaksi penjualan.</a:t>
            </a:r>
            <a:endParaRPr/>
          </a:p>
          <a:p>
            <a:pPr indent="-347663" lvl="0" marL="347663" marR="0" rtl="0" algn="just">
              <a:lnSpc>
                <a:spcPct val="80000"/>
              </a:lnSpc>
              <a:spcBef>
                <a:spcPts val="400"/>
              </a:spcBef>
              <a:spcAft>
                <a:spcPts val="0"/>
              </a:spcAft>
              <a:buClr>
                <a:srgbClr val="FF0000"/>
              </a:buClr>
              <a:buSzPts val="2000"/>
              <a:buFont typeface="Book Antiqua"/>
              <a:buChar char="•"/>
            </a:pPr>
            <a:r>
              <a:rPr b="1" i="0" lang="en-US" sz="2000" u="none" cap="none" strike="noStrike">
                <a:solidFill>
                  <a:srgbClr val="FF0000"/>
                </a:solidFill>
                <a:latin typeface="Book Antiqua"/>
                <a:ea typeface="Book Antiqua"/>
                <a:cs typeface="Book Antiqua"/>
                <a:sym typeface="Book Antiqua"/>
              </a:rPr>
              <a:t>File Laporan </a:t>
            </a:r>
            <a:r>
              <a:rPr b="1" i="1" lang="en-US" sz="2000" u="none" cap="none" strike="noStrike">
                <a:solidFill>
                  <a:srgbClr val="FF0000"/>
                </a:solidFill>
                <a:latin typeface="Book Antiqua"/>
                <a:ea typeface="Book Antiqua"/>
                <a:cs typeface="Book Antiqua"/>
                <a:sym typeface="Book Antiqua"/>
              </a:rPr>
              <a:t>(Report fil</a:t>
            </a:r>
            <a:r>
              <a:rPr b="1" i="0" lang="en-US" sz="2000" u="none" cap="none" strike="noStrike">
                <a:solidFill>
                  <a:srgbClr val="FF0000"/>
                </a:solidFill>
                <a:latin typeface="Book Antiqua"/>
                <a:ea typeface="Book Antiqua"/>
                <a:cs typeface="Book Antiqua"/>
                <a:sym typeface="Book Antiqua"/>
              </a:rPr>
              <a:t>e)</a:t>
            </a:r>
            <a:endParaRPr/>
          </a:p>
          <a:p>
            <a:pPr indent="-347663" lvl="0" marL="347663" marR="0" rtl="0" algn="just">
              <a:lnSpc>
                <a:spcPct val="80000"/>
              </a:lnSpc>
              <a:spcBef>
                <a:spcPts val="400"/>
              </a:spcBef>
              <a:spcAft>
                <a:spcPts val="0"/>
              </a:spcAft>
              <a:buNone/>
            </a:pPr>
            <a:r>
              <a:rPr lang="en-US" sz="2000">
                <a:solidFill>
                  <a:schemeClr val="lt1"/>
                </a:solidFill>
                <a:latin typeface="Calibri"/>
                <a:ea typeface="Calibri"/>
                <a:cs typeface="Calibri"/>
                <a:sym typeface="Calibri"/>
              </a:rPr>
              <a:t>	</a:t>
            </a:r>
            <a:r>
              <a:rPr b="0" i="0" lang="en-US" sz="1800" u="none" cap="none" strike="noStrike">
                <a:solidFill>
                  <a:srgbClr val="07A10B"/>
                </a:solidFill>
                <a:latin typeface="Book Antiqua"/>
                <a:ea typeface="Book Antiqua"/>
                <a:cs typeface="Book Antiqua"/>
                <a:sym typeface="Book Antiqua"/>
              </a:rPr>
              <a:t>File ini bisa disebut </a:t>
            </a:r>
            <a:r>
              <a:rPr b="0" i="1" lang="en-US" sz="1800" u="none" cap="none" strike="noStrike">
                <a:solidFill>
                  <a:srgbClr val="07A10B"/>
                </a:solidFill>
                <a:latin typeface="Book Antiqua"/>
                <a:ea typeface="Book Antiqua"/>
                <a:cs typeface="Book Antiqua"/>
                <a:sym typeface="Book Antiqua"/>
              </a:rPr>
              <a:t>output fil</a:t>
            </a:r>
            <a:r>
              <a:rPr b="0" i="0" lang="en-US" sz="1800" u="none" cap="none" strike="noStrike">
                <a:solidFill>
                  <a:srgbClr val="07A10B"/>
                </a:solidFill>
                <a:latin typeface="Book Antiqua"/>
                <a:ea typeface="Book Antiqua"/>
                <a:cs typeface="Book Antiqua"/>
                <a:sym typeface="Book Antiqua"/>
              </a:rPr>
              <a:t>e, yaitu file yang berisi informasi yang akan ditampilkan.</a:t>
            </a:r>
            <a:endParaRPr/>
          </a:p>
          <a:p>
            <a:pPr indent="-347663" lvl="0" marL="347663" marR="0" rtl="0" algn="just">
              <a:lnSpc>
                <a:spcPct val="80000"/>
              </a:lnSpc>
              <a:spcBef>
                <a:spcPts val="400"/>
              </a:spcBef>
              <a:spcAft>
                <a:spcPts val="0"/>
              </a:spcAft>
              <a:buClr>
                <a:srgbClr val="FF0000"/>
              </a:buClr>
              <a:buSzPts val="2000"/>
              <a:buFont typeface="Book Antiqua"/>
              <a:buChar char="•"/>
            </a:pPr>
            <a:r>
              <a:rPr b="1" i="0" lang="en-US" sz="2000" u="none" cap="none" strike="noStrike">
                <a:solidFill>
                  <a:srgbClr val="FF0000"/>
                </a:solidFill>
                <a:latin typeface="Book Antiqua"/>
                <a:ea typeface="Book Antiqua"/>
                <a:cs typeface="Book Antiqua"/>
                <a:sym typeface="Book Antiqua"/>
              </a:rPr>
              <a:t>File Sejarah </a:t>
            </a:r>
            <a:r>
              <a:rPr b="1" i="1" lang="en-US" sz="2000" u="none" cap="none" strike="noStrike">
                <a:solidFill>
                  <a:srgbClr val="FF0000"/>
                </a:solidFill>
                <a:latin typeface="Book Antiqua"/>
                <a:ea typeface="Book Antiqua"/>
                <a:cs typeface="Book Antiqua"/>
                <a:sym typeface="Book Antiqua"/>
              </a:rPr>
              <a:t>(history fil</a:t>
            </a:r>
            <a:r>
              <a:rPr b="1" i="0" lang="en-US" sz="2000" u="none" cap="none" strike="noStrike">
                <a:solidFill>
                  <a:srgbClr val="FF0000"/>
                </a:solidFill>
                <a:latin typeface="Book Antiqua"/>
                <a:ea typeface="Book Antiqua"/>
                <a:cs typeface="Book Antiqua"/>
                <a:sym typeface="Book Antiqua"/>
              </a:rPr>
              <a:t>e)</a:t>
            </a:r>
            <a:endParaRPr b="1" i="0" sz="2000" u="none" cap="none" strike="noStrike">
              <a:solidFill>
                <a:srgbClr val="FF0000"/>
              </a:solidFill>
              <a:latin typeface="Book Antiqua"/>
              <a:ea typeface="Book Antiqua"/>
              <a:cs typeface="Book Antiqua"/>
              <a:sym typeface="Book Antiqua"/>
            </a:endParaRPr>
          </a:p>
          <a:p>
            <a:pPr indent="-347663" lvl="0" marL="347663" marR="0" rtl="0" algn="just">
              <a:lnSpc>
                <a:spcPct val="80000"/>
              </a:lnSpc>
              <a:spcBef>
                <a:spcPts val="400"/>
              </a:spcBef>
              <a:spcAft>
                <a:spcPts val="0"/>
              </a:spcAft>
              <a:buNone/>
            </a:pPr>
            <a:r>
              <a:rPr lang="en-US" sz="2000">
                <a:solidFill>
                  <a:schemeClr val="lt1"/>
                </a:solidFill>
                <a:latin typeface="Calibri"/>
                <a:ea typeface="Calibri"/>
                <a:cs typeface="Calibri"/>
                <a:sym typeface="Calibri"/>
              </a:rPr>
              <a:t>	</a:t>
            </a:r>
            <a:r>
              <a:rPr b="0" i="0" lang="en-US" sz="1800" u="none" cap="none" strike="noStrike">
                <a:solidFill>
                  <a:srgbClr val="07A10B"/>
                </a:solidFill>
                <a:latin typeface="Book Antiqua"/>
                <a:ea typeface="Book Antiqua"/>
                <a:cs typeface="Book Antiqua"/>
                <a:sym typeface="Book Antiqua"/>
              </a:rPr>
              <a:t>File ini bisa disebut file arsip (archival file), merupakan file yang berisi data masa lalu yang sudah tidak aktif lagi, tetapi masih disimpan sebagai arsip.</a:t>
            </a:r>
            <a:endParaRPr/>
          </a:p>
          <a:p>
            <a:pPr indent="-347663" lvl="0" marL="347663" marR="0" rtl="0" algn="just">
              <a:lnSpc>
                <a:spcPct val="80000"/>
              </a:lnSpc>
              <a:spcBef>
                <a:spcPts val="400"/>
              </a:spcBef>
              <a:spcAft>
                <a:spcPts val="0"/>
              </a:spcAft>
              <a:buClr>
                <a:srgbClr val="FF0000"/>
              </a:buClr>
              <a:buSzPts val="2000"/>
              <a:buFont typeface="Book Antiqua"/>
              <a:buChar char="•"/>
            </a:pPr>
            <a:r>
              <a:rPr b="1" i="0" lang="en-US" sz="2000" u="none" cap="none" strike="noStrike">
                <a:solidFill>
                  <a:srgbClr val="FF0000"/>
                </a:solidFill>
                <a:latin typeface="Book Antiqua"/>
                <a:ea typeface="Book Antiqua"/>
                <a:cs typeface="Book Antiqua"/>
                <a:sym typeface="Book Antiqua"/>
              </a:rPr>
              <a:t>File Pelindung </a:t>
            </a:r>
            <a:r>
              <a:rPr b="1" i="1" lang="en-US" sz="2000" u="none" cap="none" strike="noStrike">
                <a:solidFill>
                  <a:srgbClr val="FF0000"/>
                </a:solidFill>
                <a:latin typeface="Book Antiqua"/>
                <a:ea typeface="Book Antiqua"/>
                <a:cs typeface="Book Antiqua"/>
                <a:sym typeface="Book Antiqua"/>
              </a:rPr>
              <a:t>(backup fil</a:t>
            </a:r>
            <a:r>
              <a:rPr b="1" i="0" lang="en-US" sz="2000" u="none" cap="none" strike="noStrike">
                <a:solidFill>
                  <a:srgbClr val="FF0000"/>
                </a:solidFill>
                <a:latin typeface="Book Antiqua"/>
                <a:ea typeface="Book Antiqua"/>
                <a:cs typeface="Book Antiqua"/>
                <a:sym typeface="Book Antiqua"/>
              </a:rPr>
              <a:t>e)</a:t>
            </a:r>
            <a:endParaRPr b="1" i="0" sz="2000" u="none" cap="none" strike="noStrike">
              <a:solidFill>
                <a:srgbClr val="FF0000"/>
              </a:solidFill>
              <a:latin typeface="Book Antiqua"/>
              <a:ea typeface="Book Antiqua"/>
              <a:cs typeface="Book Antiqua"/>
              <a:sym typeface="Book Antiqua"/>
            </a:endParaRPr>
          </a:p>
          <a:p>
            <a:pPr indent="-347663" lvl="0" marL="347663" marR="0" rtl="0" algn="just">
              <a:lnSpc>
                <a:spcPct val="80000"/>
              </a:lnSpc>
              <a:spcBef>
                <a:spcPts val="400"/>
              </a:spcBef>
              <a:spcAft>
                <a:spcPts val="0"/>
              </a:spcAft>
              <a:buNone/>
            </a:pPr>
            <a:r>
              <a:rPr lang="en-US" sz="2000">
                <a:solidFill>
                  <a:schemeClr val="lt1"/>
                </a:solidFill>
                <a:latin typeface="Calibri"/>
                <a:ea typeface="Calibri"/>
                <a:cs typeface="Calibri"/>
                <a:sym typeface="Calibri"/>
              </a:rPr>
              <a:t>	</a:t>
            </a:r>
            <a:r>
              <a:rPr b="0" i="0" lang="en-US" sz="1800" u="none" cap="none" strike="noStrike">
                <a:solidFill>
                  <a:srgbClr val="07A10B"/>
                </a:solidFill>
                <a:latin typeface="Book Antiqua"/>
                <a:ea typeface="Book Antiqua"/>
                <a:cs typeface="Book Antiqua"/>
                <a:sym typeface="Book Antiqua"/>
              </a:rPr>
              <a:t>File ini merupakan salinan dari file-file yang masih aktif di dalam database pada suatu saat tertentu. File ini digunakan sebagai pelindung atau cadangan bila file database yang aktif mengalami kerusakan atau hilang.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9" name="Shape 619"/>
        <p:cNvGrpSpPr/>
        <p:nvPr/>
      </p:nvGrpSpPr>
      <p:grpSpPr>
        <a:xfrm>
          <a:off x="0" y="0"/>
          <a:ext cx="0" cy="0"/>
          <a:chOff x="0" y="0"/>
          <a:chExt cx="0" cy="0"/>
        </a:xfrm>
      </p:grpSpPr>
      <p:sp>
        <p:nvSpPr>
          <p:cNvPr id="620" name="Google Shape;620;p19"/>
          <p:cNvSpPr txBox="1"/>
          <p:nvPr>
            <p:ph type="title"/>
          </p:nvPr>
        </p:nvSpPr>
        <p:spPr>
          <a:xfrm>
            <a:off x="608092" y="42621"/>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700"/>
              <a:buFont typeface="Book Antiqua"/>
              <a:buNone/>
            </a:pPr>
            <a:r>
              <a:rPr b="1" lang="en-US" sz="3700">
                <a:latin typeface="Book Antiqua"/>
                <a:ea typeface="Book Antiqua"/>
                <a:cs typeface="Book Antiqua"/>
                <a:sym typeface="Book Antiqua"/>
              </a:rPr>
              <a:t>Database : </a:t>
            </a:r>
            <a:r>
              <a:rPr b="1" lang="en-US" sz="3000">
                <a:solidFill>
                  <a:srgbClr val="FF0000"/>
                </a:solidFill>
                <a:latin typeface="Book Antiqua"/>
                <a:ea typeface="Book Antiqua"/>
                <a:cs typeface="Book Antiqua"/>
                <a:sym typeface="Book Antiqua"/>
              </a:rPr>
              <a:t>SQL VS NoSQL(big Data/Cloud)</a:t>
            </a:r>
            <a:endParaRPr sz="3000">
              <a:solidFill>
                <a:srgbClr val="FF0000"/>
              </a:solidFill>
            </a:endParaRPr>
          </a:p>
        </p:txBody>
      </p:sp>
      <p:pic>
        <p:nvPicPr>
          <p:cNvPr descr="Figure 6 Mapping Chart" id="621" name="Google Shape;621;p19"/>
          <p:cNvPicPr preferRelativeResize="0"/>
          <p:nvPr/>
        </p:nvPicPr>
        <p:blipFill rotWithShape="1">
          <a:blip r:embed="rId3">
            <a:alphaModFix/>
          </a:blip>
          <a:srcRect b="0" l="0" r="0" t="0"/>
          <a:stretch/>
        </p:blipFill>
        <p:spPr>
          <a:xfrm>
            <a:off x="1356519" y="1295399"/>
            <a:ext cx="10058400" cy="3686837"/>
          </a:xfrm>
          <a:prstGeom prst="rect">
            <a:avLst/>
          </a:prstGeom>
          <a:noFill/>
          <a:ln>
            <a:noFill/>
          </a:ln>
          <a:effectLst>
            <a:outerShdw blurRad="101600" rotWithShape="0" algn="ctr" dir="5400000" dist="152400">
              <a:schemeClr val="dk2">
                <a:alpha val="38823"/>
              </a:schemeClr>
            </a:outerShdw>
          </a:effectLst>
        </p:spPr>
      </p:pic>
      <p:pic>
        <p:nvPicPr>
          <p:cNvPr descr="http://2.bp.blogspot.com/-XUKcVHw66S4/UjfDyE4r7SI/AAAAAAAAAD4/1wc47UjdCi0/s400/45nosql-databases-facebook.jpg" id="622" name="Google Shape;622;p19">
            <a:hlinkClick r:id="rId4"/>
          </p:cNvPr>
          <p:cNvPicPr preferRelativeResize="0"/>
          <p:nvPr/>
        </p:nvPicPr>
        <p:blipFill rotWithShape="1">
          <a:blip r:embed="rId5">
            <a:alphaModFix/>
          </a:blip>
          <a:srcRect b="0" l="0" r="0" t="0"/>
          <a:stretch/>
        </p:blipFill>
        <p:spPr>
          <a:xfrm>
            <a:off x="7001007" y="4703512"/>
            <a:ext cx="3502205" cy="1752610"/>
          </a:xfrm>
          <a:prstGeom prst="rect">
            <a:avLst/>
          </a:prstGeom>
          <a:noFill/>
          <a:ln>
            <a:noFill/>
          </a:ln>
          <a:effectLst>
            <a:outerShdw blurRad="431800" rotWithShape="0" algn="ctr" dir="7200000" dist="355600">
              <a:schemeClr val="dk2">
                <a:alpha val="32941"/>
              </a:schemeClr>
            </a:outerShdw>
          </a:effectLst>
        </p:spPr>
      </p:pic>
      <p:pic>
        <p:nvPicPr>
          <p:cNvPr descr="http://t1.gstatic.com/images?q=tbn:ANd9GcSeD6v3MECUC96TMc2NpkojUklnTCM8b_IkknpjNHAhqyR_eTAzYg" id="623" name="Google Shape;623;p19"/>
          <p:cNvPicPr preferRelativeResize="0"/>
          <p:nvPr/>
        </p:nvPicPr>
        <p:blipFill rotWithShape="1">
          <a:blip r:embed="rId6">
            <a:alphaModFix/>
          </a:blip>
          <a:srcRect b="0" l="0" r="0" t="0"/>
          <a:stretch/>
        </p:blipFill>
        <p:spPr>
          <a:xfrm>
            <a:off x="1859207" y="4739218"/>
            <a:ext cx="3352800" cy="1801041"/>
          </a:xfrm>
          <a:prstGeom prst="rect">
            <a:avLst/>
          </a:prstGeom>
          <a:noFill/>
          <a:ln>
            <a:noFill/>
          </a:ln>
          <a:effectLst>
            <a:outerShdw blurRad="469900" rotWithShape="0" algn="ctr" dir="7560000" dist="241300">
              <a:schemeClr val="dk2">
                <a:alpha val="42745"/>
              </a:scheme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2"/>
          <p:cNvSpPr txBox="1"/>
          <p:nvPr>
            <p:ph type="title"/>
          </p:nvPr>
        </p:nvSpPr>
        <p:spPr>
          <a:xfrm>
            <a:off x="1258544" y="304800"/>
            <a:ext cx="8915400" cy="8763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700"/>
              <a:buFont typeface="Book Antiqua"/>
              <a:buNone/>
            </a:pPr>
            <a:r>
              <a:rPr b="1" lang="en-US" sz="3700">
                <a:solidFill>
                  <a:srgbClr val="FFFEFE"/>
                </a:solidFill>
                <a:latin typeface="Book Antiqua"/>
                <a:ea typeface="Book Antiqua"/>
                <a:cs typeface="Book Antiqua"/>
                <a:sym typeface="Book Antiqua"/>
              </a:rPr>
              <a:t>Pokok Bahasan </a:t>
            </a:r>
            <a:r>
              <a:rPr b="1" lang="en-US" sz="3700">
                <a:solidFill>
                  <a:srgbClr val="FF0000"/>
                </a:solidFill>
                <a:latin typeface="Book Antiqua"/>
                <a:ea typeface="Book Antiqua"/>
                <a:cs typeface="Book Antiqua"/>
                <a:sym typeface="Book Antiqua"/>
              </a:rPr>
              <a:t>(?)</a:t>
            </a:r>
            <a:endParaRPr sz="3700">
              <a:solidFill>
                <a:srgbClr val="FF0000"/>
              </a:solidFill>
            </a:endParaRPr>
          </a:p>
        </p:txBody>
      </p:sp>
      <p:sp>
        <p:nvSpPr>
          <p:cNvPr id="105" name="Google Shape;105;p2"/>
          <p:cNvSpPr/>
          <p:nvPr/>
        </p:nvSpPr>
        <p:spPr>
          <a:xfrm>
            <a:off x="1204119" y="1434925"/>
            <a:ext cx="10124700" cy="5339923"/>
          </a:xfrm>
          <a:prstGeom prst="rect">
            <a:avLst/>
          </a:prstGeom>
          <a:noFill/>
          <a:ln>
            <a:noFill/>
          </a:ln>
        </p:spPr>
        <p:txBody>
          <a:bodyPr anchorCtr="0" anchor="t" bIns="45700" lIns="91425" spcFirstLastPara="1" rIns="91425" wrap="square" tIns="45700">
            <a:spAutoFit/>
          </a:bodyPr>
          <a:lstStyle/>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Apa yang dimaksud Basis Data </a:t>
            </a:r>
            <a:r>
              <a:rPr b="1" i="0" lang="en-US" sz="2500" u="none" cap="none" strike="noStrike">
                <a:solidFill>
                  <a:srgbClr val="FF0000"/>
                </a:solidFill>
                <a:latin typeface="Book Antiqua"/>
                <a:ea typeface="Book Antiqua"/>
                <a:cs typeface="Book Antiqua"/>
                <a:sym typeface="Book Antiqua"/>
              </a:rPr>
              <a:t>(Database ) ?</a:t>
            </a:r>
            <a:endParaRPr/>
          </a:p>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Apa yang dimaksud </a:t>
            </a:r>
            <a:r>
              <a:rPr b="1" i="0" lang="en-US" sz="2500" u="none" cap="none" strike="noStrike">
                <a:solidFill>
                  <a:srgbClr val="FF0000"/>
                </a:solidFill>
                <a:latin typeface="Book Antiqua"/>
                <a:ea typeface="Book Antiqua"/>
                <a:cs typeface="Book Antiqua"/>
                <a:sym typeface="Book Antiqua"/>
              </a:rPr>
              <a:t>DBMS,</a:t>
            </a:r>
            <a:r>
              <a:rPr b="1" i="0" lang="en-US" sz="2500" u="none" cap="none" strike="noStrike">
                <a:solidFill>
                  <a:srgbClr val="00682F"/>
                </a:solidFill>
                <a:latin typeface="Book Antiqua"/>
                <a:ea typeface="Book Antiqua"/>
                <a:cs typeface="Book Antiqua"/>
                <a:sym typeface="Book Antiqua"/>
              </a:rPr>
              <a:t> khususnya </a:t>
            </a:r>
            <a:r>
              <a:rPr b="1" i="0" lang="en-US" sz="2500" u="none" cap="none" strike="noStrike">
                <a:solidFill>
                  <a:srgbClr val="FF0000"/>
                </a:solidFill>
                <a:latin typeface="Book Antiqua"/>
                <a:ea typeface="Book Antiqua"/>
                <a:cs typeface="Book Antiqua"/>
                <a:sym typeface="Book Antiqua"/>
              </a:rPr>
              <a:t>RDBMS</a:t>
            </a:r>
            <a:r>
              <a:rPr b="1" i="0" lang="en-US" sz="2500" u="none" cap="none" strike="noStrike">
                <a:solidFill>
                  <a:srgbClr val="00682F"/>
                </a:solidFill>
                <a:latin typeface="Book Antiqua"/>
                <a:ea typeface="Book Antiqua"/>
                <a:cs typeface="Book Antiqua"/>
                <a:sym typeface="Book Antiqua"/>
              </a:rPr>
              <a:t> </a:t>
            </a:r>
            <a:r>
              <a:rPr b="1" i="0" lang="en-US" sz="2500" u="none" cap="none" strike="noStrike">
                <a:solidFill>
                  <a:srgbClr val="FF0000"/>
                </a:solidFill>
                <a:latin typeface="Book Antiqua"/>
                <a:ea typeface="Book Antiqua"/>
                <a:cs typeface="Book Antiqua"/>
                <a:sym typeface="Book Antiqua"/>
              </a:rPr>
              <a:t>?</a:t>
            </a:r>
            <a:endParaRPr/>
          </a:p>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Mengapa hrs. menggunakan </a:t>
            </a:r>
            <a:r>
              <a:rPr b="1" i="0" lang="en-US" sz="2500" u="none" cap="none" strike="noStrike">
                <a:solidFill>
                  <a:srgbClr val="FF0000"/>
                </a:solidFill>
                <a:latin typeface="Book Antiqua"/>
                <a:ea typeface="Book Antiqua"/>
                <a:cs typeface="Book Antiqua"/>
                <a:sym typeface="Book Antiqua"/>
              </a:rPr>
              <a:t>RDBMS</a:t>
            </a:r>
            <a:r>
              <a:rPr b="1" i="0" lang="en-US" sz="2500" u="none" cap="none" strike="noStrike">
                <a:solidFill>
                  <a:srgbClr val="00682F"/>
                </a:solidFill>
                <a:latin typeface="Book Antiqua"/>
                <a:ea typeface="Book Antiqua"/>
                <a:cs typeface="Book Antiqua"/>
                <a:sym typeface="Book Antiqua"/>
              </a:rPr>
              <a:t> utk. </a:t>
            </a:r>
            <a:r>
              <a:rPr b="1" i="0" lang="en-US" sz="2500" u="none" cap="none" strike="noStrike">
                <a:solidFill>
                  <a:srgbClr val="FF0000"/>
                </a:solidFill>
                <a:latin typeface="Book Antiqua"/>
                <a:ea typeface="Book Antiqua"/>
                <a:cs typeface="Book Antiqua"/>
                <a:sym typeface="Book Antiqua"/>
              </a:rPr>
              <a:t>mengelola data ?</a:t>
            </a:r>
            <a:endParaRPr/>
          </a:p>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Bagaimana data aplikasi disajikan dalam </a:t>
            </a:r>
            <a:r>
              <a:rPr b="1" i="0" lang="en-US" sz="2500" u="none" cap="none" strike="noStrike">
                <a:solidFill>
                  <a:srgbClr val="FF0000"/>
                </a:solidFill>
                <a:latin typeface="Book Antiqua"/>
                <a:ea typeface="Book Antiqua"/>
                <a:cs typeface="Book Antiqua"/>
                <a:sym typeface="Book Antiqua"/>
              </a:rPr>
              <a:t>RDBMS ?</a:t>
            </a:r>
            <a:endParaRPr/>
          </a:p>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Bagaimana data dalam </a:t>
            </a:r>
            <a:r>
              <a:rPr b="1" i="0" lang="en-US" sz="2500" u="none" cap="none" strike="noStrike">
                <a:solidFill>
                  <a:srgbClr val="FF0000"/>
                </a:solidFill>
                <a:latin typeface="Book Antiqua"/>
                <a:ea typeface="Book Antiqua"/>
                <a:cs typeface="Book Antiqua"/>
                <a:sym typeface="Book Antiqua"/>
              </a:rPr>
              <a:t>RDBMS</a:t>
            </a:r>
            <a:r>
              <a:rPr b="1" i="0" lang="en-US" sz="2500" u="none" cap="none" strike="noStrike">
                <a:solidFill>
                  <a:srgbClr val="00682F"/>
                </a:solidFill>
                <a:latin typeface="Book Antiqua"/>
                <a:ea typeface="Book Antiqua"/>
                <a:cs typeface="Book Antiqua"/>
                <a:sym typeface="Book Antiqua"/>
              </a:rPr>
              <a:t> hrs. dicari </a:t>
            </a:r>
            <a:r>
              <a:rPr b="1" i="1" lang="en-US" sz="2500" u="none" cap="none" strike="noStrike">
                <a:solidFill>
                  <a:srgbClr val="FF0000"/>
                </a:solidFill>
                <a:latin typeface="Book Antiqua"/>
                <a:ea typeface="Book Antiqua"/>
                <a:cs typeface="Book Antiqua"/>
                <a:sym typeface="Book Antiqua"/>
              </a:rPr>
              <a:t>(retrieved) </a:t>
            </a:r>
            <a:r>
              <a:rPr b="1" i="0" lang="en-US" sz="2500" u="none" cap="none" strike="noStrike">
                <a:solidFill>
                  <a:srgbClr val="00682F"/>
                </a:solidFill>
                <a:latin typeface="Book Antiqua"/>
                <a:ea typeface="Book Antiqua"/>
                <a:cs typeface="Book Antiqua"/>
                <a:sym typeface="Book Antiqua"/>
              </a:rPr>
              <a:t>dan dimanipulasi ?</a:t>
            </a:r>
            <a:endParaRPr/>
          </a:p>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Bagaimana </a:t>
            </a:r>
            <a:r>
              <a:rPr b="1" i="0" lang="en-US" sz="2500" u="none" cap="none" strike="noStrike">
                <a:solidFill>
                  <a:srgbClr val="FF0000"/>
                </a:solidFill>
                <a:latin typeface="Book Antiqua"/>
                <a:ea typeface="Book Antiqua"/>
                <a:cs typeface="Book Antiqua"/>
                <a:sym typeface="Book Antiqua"/>
              </a:rPr>
              <a:t>RDBMS</a:t>
            </a:r>
            <a:r>
              <a:rPr b="1" i="0" lang="en-US" sz="2500" u="none" cap="none" strike="noStrike">
                <a:solidFill>
                  <a:srgbClr val="00682F"/>
                </a:solidFill>
                <a:latin typeface="Book Antiqua"/>
                <a:ea typeface="Book Antiqua"/>
                <a:cs typeface="Book Antiqua"/>
                <a:sym typeface="Book Antiqua"/>
              </a:rPr>
              <a:t> mendukung </a:t>
            </a:r>
            <a:r>
              <a:rPr b="1" i="1" lang="en-US" sz="2500" u="none" cap="none" strike="noStrike">
                <a:solidFill>
                  <a:srgbClr val="FF0000"/>
                </a:solidFill>
                <a:latin typeface="Book Antiqua"/>
                <a:ea typeface="Book Antiqua"/>
                <a:cs typeface="Book Antiqua"/>
                <a:sym typeface="Book Antiqua"/>
              </a:rPr>
              <a:t>“concurrent access” </a:t>
            </a:r>
            <a:r>
              <a:rPr b="1" i="0" lang="en-US" sz="2500" u="none" cap="none" strike="noStrike">
                <a:solidFill>
                  <a:srgbClr val="00682F"/>
                </a:solidFill>
                <a:latin typeface="Book Antiqua"/>
                <a:ea typeface="Book Antiqua"/>
                <a:cs typeface="Book Antiqua"/>
                <a:sym typeface="Book Antiqua"/>
              </a:rPr>
              <a:t>dan memproteksi data selama sistem mengalami kegagalan ?</a:t>
            </a:r>
            <a:endParaRPr/>
          </a:p>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Apa komponen-komponen utama dari </a:t>
            </a:r>
            <a:r>
              <a:rPr b="1" i="0" lang="en-US" sz="2500" u="none" cap="none" strike="noStrike">
                <a:solidFill>
                  <a:srgbClr val="FF0000"/>
                </a:solidFill>
                <a:latin typeface="Book Antiqua"/>
                <a:ea typeface="Book Antiqua"/>
                <a:cs typeface="Book Antiqua"/>
                <a:sym typeface="Book Antiqua"/>
              </a:rPr>
              <a:t>RDBMS ?</a:t>
            </a:r>
            <a:endParaRPr/>
          </a:p>
          <a:p>
            <a:pPr indent="-476250" lvl="0" marL="476250" marR="0" rtl="0" algn="just">
              <a:spcBef>
                <a:spcPts val="0"/>
              </a:spcBef>
              <a:spcAft>
                <a:spcPts val="0"/>
              </a:spcAft>
              <a:buClr>
                <a:srgbClr val="00682F"/>
              </a:buClr>
              <a:buSzPts val="2500"/>
              <a:buFont typeface="Book Antiqua"/>
              <a:buChar char="•"/>
            </a:pPr>
            <a:r>
              <a:rPr b="1" i="0" lang="en-US" sz="2500" u="none" cap="none" strike="noStrike">
                <a:solidFill>
                  <a:srgbClr val="00682F"/>
                </a:solidFill>
                <a:latin typeface="Book Antiqua"/>
                <a:ea typeface="Book Antiqua"/>
                <a:cs typeface="Book Antiqua"/>
                <a:sym typeface="Book Antiqua"/>
              </a:rPr>
              <a:t>Siapa yang hrs. dilibatkan dengan basis data dalam kehidupan nyata ?</a:t>
            </a:r>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7" name="Shape 627"/>
        <p:cNvGrpSpPr/>
        <p:nvPr/>
      </p:nvGrpSpPr>
      <p:grpSpPr>
        <a:xfrm>
          <a:off x="0" y="0"/>
          <a:ext cx="0" cy="0"/>
          <a:chOff x="0" y="0"/>
          <a:chExt cx="0" cy="0"/>
        </a:xfrm>
      </p:grpSpPr>
      <p:sp>
        <p:nvSpPr>
          <p:cNvPr id="628" name="Google Shape;628;p20"/>
          <p:cNvSpPr txBox="1"/>
          <p:nvPr>
            <p:ph type="title"/>
          </p:nvPr>
        </p:nvSpPr>
        <p:spPr>
          <a:xfrm>
            <a:off x="921996" y="-66563"/>
            <a:ext cx="10945654" cy="986651"/>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000"/>
              <a:buFont typeface="Book Antiqua"/>
              <a:buNone/>
            </a:pPr>
            <a:r>
              <a:rPr b="1" lang="en-US" sz="3000">
                <a:latin typeface="Book Antiqua"/>
                <a:ea typeface="Book Antiqua"/>
                <a:cs typeface="Book Antiqua"/>
                <a:sym typeface="Book Antiqua"/>
              </a:rPr>
              <a:t>Persamaan &amp; Perbedaan : </a:t>
            </a:r>
            <a:r>
              <a:rPr b="1" lang="en-US" sz="2800">
                <a:solidFill>
                  <a:srgbClr val="FF0000"/>
                </a:solidFill>
                <a:latin typeface="Book Antiqua"/>
                <a:ea typeface="Book Antiqua"/>
                <a:cs typeface="Book Antiqua"/>
                <a:sym typeface="Book Antiqua"/>
              </a:rPr>
              <a:t>DBMS &amp; RDMBS</a:t>
            </a:r>
            <a:endParaRPr b="1" sz="2800">
              <a:solidFill>
                <a:srgbClr val="FF0000"/>
              </a:solidFill>
              <a:latin typeface="Book Antiqua"/>
              <a:ea typeface="Book Antiqua"/>
              <a:cs typeface="Book Antiqua"/>
              <a:sym typeface="Book Antiqua"/>
            </a:endParaRPr>
          </a:p>
        </p:txBody>
      </p:sp>
      <p:sp>
        <p:nvSpPr>
          <p:cNvPr id="629" name="Google Shape;629;p20"/>
          <p:cNvSpPr/>
          <p:nvPr/>
        </p:nvSpPr>
        <p:spPr>
          <a:xfrm>
            <a:off x="729855" y="868896"/>
            <a:ext cx="10210800" cy="2677656"/>
          </a:xfrm>
          <a:prstGeom prst="rect">
            <a:avLst/>
          </a:prstGeom>
          <a:noFill/>
          <a:ln>
            <a:noFill/>
          </a:ln>
        </p:spPr>
        <p:txBody>
          <a:bodyPr anchorCtr="0" anchor="t" bIns="45700" lIns="91425" spcFirstLastPara="1" rIns="91425" wrap="square" tIns="45700">
            <a:spAutoFit/>
          </a:bodyPr>
          <a:lstStyle/>
          <a:p>
            <a:pPr indent="-287338" lvl="0" marL="341313" marR="0" rtl="0" algn="just">
              <a:spcBef>
                <a:spcPts val="0"/>
              </a:spcBef>
              <a:spcAft>
                <a:spcPts val="0"/>
              </a:spcAft>
              <a:buClr>
                <a:srgbClr val="FF0000"/>
              </a:buClr>
              <a:buSzPts val="1800"/>
              <a:buFont typeface="Book Antiqua"/>
              <a:buChar char="•"/>
            </a:pPr>
            <a:r>
              <a:rPr b="1" lang="en-US" sz="1800">
                <a:solidFill>
                  <a:srgbClr val="FF0000"/>
                </a:solidFill>
                <a:latin typeface="Book Antiqua"/>
                <a:ea typeface="Book Antiqua"/>
                <a:cs typeface="Book Antiqua"/>
                <a:sym typeface="Book Antiqua"/>
              </a:rPr>
              <a:t>Persamaan : </a:t>
            </a:r>
            <a:r>
              <a:rPr b="1" lang="en-US" sz="1800">
                <a:solidFill>
                  <a:schemeClr val="lt1"/>
                </a:solidFill>
                <a:latin typeface="Book Antiqua"/>
                <a:ea typeface="Book Antiqua"/>
                <a:cs typeface="Book Antiqua"/>
                <a:sym typeface="Book Antiqua"/>
              </a:rPr>
              <a:t>DBMS &amp; RDBMS </a:t>
            </a:r>
            <a:r>
              <a:rPr lang="en-US" sz="1800">
                <a:solidFill>
                  <a:srgbClr val="231165"/>
                </a:solidFill>
                <a:latin typeface="Book Antiqua"/>
                <a:ea typeface="Book Antiqua"/>
                <a:cs typeface="Book Antiqua"/>
                <a:sym typeface="Book Antiqua"/>
              </a:rPr>
              <a:t>adl. S/W yg memiliki fungsi yang sama, yaitu : menyimpan  &amp; menyajikan data (informasi ) dari suatu database (dlm. bentuk tabel).</a:t>
            </a:r>
            <a:endParaRPr/>
          </a:p>
          <a:p>
            <a:pPr indent="-287338" lvl="0" marL="341313" marR="0" rtl="0" algn="just">
              <a:spcBef>
                <a:spcPts val="0"/>
              </a:spcBef>
              <a:spcAft>
                <a:spcPts val="0"/>
              </a:spcAft>
              <a:buClr>
                <a:srgbClr val="00682F"/>
              </a:buClr>
              <a:buSzPts val="1800"/>
              <a:buFont typeface="Book Antiqua"/>
              <a:buChar char="•"/>
            </a:pPr>
            <a:r>
              <a:rPr lang="en-US" sz="1800">
                <a:solidFill>
                  <a:srgbClr val="00682F"/>
                </a:solidFill>
                <a:latin typeface="Book Antiqua"/>
                <a:ea typeface="Book Antiqua"/>
                <a:cs typeface="Book Antiqua"/>
                <a:sym typeface="Book Antiqua"/>
              </a:rPr>
              <a:t> </a:t>
            </a:r>
            <a:r>
              <a:rPr b="1" lang="en-US" sz="1800">
                <a:solidFill>
                  <a:srgbClr val="FF0000"/>
                </a:solidFill>
                <a:latin typeface="Book Antiqua"/>
                <a:ea typeface="Book Antiqua"/>
                <a:cs typeface="Book Antiqua"/>
                <a:sym typeface="Book Antiqua"/>
              </a:rPr>
              <a:t>Perbedaan :</a:t>
            </a:r>
            <a:r>
              <a:rPr lang="en-US" sz="1800">
                <a:solidFill>
                  <a:srgbClr val="00682F"/>
                </a:solidFill>
                <a:latin typeface="Book Antiqua"/>
                <a:ea typeface="Book Antiqua"/>
                <a:cs typeface="Book Antiqua"/>
                <a:sym typeface="Book Antiqua"/>
              </a:rPr>
              <a:t> </a:t>
            </a:r>
            <a:r>
              <a:rPr b="1" i="1" lang="en-US" sz="1800" u="sng">
                <a:solidFill>
                  <a:schemeClr val="lt1"/>
                </a:solidFill>
                <a:latin typeface="Book Antiqua"/>
                <a:ea typeface="Book Antiqua"/>
                <a:cs typeface="Book Antiqua"/>
                <a:sym typeface="Book Antiqua"/>
              </a:rPr>
              <a:t>1). </a:t>
            </a:r>
            <a:r>
              <a:rPr b="1" lang="en-US" sz="1800">
                <a:solidFill>
                  <a:schemeClr val="lt1"/>
                </a:solidFill>
                <a:latin typeface="Book Antiqua"/>
                <a:ea typeface="Book Antiqua"/>
                <a:cs typeface="Book Antiqua"/>
                <a:sym typeface="Book Antiqua"/>
              </a:rPr>
              <a:t>RDBMS</a:t>
            </a:r>
            <a:r>
              <a:rPr lang="en-US" sz="1800">
                <a:solidFill>
                  <a:srgbClr val="231165"/>
                </a:solidFill>
                <a:latin typeface="Book Antiqua"/>
                <a:ea typeface="Book Antiqua"/>
                <a:cs typeface="Book Antiqua"/>
                <a:sym typeface="Book Antiqua"/>
              </a:rPr>
              <a:t> bukan sekedar Menyimpan &amp; menyajikan data dari kumpulan  baris dan kolom tetapi juga menciptakan integritas yang dihasilkan database tersebut. </a:t>
            </a:r>
            <a:r>
              <a:rPr b="1" i="1" lang="en-US" sz="1800" u="sng">
                <a:solidFill>
                  <a:schemeClr val="lt1"/>
                </a:solidFill>
                <a:latin typeface="Book Antiqua"/>
                <a:ea typeface="Book Antiqua"/>
                <a:cs typeface="Book Antiqua"/>
                <a:sym typeface="Book Antiqua"/>
              </a:rPr>
              <a:t>2). </a:t>
            </a:r>
            <a:r>
              <a:rPr b="1" lang="en-US" sz="1800">
                <a:solidFill>
                  <a:schemeClr val="lt1"/>
                </a:solidFill>
                <a:latin typeface="Book Antiqua"/>
                <a:ea typeface="Book Antiqua"/>
                <a:cs typeface="Book Antiqua"/>
                <a:sym typeface="Book Antiqua"/>
              </a:rPr>
              <a:t>DBMS</a:t>
            </a:r>
            <a:r>
              <a:rPr lang="en-US" sz="1800">
                <a:solidFill>
                  <a:srgbClr val="231165"/>
                </a:solidFill>
                <a:latin typeface="Book Antiqua"/>
                <a:ea typeface="Book Antiqua"/>
                <a:cs typeface="Book Antiqua"/>
                <a:sym typeface="Book Antiqua"/>
              </a:rPr>
              <a:t> menyimpan data dalam tabel sebagai file saja, </a:t>
            </a:r>
            <a:r>
              <a:rPr b="1" lang="en-US" sz="1800">
                <a:solidFill>
                  <a:schemeClr val="lt1"/>
                </a:solidFill>
                <a:latin typeface="Book Antiqua"/>
                <a:ea typeface="Book Antiqua"/>
                <a:cs typeface="Book Antiqua"/>
                <a:sym typeface="Book Antiqua"/>
              </a:rPr>
              <a:t>RDBMS </a:t>
            </a:r>
            <a:r>
              <a:rPr lang="en-US" sz="1800">
                <a:solidFill>
                  <a:srgbClr val="231165"/>
                </a:solidFill>
                <a:latin typeface="Book Antiqua"/>
                <a:ea typeface="Book Antiqua"/>
                <a:cs typeface="Book Antiqua"/>
                <a:sym typeface="Book Antiqua"/>
              </a:rPr>
              <a:t> data disimpan dalam tabel relasional, sehingga cocok mengelola data yg besar. </a:t>
            </a:r>
            <a:r>
              <a:rPr b="1" lang="en-US" sz="1800" u="sng">
                <a:solidFill>
                  <a:schemeClr val="lt1"/>
                </a:solidFill>
                <a:latin typeface="Book Antiqua"/>
                <a:ea typeface="Book Antiqua"/>
                <a:cs typeface="Book Antiqua"/>
                <a:sym typeface="Book Antiqua"/>
              </a:rPr>
              <a:t>3). </a:t>
            </a:r>
            <a:r>
              <a:rPr b="1" lang="en-US" sz="1800">
                <a:solidFill>
                  <a:schemeClr val="lt1"/>
                </a:solidFill>
                <a:latin typeface="Book Antiqua"/>
                <a:ea typeface="Book Antiqua"/>
                <a:cs typeface="Book Antiqua"/>
                <a:sym typeface="Book Antiqua"/>
              </a:rPr>
              <a:t>RDBMS</a:t>
            </a:r>
            <a:r>
              <a:rPr lang="en-US" sz="1800">
                <a:solidFill>
                  <a:srgbClr val="231165"/>
                </a:solidFill>
                <a:latin typeface="Book Antiqua"/>
                <a:ea typeface="Book Antiqua"/>
                <a:cs typeface="Book Antiqua"/>
                <a:sym typeface="Book Antiqua"/>
              </a:rPr>
              <a:t> Lebih mapu mengatur hal logis  dari suatu database dari pada DBMS.</a:t>
            </a:r>
            <a:endParaRPr/>
          </a:p>
          <a:p>
            <a:pPr indent="-287338" lvl="0" marL="341313" marR="0" rtl="0" algn="just">
              <a:spcBef>
                <a:spcPts val="0"/>
              </a:spcBef>
              <a:spcAft>
                <a:spcPts val="0"/>
              </a:spcAft>
              <a:buClr>
                <a:srgbClr val="FF0000"/>
              </a:buClr>
              <a:buSzPts val="1800"/>
              <a:buFont typeface="Book Antiqua"/>
              <a:buChar char="•"/>
            </a:pPr>
            <a:r>
              <a:rPr b="1" lang="en-US" sz="1800">
                <a:solidFill>
                  <a:srgbClr val="FF0000"/>
                </a:solidFill>
                <a:latin typeface="Book Antiqua"/>
                <a:ea typeface="Book Antiqua"/>
                <a:cs typeface="Book Antiqua"/>
                <a:sym typeface="Book Antiqua"/>
              </a:rPr>
              <a:t>Dengan adanya RDBMS, </a:t>
            </a:r>
            <a:r>
              <a:rPr lang="en-US" sz="1800">
                <a:solidFill>
                  <a:srgbClr val="231165"/>
                </a:solidFill>
                <a:latin typeface="Book Antiqua"/>
                <a:ea typeface="Book Antiqua"/>
                <a:cs typeface="Book Antiqua"/>
                <a:sym typeface="Book Antiqua"/>
              </a:rPr>
              <a:t>data yang terdapat dalam satu tabel dapat dihubungkan dengan tabel yang lain.  Sedangkan dalam </a:t>
            </a:r>
            <a:r>
              <a:rPr b="1" lang="en-US" sz="1800">
                <a:solidFill>
                  <a:schemeClr val="lt1"/>
                </a:solidFill>
                <a:latin typeface="Book Antiqua"/>
                <a:ea typeface="Book Antiqua"/>
                <a:cs typeface="Book Antiqua"/>
                <a:sym typeface="Book Antiqua"/>
              </a:rPr>
              <a:t>DBMS</a:t>
            </a:r>
            <a:r>
              <a:rPr lang="en-US" sz="1800">
                <a:solidFill>
                  <a:srgbClr val="231165"/>
                </a:solidFill>
                <a:latin typeface="Book Antiqua"/>
                <a:ea typeface="Book Antiqua"/>
                <a:cs typeface="Book Antiqua"/>
                <a:sym typeface="Book Antiqua"/>
              </a:rPr>
              <a:t>, data disimpan sebagai file.</a:t>
            </a:r>
            <a:endParaRPr sz="1800">
              <a:solidFill>
                <a:srgbClr val="231165"/>
              </a:solidFill>
              <a:latin typeface="Book Antiqua"/>
              <a:ea typeface="Book Antiqua"/>
              <a:cs typeface="Book Antiqua"/>
              <a:sym typeface="Book Antiqua"/>
            </a:endParaRPr>
          </a:p>
        </p:txBody>
      </p:sp>
      <p:sp>
        <p:nvSpPr>
          <p:cNvPr descr="fungsi rdbms" id="630" name="Google Shape;630;p20"/>
          <p:cNvSpPr/>
          <p:nvPr/>
        </p:nvSpPr>
        <p:spPr>
          <a:xfrm>
            <a:off x="155575" y="-1219200"/>
            <a:ext cx="5715000" cy="25431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D:\KEL-ADM-DOSEN\A-PJJ-2019\fungsi-rdbms.jpg" id="631" name="Google Shape;631;p20"/>
          <p:cNvPicPr preferRelativeResize="0"/>
          <p:nvPr/>
        </p:nvPicPr>
        <p:blipFill rotWithShape="1">
          <a:blip r:embed="rId3">
            <a:alphaModFix/>
          </a:blip>
          <a:srcRect b="0" l="0" r="0" t="0"/>
          <a:stretch/>
        </p:blipFill>
        <p:spPr>
          <a:xfrm>
            <a:off x="1298257" y="3581400"/>
            <a:ext cx="4536998" cy="2844424"/>
          </a:xfrm>
          <a:prstGeom prst="rect">
            <a:avLst/>
          </a:prstGeom>
          <a:noFill/>
          <a:ln>
            <a:noFill/>
          </a:ln>
          <a:effectLst>
            <a:outerShdw blurRad="660400" rotWithShape="0" algn="ctr" dir="7560000" dist="203200">
              <a:schemeClr val="dk2">
                <a:alpha val="66666"/>
              </a:schemeClr>
            </a:outerShdw>
          </a:effectLst>
        </p:spPr>
      </p:pic>
      <p:pic>
        <p:nvPicPr>
          <p:cNvPr descr="struktur rdbms" id="632" name="Google Shape;632;p20"/>
          <p:cNvPicPr preferRelativeResize="0"/>
          <p:nvPr/>
        </p:nvPicPr>
        <p:blipFill rotWithShape="1">
          <a:blip r:embed="rId4">
            <a:alphaModFix/>
          </a:blip>
          <a:srcRect b="0" l="0" r="0" t="0"/>
          <a:stretch/>
        </p:blipFill>
        <p:spPr>
          <a:xfrm>
            <a:off x="6922519" y="3557520"/>
            <a:ext cx="3733800" cy="2819400"/>
          </a:xfrm>
          <a:prstGeom prst="rect">
            <a:avLst/>
          </a:prstGeom>
          <a:noFill/>
          <a:ln>
            <a:noFill/>
          </a:ln>
          <a:effectLst>
            <a:outerShdw blurRad="635000" rotWithShape="0" algn="ctr" dir="8460000" dist="381000">
              <a:srgbClr val="00487E">
                <a:alpha val="55686"/>
              </a:srgbClr>
            </a:outerShdw>
          </a:effectLst>
        </p:spPr>
      </p:pic>
      <p:sp>
        <p:nvSpPr>
          <p:cNvPr id="633" name="Google Shape;633;p20"/>
          <p:cNvSpPr/>
          <p:nvPr/>
        </p:nvSpPr>
        <p:spPr>
          <a:xfrm>
            <a:off x="5933063" y="4225128"/>
            <a:ext cx="474953" cy="1371600"/>
          </a:xfrm>
          <a:prstGeom prst="rightArrow">
            <a:avLst>
              <a:gd fmla="val 50000" name="adj1"/>
              <a:gd fmla="val 50000" name="adj2"/>
            </a:avLst>
          </a:prstGeom>
          <a:gradFill>
            <a:gsLst>
              <a:gs pos="0">
                <a:srgbClr val="00B050"/>
              </a:gs>
              <a:gs pos="80000">
                <a:srgbClr val="C93D39"/>
              </a:gs>
              <a:gs pos="100000">
                <a:srgbClr val="CD3A36"/>
              </a:gs>
            </a:gsLst>
            <a:lin ang="16200000" scaled="0"/>
          </a:gradFill>
          <a:ln>
            <a:noFill/>
          </a:ln>
          <a:effectLst>
            <a:outerShdw blurRad="114300" rotWithShape="0" dir="6840000" dist="190500">
              <a:schemeClr val="dk2">
                <a:alpha val="34901"/>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7" name="Shape 637"/>
        <p:cNvGrpSpPr/>
        <p:nvPr/>
      </p:nvGrpSpPr>
      <p:grpSpPr>
        <a:xfrm>
          <a:off x="0" y="0"/>
          <a:ext cx="0" cy="0"/>
          <a:chOff x="0" y="0"/>
          <a:chExt cx="0" cy="0"/>
        </a:xfrm>
      </p:grpSpPr>
      <p:sp>
        <p:nvSpPr>
          <p:cNvPr id="638" name="Google Shape;638;p21"/>
          <p:cNvSpPr txBox="1"/>
          <p:nvPr>
            <p:ph type="title"/>
          </p:nvPr>
        </p:nvSpPr>
        <p:spPr>
          <a:xfrm>
            <a:off x="909585" y="1677"/>
            <a:ext cx="10945654" cy="830835"/>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100"/>
              <a:buFont typeface="Book Antiqua"/>
              <a:buNone/>
            </a:pPr>
            <a:r>
              <a:rPr b="1" lang="en-US" sz="3100">
                <a:latin typeface="Book Antiqua"/>
                <a:ea typeface="Book Antiqua"/>
                <a:cs typeface="Book Antiqua"/>
                <a:sym typeface="Book Antiqua"/>
              </a:rPr>
              <a:t>RDBMS :</a:t>
            </a:r>
            <a:r>
              <a:rPr b="1" lang="en-US" sz="3700">
                <a:latin typeface="Book Antiqua"/>
                <a:ea typeface="Book Antiqua"/>
                <a:cs typeface="Book Antiqua"/>
                <a:sym typeface="Book Antiqua"/>
              </a:rPr>
              <a:t> </a:t>
            </a:r>
            <a:r>
              <a:rPr b="1" lang="en-US" sz="2800">
                <a:latin typeface="Book Antiqua"/>
                <a:ea typeface="Book Antiqua"/>
                <a:cs typeface="Book Antiqua"/>
                <a:sym typeface="Book Antiqua"/>
              </a:rPr>
              <a:t>Contoh </a:t>
            </a:r>
            <a:r>
              <a:rPr b="1" lang="en-US" sz="2800">
                <a:solidFill>
                  <a:srgbClr val="FF0000"/>
                </a:solidFill>
                <a:latin typeface="Book Antiqua"/>
                <a:ea typeface="Book Antiqua"/>
                <a:cs typeface="Book Antiqua"/>
                <a:sym typeface="Book Antiqua"/>
              </a:rPr>
              <a:t>Memodelkan Dunia Nyata (?)</a:t>
            </a:r>
            <a:endParaRPr b="1" sz="2800">
              <a:solidFill>
                <a:srgbClr val="FF0000"/>
              </a:solidFill>
              <a:latin typeface="Book Antiqua"/>
              <a:ea typeface="Book Antiqua"/>
              <a:cs typeface="Book Antiqua"/>
              <a:sym typeface="Book Antiqua"/>
            </a:endParaRPr>
          </a:p>
        </p:txBody>
      </p:sp>
      <p:sp>
        <p:nvSpPr>
          <p:cNvPr id="639" name="Google Shape;639;p21"/>
          <p:cNvSpPr/>
          <p:nvPr/>
        </p:nvSpPr>
        <p:spPr>
          <a:xfrm>
            <a:off x="442119" y="754024"/>
            <a:ext cx="11277600" cy="1117229"/>
          </a:xfrm>
          <a:prstGeom prst="rect">
            <a:avLst/>
          </a:prstGeom>
          <a:noFill/>
          <a:ln>
            <a:noFill/>
          </a:ln>
        </p:spPr>
        <p:txBody>
          <a:bodyPr anchorCtr="0" anchor="t" bIns="45700" lIns="91425" spcFirstLastPara="1" rIns="91425" wrap="square" tIns="45700">
            <a:spAutoFit/>
          </a:bodyPr>
          <a:lstStyle/>
          <a:p>
            <a:pPr indent="-476250" lvl="0" marL="476250" marR="0" rtl="0" algn="just">
              <a:spcBef>
                <a:spcPts val="0"/>
              </a:spcBef>
              <a:spcAft>
                <a:spcPts val="0"/>
              </a:spcAft>
              <a:buClr>
                <a:srgbClr val="00682F"/>
              </a:buClr>
              <a:buSzPts val="1800"/>
              <a:buFont typeface="Book Antiqua"/>
              <a:buChar char="•"/>
            </a:pPr>
            <a:r>
              <a:rPr lang="en-US" sz="1800">
                <a:solidFill>
                  <a:srgbClr val="00682F"/>
                </a:solidFill>
                <a:latin typeface="Book Antiqua"/>
                <a:ea typeface="Book Antiqua"/>
                <a:cs typeface="Book Antiqua"/>
                <a:sym typeface="Book Antiqua"/>
              </a:rPr>
              <a:t>Basis data memodelkan “dunia nyata” yang berkaitan dengan :</a:t>
            </a:r>
            <a:endParaRPr/>
          </a:p>
          <a:p>
            <a:pPr indent="-182562" lvl="1" marL="738188" marR="0" rtl="0" algn="just">
              <a:lnSpc>
                <a:spcPct val="90000"/>
              </a:lnSpc>
              <a:spcBef>
                <a:spcPts val="0"/>
              </a:spcBef>
              <a:spcAft>
                <a:spcPts val="0"/>
              </a:spcAft>
              <a:buClr>
                <a:srgbClr val="002060"/>
              </a:buClr>
              <a:buSzPts val="1350"/>
              <a:buFont typeface="Noto Sans Symbols"/>
              <a:buChar char="✔"/>
            </a:pPr>
            <a:r>
              <a:rPr b="0" i="0" lang="en-US" sz="1800" u="none" cap="none" strike="noStrike">
                <a:solidFill>
                  <a:srgbClr val="00682F"/>
                </a:solidFill>
                <a:latin typeface="Book Antiqua"/>
                <a:ea typeface="Book Antiqua"/>
                <a:cs typeface="Book Antiqua"/>
                <a:sym typeface="Book Antiqua"/>
              </a:rPr>
              <a:t>	 </a:t>
            </a:r>
            <a:r>
              <a:rPr b="0" i="1" lang="en-US" sz="1800" u="none" cap="none" strike="noStrike">
                <a:solidFill>
                  <a:srgbClr val="FF0000"/>
                </a:solidFill>
                <a:latin typeface="Book Antiqua"/>
                <a:ea typeface="Book Antiqua"/>
                <a:cs typeface="Book Antiqua"/>
                <a:sym typeface="Book Antiqua"/>
              </a:rPr>
              <a:t>Entities</a:t>
            </a:r>
            <a:r>
              <a:rPr b="0" i="0" lang="en-US" sz="1800" u="none" cap="none" strike="noStrike">
                <a:solidFill>
                  <a:srgbClr val="00682F"/>
                </a:solidFill>
                <a:latin typeface="Book Antiqua"/>
                <a:ea typeface="Book Antiqua"/>
                <a:cs typeface="Book Antiqua"/>
                <a:sym typeface="Book Antiqua"/>
              </a:rPr>
              <a:t> (contoh: Mahasiswa, Progdi, Matakuliah, dll.)</a:t>
            </a:r>
            <a:endParaRPr/>
          </a:p>
          <a:p>
            <a:pPr indent="-182562" lvl="1" marL="738188" marR="0" rtl="0" algn="just">
              <a:lnSpc>
                <a:spcPct val="90000"/>
              </a:lnSpc>
              <a:spcBef>
                <a:spcPts val="0"/>
              </a:spcBef>
              <a:spcAft>
                <a:spcPts val="0"/>
              </a:spcAft>
              <a:buClr>
                <a:srgbClr val="002060"/>
              </a:buClr>
              <a:buSzPts val="1350"/>
              <a:buFont typeface="Noto Sans Symbols"/>
              <a:buChar char="✔"/>
            </a:pPr>
            <a:r>
              <a:rPr b="0" i="0" lang="en-US" sz="1800" u="none" cap="none" strike="noStrike">
                <a:solidFill>
                  <a:srgbClr val="00682F"/>
                </a:solidFill>
                <a:latin typeface="Book Antiqua"/>
                <a:ea typeface="Book Antiqua"/>
                <a:cs typeface="Book Antiqua"/>
                <a:sym typeface="Book Antiqua"/>
              </a:rPr>
              <a:t>	</a:t>
            </a:r>
            <a:r>
              <a:rPr b="0" i="0" lang="en-US" sz="1800" u="none" cap="none" strike="noStrike">
                <a:solidFill>
                  <a:srgbClr val="FF0000"/>
                </a:solidFill>
                <a:latin typeface="Book Antiqua"/>
                <a:ea typeface="Book Antiqua"/>
                <a:cs typeface="Book Antiqua"/>
                <a:sym typeface="Book Antiqua"/>
              </a:rPr>
              <a:t> </a:t>
            </a:r>
            <a:r>
              <a:rPr b="0" i="1" lang="en-US" sz="1800" u="none" cap="none" strike="noStrike">
                <a:solidFill>
                  <a:srgbClr val="FF0000"/>
                </a:solidFill>
                <a:latin typeface="Book Antiqua"/>
                <a:ea typeface="Book Antiqua"/>
                <a:cs typeface="Book Antiqua"/>
                <a:sym typeface="Book Antiqua"/>
              </a:rPr>
              <a:t>Relationships</a:t>
            </a:r>
            <a:r>
              <a:rPr b="0" i="0" lang="en-US" sz="1800" u="none" cap="none" strike="noStrike">
                <a:solidFill>
                  <a:srgbClr val="FF0000"/>
                </a:solidFill>
                <a:latin typeface="Book Antiqua"/>
                <a:ea typeface="Book Antiqua"/>
                <a:cs typeface="Book Antiqua"/>
                <a:sym typeface="Book Antiqua"/>
              </a:rPr>
              <a:t> </a:t>
            </a:r>
            <a:r>
              <a:rPr b="0" i="0" lang="en-US" sz="1800" u="none" cap="none" strike="noStrike">
                <a:solidFill>
                  <a:srgbClr val="00682F"/>
                </a:solidFill>
                <a:latin typeface="Book Antiqua"/>
                <a:ea typeface="Book Antiqua"/>
                <a:cs typeface="Book Antiqua"/>
                <a:sym typeface="Book Antiqua"/>
              </a:rPr>
              <a:t>(contoh: Berlianan L. mhs Prodi-PJJ Ilkom  Kuliah mengambil matakuliah Konsep Database dpt Nilai Tugas 70, Kuis, 75, UTS, 75, UAS 85)</a:t>
            </a:r>
            <a:endParaRPr/>
          </a:p>
        </p:txBody>
      </p:sp>
      <p:graphicFrame>
        <p:nvGraphicFramePr>
          <p:cNvPr id="640" name="Google Shape;640;p21"/>
          <p:cNvGraphicFramePr/>
          <p:nvPr/>
        </p:nvGraphicFramePr>
        <p:xfrm>
          <a:off x="1385264" y="2284413"/>
          <a:ext cx="3000000" cy="3000000"/>
        </p:xfrm>
        <a:graphic>
          <a:graphicData uri="http://schemas.openxmlformats.org/drawingml/2006/table">
            <a:tbl>
              <a:tblPr>
                <a:noFill/>
                <a:tableStyleId>{64534315-CF07-45CA-8918-818A31BFA13F}</a:tableStyleId>
              </a:tblPr>
              <a:tblGrid>
                <a:gridCol w="874725"/>
                <a:gridCol w="1512875"/>
                <a:gridCol w="1193800"/>
                <a:gridCol w="1193800"/>
              </a:tblGrid>
              <a:tr h="365750">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Nim</a:t>
                      </a:r>
                      <a:endParaRPr b="1" i="0" sz="1800" u="none" cap="none" strike="noStrike">
                        <a:solidFill>
                          <a:schemeClr val="lt1"/>
                        </a:solidFill>
                        <a:latin typeface="Arial"/>
                        <a:ea typeface="Arial"/>
                        <a:cs typeface="Arial"/>
                        <a:sym typeface="Arial"/>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682F"/>
                        </a:buClr>
                        <a:buSzPts val="1800"/>
                        <a:buFont typeface="Arial"/>
                        <a:buNone/>
                      </a:pPr>
                      <a:r>
                        <a:rPr b="1" i="0" lang="en-US" sz="1800" u="none" cap="none" strike="noStrike">
                          <a:solidFill>
                            <a:srgbClr val="00682F"/>
                          </a:solidFill>
                          <a:latin typeface="Arial"/>
                          <a:ea typeface="Arial"/>
                          <a:cs typeface="Arial"/>
                          <a:sym typeface="Arial"/>
                        </a:rPr>
                        <a:t>Nm_Mhs</a:t>
                      </a:r>
                      <a:endParaRPr b="1"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1" i="0" lang="en-US" sz="1800" u="none" cap="none" strike="noStrike">
                          <a:solidFill>
                            <a:srgbClr val="00682F"/>
                          </a:solidFill>
                          <a:latin typeface="Arial"/>
                          <a:ea typeface="Arial"/>
                          <a:cs typeface="Arial"/>
                          <a:sym typeface="Arial"/>
                        </a:rPr>
                        <a:t>Kelamin</a:t>
                      </a:r>
                      <a:endParaRPr b="1"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Kd_Prodi</a:t>
                      </a:r>
                      <a:endParaRPr b="1" i="0" sz="1800" u="none" cap="none" strike="noStrike">
                        <a:solidFill>
                          <a:schemeClr val="dk1"/>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A1-001</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Berliana Lina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Wanita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A11.261</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A1-002</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Cycal</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Pria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A11.261</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A-1003</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Tiara</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Wanita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A11.262</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A-1004</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Jenar</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Pria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A11.262</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CC0000"/>
                    </a:solidFill>
                  </a:tcPr>
                </a:tc>
              </a:tr>
            </a:tbl>
          </a:graphicData>
        </a:graphic>
      </p:graphicFrame>
      <p:graphicFrame>
        <p:nvGraphicFramePr>
          <p:cNvPr id="641" name="Google Shape;641;p21"/>
          <p:cNvGraphicFramePr/>
          <p:nvPr/>
        </p:nvGraphicFramePr>
        <p:xfrm>
          <a:off x="6643064" y="2286000"/>
          <a:ext cx="3000000" cy="3000000"/>
        </p:xfrm>
        <a:graphic>
          <a:graphicData uri="http://schemas.openxmlformats.org/drawingml/2006/table">
            <a:tbl>
              <a:tblPr>
                <a:noFill/>
                <a:tableStyleId>{64534315-CF07-45CA-8918-818A31BFA13F}</a:tableStyleId>
              </a:tblPr>
              <a:tblGrid>
                <a:gridCol w="990600"/>
                <a:gridCol w="2286000"/>
              </a:tblGrid>
              <a:tr h="36575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Kd_Prodi</a:t>
                      </a:r>
                      <a:endParaRPr b="1" i="0" sz="1800" u="none" cap="none" strike="noStrike">
                        <a:solidFill>
                          <a:schemeClr val="dk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682F"/>
                        </a:buClr>
                        <a:buSzPts val="1800"/>
                        <a:buFont typeface="Arial"/>
                        <a:buNone/>
                      </a:pPr>
                      <a:r>
                        <a:rPr b="1" i="0" lang="en-US" sz="1800" u="none" cap="none" strike="noStrike">
                          <a:solidFill>
                            <a:srgbClr val="00682F"/>
                          </a:solidFill>
                          <a:latin typeface="Arial"/>
                          <a:ea typeface="Arial"/>
                          <a:cs typeface="Arial"/>
                          <a:sym typeface="Arial"/>
                        </a:rPr>
                        <a:t>Nm_Progdi</a:t>
                      </a:r>
                      <a:endParaRPr b="1"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 PJJ-Ilmu Komputer</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Sistem Komputer</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Mnj. Informatika</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Teknik Informatika</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642" name="Google Shape;642;p21"/>
          <p:cNvSpPr txBox="1"/>
          <p:nvPr/>
        </p:nvSpPr>
        <p:spPr>
          <a:xfrm>
            <a:off x="7427289" y="1878013"/>
            <a:ext cx="136165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Progdi</a:t>
            </a:r>
            <a:endParaRPr sz="1700">
              <a:solidFill>
                <a:srgbClr val="CC0000"/>
              </a:solidFill>
              <a:latin typeface="Tahoma"/>
              <a:ea typeface="Tahoma"/>
              <a:cs typeface="Tahoma"/>
              <a:sym typeface="Tahoma"/>
            </a:endParaRPr>
          </a:p>
        </p:txBody>
      </p:sp>
      <p:sp>
        <p:nvSpPr>
          <p:cNvPr id="643" name="Google Shape;643;p21"/>
          <p:cNvSpPr txBox="1"/>
          <p:nvPr/>
        </p:nvSpPr>
        <p:spPr>
          <a:xfrm>
            <a:off x="1317002" y="1924645"/>
            <a:ext cx="179202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Mahasiswa</a:t>
            </a:r>
            <a:endParaRPr sz="1700">
              <a:solidFill>
                <a:srgbClr val="CC0000"/>
              </a:solidFill>
              <a:latin typeface="Tahoma"/>
              <a:ea typeface="Tahoma"/>
              <a:cs typeface="Tahoma"/>
              <a:sym typeface="Tahoma"/>
            </a:endParaRPr>
          </a:p>
        </p:txBody>
      </p:sp>
      <p:graphicFrame>
        <p:nvGraphicFramePr>
          <p:cNvPr id="644" name="Google Shape;644;p21"/>
          <p:cNvGraphicFramePr/>
          <p:nvPr/>
        </p:nvGraphicFramePr>
        <p:xfrm>
          <a:off x="1385264" y="4800600"/>
          <a:ext cx="3000000" cy="3000000"/>
        </p:xfrm>
        <a:graphic>
          <a:graphicData uri="http://schemas.openxmlformats.org/drawingml/2006/table">
            <a:tbl>
              <a:tblPr>
                <a:noFill/>
                <a:tableStyleId>{64534315-CF07-45CA-8918-818A31BFA13F}</a:tableStyleId>
              </a:tblPr>
              <a:tblGrid>
                <a:gridCol w="768350"/>
                <a:gridCol w="984250"/>
                <a:gridCol w="838200"/>
                <a:gridCol w="762000"/>
                <a:gridCol w="838200"/>
                <a:gridCol w="762000"/>
              </a:tblGrid>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Nim</a:t>
                      </a:r>
                      <a:endParaRPr b="1" i="0" sz="1100" u="none" cap="none" strike="noStrike">
                        <a:solidFill>
                          <a:schemeClr val="lt1"/>
                        </a:solidFill>
                        <a:latin typeface="Arial"/>
                        <a:ea typeface="Arial"/>
                        <a:cs typeface="Arial"/>
                        <a:sym typeface="Arial"/>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Kd_MK</a:t>
                      </a:r>
                      <a:endParaRPr b="1" i="0" sz="1100" u="none" cap="none" strike="noStrike">
                        <a:solidFill>
                          <a:schemeClr val="dk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Nilai_Tugas</a:t>
                      </a:r>
                      <a:endParaRPr b="1" i="0" sz="1100" u="none" cap="none" strike="noStrike">
                        <a:solidFill>
                          <a:srgbClr val="00682F"/>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Nilai_Kuis</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Nilai_UTS</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Nilai_UAS</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A1-001</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PJJKI52001</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A1-001</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PJJKI53002</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85</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A1-002</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PJJKI52001</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65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A1-002</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PJJKI52002</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A1-003</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PJJKI53003</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85</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A1-004</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PJJKI53003</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100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645" name="Google Shape;645;p21"/>
          <p:cNvGraphicFramePr/>
          <p:nvPr/>
        </p:nvGraphicFramePr>
        <p:xfrm>
          <a:off x="6643064" y="4892675"/>
          <a:ext cx="3000000" cy="3000000"/>
        </p:xfrm>
        <a:graphic>
          <a:graphicData uri="http://schemas.openxmlformats.org/drawingml/2006/table">
            <a:tbl>
              <a:tblPr>
                <a:noFill/>
                <a:tableStyleId>{64534315-CF07-45CA-8918-818A31BFA13F}</a:tableStyleId>
              </a:tblPr>
              <a:tblGrid>
                <a:gridCol w="1601800"/>
                <a:gridCol w="1674800"/>
              </a:tblGrid>
              <a:tr h="39647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Kd_MK</a:t>
                      </a:r>
                      <a:endParaRPr b="1" i="0" sz="2000" u="none" cap="none" strike="noStrike">
                        <a:solidFill>
                          <a:schemeClr val="dk1"/>
                        </a:solidFill>
                        <a:latin typeface="Arial"/>
                        <a:ea typeface="Arial"/>
                        <a:cs typeface="Arial"/>
                        <a:sym typeface="Arial"/>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D050"/>
                    </a:solidFill>
                  </a:tcPr>
                </a:tc>
                <a:tc>
                  <a:txBody>
                    <a:bodyPr/>
                    <a:lstStyle/>
                    <a:p>
                      <a:pPr indent="0" lvl="0" marL="0" marR="0" rtl="0" algn="ctr">
                        <a:lnSpc>
                          <a:spcPct val="100000"/>
                        </a:lnSpc>
                        <a:spcBef>
                          <a:spcPts val="0"/>
                        </a:spcBef>
                        <a:spcAft>
                          <a:spcPts val="0"/>
                        </a:spcAft>
                        <a:buClr>
                          <a:srgbClr val="C00000"/>
                        </a:buClr>
                        <a:buSzPts val="2000"/>
                        <a:buFont typeface="Arial"/>
                        <a:buNone/>
                      </a:pPr>
                      <a:r>
                        <a:rPr b="1" i="0" lang="en-US" sz="2000" u="none" cap="none" strike="noStrike">
                          <a:solidFill>
                            <a:srgbClr val="C00000"/>
                          </a:solidFill>
                          <a:latin typeface="Arial"/>
                          <a:ea typeface="Arial"/>
                          <a:cs typeface="Arial"/>
                          <a:sym typeface="Arial"/>
                        </a:rPr>
                        <a:t>Nm_MK</a:t>
                      </a:r>
                      <a:endParaRPr b="1" i="0" sz="2000" u="none" cap="none" strike="noStrike">
                        <a:solidFill>
                          <a:srgbClr val="C00000"/>
                        </a:solidFill>
                        <a:latin typeface="Arial"/>
                        <a:ea typeface="Arial"/>
                        <a:cs typeface="Arial"/>
                        <a:sym typeface="Arial"/>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4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PJJKI52001</a:t>
                      </a:r>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Clr>
                          <a:srgbClr val="C00000"/>
                        </a:buClr>
                        <a:buSzPts val="2000"/>
                        <a:buFont typeface="Arial"/>
                        <a:buNone/>
                      </a:pPr>
                      <a:r>
                        <a:rPr b="0" i="0" lang="en-US" sz="2000" u="none" cap="none" strike="noStrike">
                          <a:solidFill>
                            <a:srgbClr val="C00000"/>
                          </a:solidFill>
                          <a:latin typeface="Arial"/>
                          <a:ea typeface="Arial"/>
                          <a:cs typeface="Arial"/>
                          <a:sym typeface="Arial"/>
                        </a:rPr>
                        <a:t>Konsep Database</a:t>
                      </a:r>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4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PJJKI53002</a:t>
                      </a:r>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Clr>
                          <a:srgbClr val="C00000"/>
                        </a:buClr>
                        <a:buSzPts val="2000"/>
                        <a:buFont typeface="Arial"/>
                        <a:buNone/>
                      </a:pPr>
                      <a:r>
                        <a:rPr b="0" i="0" lang="en-US" sz="2000" u="none" cap="none" strike="noStrike">
                          <a:solidFill>
                            <a:srgbClr val="C00000"/>
                          </a:solidFill>
                          <a:latin typeface="Arial"/>
                          <a:ea typeface="Arial"/>
                          <a:cs typeface="Arial"/>
                          <a:sym typeface="Arial"/>
                        </a:rPr>
                        <a:t>Sistem Operasi</a:t>
                      </a:r>
                      <a:endParaRPr b="0" i="0" sz="2000" u="none" cap="none" strike="noStrike">
                        <a:solidFill>
                          <a:srgbClr val="C00000"/>
                        </a:solidFill>
                        <a:latin typeface="Arial"/>
                        <a:ea typeface="Arial"/>
                        <a:cs typeface="Arial"/>
                        <a:sym typeface="Arial"/>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4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PJJKI53003</a:t>
                      </a:r>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Clr>
                          <a:srgbClr val="C00000"/>
                        </a:buClr>
                        <a:buSzPts val="2000"/>
                        <a:buFont typeface="Arial"/>
                        <a:buNone/>
                      </a:pPr>
                      <a:r>
                        <a:rPr b="0" i="0" lang="en-US" sz="2000" u="none" cap="none" strike="noStrike">
                          <a:solidFill>
                            <a:srgbClr val="C00000"/>
                          </a:solidFill>
                          <a:latin typeface="Arial"/>
                          <a:ea typeface="Arial"/>
                          <a:cs typeface="Arial"/>
                          <a:sym typeface="Arial"/>
                        </a:rPr>
                        <a:t>Sistem Distribusi</a:t>
                      </a:r>
                      <a:endParaRPr b="0" i="0" sz="2000" u="none" cap="none" strike="noStrike">
                        <a:solidFill>
                          <a:srgbClr val="C00000"/>
                        </a:solidFill>
                        <a:latin typeface="Arial"/>
                        <a:ea typeface="Arial"/>
                        <a:cs typeface="Arial"/>
                        <a:sym typeface="Arial"/>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646" name="Google Shape;646;p21"/>
          <p:cNvSpPr txBox="1"/>
          <p:nvPr/>
        </p:nvSpPr>
        <p:spPr>
          <a:xfrm>
            <a:off x="7328864" y="4418013"/>
            <a:ext cx="1789336"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Matakuliah</a:t>
            </a:r>
            <a:endParaRPr sz="1700">
              <a:solidFill>
                <a:srgbClr val="CC0000"/>
              </a:solidFill>
              <a:latin typeface="Tahoma"/>
              <a:ea typeface="Tahoma"/>
              <a:cs typeface="Tahoma"/>
              <a:sym typeface="Tahoma"/>
            </a:endParaRPr>
          </a:p>
        </p:txBody>
      </p:sp>
      <p:sp>
        <p:nvSpPr>
          <p:cNvPr id="647" name="Google Shape;647;p21"/>
          <p:cNvSpPr txBox="1"/>
          <p:nvPr/>
        </p:nvSpPr>
        <p:spPr>
          <a:xfrm>
            <a:off x="2604464" y="4341813"/>
            <a:ext cx="133613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Kuliah</a:t>
            </a:r>
            <a:endParaRPr sz="1700">
              <a:solidFill>
                <a:srgbClr val="CC0000"/>
              </a:solidFill>
              <a:latin typeface="Tahoma"/>
              <a:ea typeface="Tahoma"/>
              <a:cs typeface="Tahoma"/>
              <a:sym typeface="Tahoma"/>
            </a:endParaRPr>
          </a:p>
        </p:txBody>
      </p:sp>
      <p:cxnSp>
        <p:nvCxnSpPr>
          <p:cNvPr id="648" name="Google Shape;648;p21"/>
          <p:cNvCxnSpPr/>
          <p:nvPr/>
        </p:nvCxnSpPr>
        <p:spPr>
          <a:xfrm rot="10800000">
            <a:off x="1004264" y="2428236"/>
            <a:ext cx="381000" cy="0"/>
          </a:xfrm>
          <a:prstGeom prst="straightConnector1">
            <a:avLst/>
          </a:prstGeom>
          <a:noFill/>
          <a:ln cap="flat" cmpd="sng" w="38100">
            <a:solidFill>
              <a:srgbClr val="FF0000"/>
            </a:solidFill>
            <a:prstDash val="solid"/>
            <a:round/>
            <a:headEnd len="med" w="med" type="stealth"/>
            <a:tailEnd len="med" w="med" type="none"/>
          </a:ln>
        </p:spPr>
      </p:cxnSp>
      <p:cxnSp>
        <p:nvCxnSpPr>
          <p:cNvPr id="649" name="Google Shape;649;p21"/>
          <p:cNvCxnSpPr/>
          <p:nvPr/>
        </p:nvCxnSpPr>
        <p:spPr>
          <a:xfrm>
            <a:off x="1004264" y="2414588"/>
            <a:ext cx="0" cy="2590800"/>
          </a:xfrm>
          <a:prstGeom prst="straightConnector1">
            <a:avLst/>
          </a:prstGeom>
          <a:noFill/>
          <a:ln cap="flat" cmpd="sng" w="38100">
            <a:solidFill>
              <a:srgbClr val="FF0000"/>
            </a:solidFill>
            <a:prstDash val="solid"/>
            <a:round/>
            <a:headEnd len="med" w="med" type="none"/>
            <a:tailEnd len="med" w="med" type="none"/>
          </a:ln>
        </p:spPr>
      </p:cxnSp>
      <p:cxnSp>
        <p:nvCxnSpPr>
          <p:cNvPr id="650" name="Google Shape;650;p21"/>
          <p:cNvCxnSpPr/>
          <p:nvPr/>
        </p:nvCxnSpPr>
        <p:spPr>
          <a:xfrm rot="10800000">
            <a:off x="1004264" y="4991740"/>
            <a:ext cx="381000" cy="0"/>
          </a:xfrm>
          <a:prstGeom prst="straightConnector1">
            <a:avLst/>
          </a:prstGeom>
          <a:noFill/>
          <a:ln cap="flat" cmpd="sng" w="38100">
            <a:solidFill>
              <a:srgbClr val="FF0000"/>
            </a:solidFill>
            <a:prstDash val="solid"/>
            <a:round/>
            <a:headEnd len="med" w="med" type="stealth"/>
            <a:tailEnd len="med" w="med" type="none"/>
          </a:ln>
        </p:spPr>
      </p:cxnSp>
      <p:cxnSp>
        <p:nvCxnSpPr>
          <p:cNvPr id="651" name="Google Shape;651;p21"/>
          <p:cNvCxnSpPr/>
          <p:nvPr/>
        </p:nvCxnSpPr>
        <p:spPr>
          <a:xfrm>
            <a:off x="2541912" y="4310063"/>
            <a:ext cx="0" cy="533400"/>
          </a:xfrm>
          <a:prstGeom prst="straightConnector1">
            <a:avLst/>
          </a:prstGeom>
          <a:noFill/>
          <a:ln cap="flat" cmpd="sng" w="38100">
            <a:solidFill>
              <a:srgbClr val="FF0000"/>
            </a:solidFill>
            <a:prstDash val="solid"/>
            <a:round/>
            <a:headEnd len="med" w="med" type="none"/>
            <a:tailEnd len="med" w="med" type="stealth"/>
          </a:ln>
        </p:spPr>
      </p:cxnSp>
      <p:cxnSp>
        <p:nvCxnSpPr>
          <p:cNvPr id="652" name="Google Shape;652;p21"/>
          <p:cNvCxnSpPr/>
          <p:nvPr/>
        </p:nvCxnSpPr>
        <p:spPr>
          <a:xfrm>
            <a:off x="2528264" y="4310063"/>
            <a:ext cx="4800600" cy="0"/>
          </a:xfrm>
          <a:prstGeom prst="straightConnector1">
            <a:avLst/>
          </a:prstGeom>
          <a:noFill/>
          <a:ln cap="flat" cmpd="sng" w="38100">
            <a:solidFill>
              <a:srgbClr val="FF0000"/>
            </a:solidFill>
            <a:prstDash val="solid"/>
            <a:round/>
            <a:headEnd len="med" w="med" type="none"/>
            <a:tailEnd len="med" w="med" type="none"/>
          </a:ln>
        </p:spPr>
      </p:cxnSp>
      <p:cxnSp>
        <p:nvCxnSpPr>
          <p:cNvPr id="653" name="Google Shape;653;p21"/>
          <p:cNvCxnSpPr/>
          <p:nvPr/>
        </p:nvCxnSpPr>
        <p:spPr>
          <a:xfrm>
            <a:off x="7315216" y="4310063"/>
            <a:ext cx="0" cy="533400"/>
          </a:xfrm>
          <a:prstGeom prst="straightConnector1">
            <a:avLst/>
          </a:prstGeom>
          <a:noFill/>
          <a:ln cap="flat" cmpd="sng" w="38100">
            <a:solidFill>
              <a:srgbClr val="FF0000"/>
            </a:solidFill>
            <a:prstDash val="solid"/>
            <a:round/>
            <a:headEnd len="med" w="med" type="none"/>
            <a:tailEnd len="med" w="med" type="stealth"/>
          </a:ln>
        </p:spPr>
      </p:cxnSp>
      <p:cxnSp>
        <p:nvCxnSpPr>
          <p:cNvPr id="654" name="Google Shape;654;p21"/>
          <p:cNvCxnSpPr/>
          <p:nvPr/>
        </p:nvCxnSpPr>
        <p:spPr>
          <a:xfrm>
            <a:off x="5576264" y="1842448"/>
            <a:ext cx="0" cy="457200"/>
          </a:xfrm>
          <a:prstGeom prst="straightConnector1">
            <a:avLst/>
          </a:prstGeom>
          <a:noFill/>
          <a:ln cap="flat" cmpd="sng" w="38100">
            <a:solidFill>
              <a:srgbClr val="FF0000"/>
            </a:solidFill>
            <a:prstDash val="solid"/>
            <a:round/>
            <a:headEnd len="med" w="med" type="none"/>
            <a:tailEnd len="med" w="med" type="stealth"/>
          </a:ln>
        </p:spPr>
      </p:cxnSp>
      <p:cxnSp>
        <p:nvCxnSpPr>
          <p:cNvPr id="655" name="Google Shape;655;p21"/>
          <p:cNvCxnSpPr/>
          <p:nvPr/>
        </p:nvCxnSpPr>
        <p:spPr>
          <a:xfrm>
            <a:off x="5576264" y="1856096"/>
            <a:ext cx="1828800" cy="0"/>
          </a:xfrm>
          <a:prstGeom prst="straightConnector1">
            <a:avLst/>
          </a:prstGeom>
          <a:noFill/>
          <a:ln cap="flat" cmpd="sng" w="38100">
            <a:solidFill>
              <a:srgbClr val="FF0000"/>
            </a:solidFill>
            <a:prstDash val="solid"/>
            <a:round/>
            <a:headEnd len="med" w="med" type="none"/>
            <a:tailEnd len="med" w="med" type="none"/>
          </a:ln>
        </p:spPr>
      </p:cxnSp>
      <p:cxnSp>
        <p:nvCxnSpPr>
          <p:cNvPr id="656" name="Google Shape;656;p21"/>
          <p:cNvCxnSpPr/>
          <p:nvPr/>
        </p:nvCxnSpPr>
        <p:spPr>
          <a:xfrm>
            <a:off x="7393720" y="1844720"/>
            <a:ext cx="0" cy="45720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0" name="Shape 660"/>
        <p:cNvGrpSpPr/>
        <p:nvPr/>
      </p:nvGrpSpPr>
      <p:grpSpPr>
        <a:xfrm>
          <a:off x="0" y="0"/>
          <a:ext cx="0" cy="0"/>
          <a:chOff x="0" y="0"/>
          <a:chExt cx="0" cy="0"/>
        </a:xfrm>
      </p:grpSpPr>
      <p:sp>
        <p:nvSpPr>
          <p:cNvPr id="661" name="Google Shape;661;p22"/>
          <p:cNvSpPr txBox="1"/>
          <p:nvPr>
            <p:ph type="title"/>
          </p:nvPr>
        </p:nvSpPr>
        <p:spPr>
          <a:xfrm>
            <a:off x="943107" y="-123464"/>
            <a:ext cx="10945654" cy="916139"/>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100"/>
              <a:buFont typeface="Book Antiqua"/>
              <a:buNone/>
            </a:pPr>
            <a:r>
              <a:rPr b="1" lang="en-US" sz="3100">
                <a:latin typeface="Book Antiqua"/>
                <a:ea typeface="Book Antiqua"/>
                <a:cs typeface="Book Antiqua"/>
                <a:sym typeface="Book Antiqua"/>
              </a:rPr>
              <a:t>RDBMS : </a:t>
            </a:r>
            <a:r>
              <a:rPr b="1" lang="en-US" sz="2800">
                <a:solidFill>
                  <a:srgbClr val="FF0000"/>
                </a:solidFill>
                <a:latin typeface="Book Antiqua"/>
                <a:ea typeface="Book Antiqua"/>
                <a:cs typeface="Book Antiqua"/>
                <a:sym typeface="Book Antiqua"/>
              </a:rPr>
              <a:t>Memodelkan Dunia Nyata (cont’d)</a:t>
            </a:r>
            <a:endParaRPr sz="2800"/>
          </a:p>
        </p:txBody>
      </p:sp>
      <p:graphicFrame>
        <p:nvGraphicFramePr>
          <p:cNvPr id="662" name="Google Shape;662;p22"/>
          <p:cNvGraphicFramePr/>
          <p:nvPr/>
        </p:nvGraphicFramePr>
        <p:xfrm>
          <a:off x="1284040" y="2441553"/>
          <a:ext cx="3000000" cy="3000000"/>
        </p:xfrm>
        <a:graphic>
          <a:graphicData uri="http://schemas.openxmlformats.org/drawingml/2006/table">
            <a:tbl>
              <a:tblPr>
                <a:noFill/>
                <a:tableStyleId>{64534315-CF07-45CA-8918-818A31BFA13F}</a:tableStyleId>
              </a:tblPr>
              <a:tblGrid>
                <a:gridCol w="874725"/>
                <a:gridCol w="1512875"/>
                <a:gridCol w="1193800"/>
                <a:gridCol w="1193800"/>
              </a:tblGrid>
              <a:tr h="358775">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Kd_Brg</a:t>
                      </a:r>
                      <a:endParaRPr b="1" i="0" sz="1800" u="none" cap="none" strike="noStrike">
                        <a:solidFill>
                          <a:schemeClr val="lt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Nm_Brg</a:t>
                      </a:r>
                      <a:endParaRPr b="1"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Harga_Beli</a:t>
                      </a:r>
                      <a:endParaRPr b="1"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Kd_Pemasok</a:t>
                      </a:r>
                      <a:endParaRPr b="1" i="0" sz="1800" u="none" cap="none" strike="noStrike">
                        <a:solidFill>
                          <a:schemeClr val="dk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180975">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100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Pisau Roti</a:t>
                      </a:r>
                      <a:endParaRPr b="0"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14500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180975">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110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Roti Tawar</a:t>
                      </a:r>
                      <a:endParaRPr b="0"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24600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180975">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120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Blueband Tr</a:t>
                      </a:r>
                      <a:endParaRPr b="0"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44500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180975">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130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Selai Strobery</a:t>
                      </a:r>
                      <a:endParaRPr b="0"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24500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CC0000"/>
                    </a:solidFill>
                  </a:tcPr>
                </a:tc>
              </a:tr>
            </a:tbl>
          </a:graphicData>
        </a:graphic>
      </p:graphicFrame>
      <p:graphicFrame>
        <p:nvGraphicFramePr>
          <p:cNvPr id="663" name="Google Shape;663;p22"/>
          <p:cNvGraphicFramePr/>
          <p:nvPr/>
        </p:nvGraphicFramePr>
        <p:xfrm>
          <a:off x="6313240" y="2443140"/>
          <a:ext cx="3000000" cy="3000000"/>
        </p:xfrm>
        <a:graphic>
          <a:graphicData uri="http://schemas.openxmlformats.org/drawingml/2006/table">
            <a:tbl>
              <a:tblPr>
                <a:noFill/>
                <a:tableStyleId>{64534315-CF07-45CA-8918-818A31BFA13F}</a:tableStyleId>
              </a:tblPr>
              <a:tblGrid>
                <a:gridCol w="1601800"/>
                <a:gridCol w="1674800"/>
              </a:tblGrid>
              <a:tr h="365875">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Kd_Dist</a:t>
                      </a:r>
                      <a:endParaRPr b="1" i="0" sz="1800" u="none" cap="none" strike="noStrike">
                        <a:solidFill>
                          <a:schemeClr val="dk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Arial"/>
                          <a:ea typeface="Arial"/>
                          <a:cs typeface="Arial"/>
                          <a:sym typeface="Arial"/>
                        </a:rPr>
                        <a:t>Nm_Pemasok</a:t>
                      </a:r>
                      <a:endParaRPr b="1"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Unilaper</a:t>
                      </a:r>
                      <a:endParaRPr b="0"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29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Prima Sari</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Bintang Lina</a:t>
                      </a:r>
                      <a:endParaRPr b="0"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Sekawan Purwa</a:t>
                      </a:r>
                      <a:endParaRPr b="0" i="0" sz="18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664" name="Google Shape;664;p22"/>
          <p:cNvSpPr txBox="1"/>
          <p:nvPr/>
        </p:nvSpPr>
        <p:spPr>
          <a:xfrm>
            <a:off x="7326065" y="2035153"/>
            <a:ext cx="19516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CC0000"/>
                </a:solidFill>
                <a:latin typeface="Tahoma"/>
                <a:ea typeface="Tahoma"/>
                <a:cs typeface="Tahoma"/>
                <a:sym typeface="Tahoma"/>
              </a:rPr>
              <a:t>Tabel Distibutor</a:t>
            </a:r>
            <a:endParaRPr sz="2000">
              <a:solidFill>
                <a:srgbClr val="CC0000"/>
              </a:solidFill>
              <a:latin typeface="Tahoma"/>
              <a:ea typeface="Tahoma"/>
              <a:cs typeface="Tahoma"/>
              <a:sym typeface="Tahoma"/>
            </a:endParaRPr>
          </a:p>
        </p:txBody>
      </p:sp>
      <p:sp>
        <p:nvSpPr>
          <p:cNvPr id="665" name="Google Shape;665;p22"/>
          <p:cNvSpPr txBox="1"/>
          <p:nvPr/>
        </p:nvSpPr>
        <p:spPr>
          <a:xfrm>
            <a:off x="1169740" y="742153"/>
            <a:ext cx="86868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7A10B"/>
                </a:solidFill>
                <a:latin typeface="Book Antiqua"/>
                <a:ea typeface="Book Antiqua"/>
                <a:cs typeface="Book Antiqua"/>
                <a:sym typeface="Book Antiqua"/>
              </a:rPr>
              <a:t>Tabel barang </a:t>
            </a:r>
            <a:r>
              <a:rPr b="1" i="1" lang="en-US" sz="1800" u="sng">
                <a:solidFill>
                  <a:srgbClr val="FF0000"/>
                </a:solidFill>
                <a:latin typeface="Book Antiqua"/>
                <a:ea typeface="Book Antiqua"/>
                <a:cs typeface="Book Antiqua"/>
                <a:sym typeface="Book Antiqua"/>
              </a:rPr>
              <a:t>direlasikan</a:t>
            </a:r>
            <a:r>
              <a:rPr lang="en-US" sz="1800">
                <a:solidFill>
                  <a:srgbClr val="07A10B"/>
                </a:solidFill>
                <a:latin typeface="Book Antiqua"/>
                <a:ea typeface="Book Antiqua"/>
                <a:cs typeface="Book Antiqua"/>
                <a:sym typeface="Book Antiqua"/>
              </a:rPr>
              <a:t> dg tabel distributor melalui Kode_Dist, Tabel Barang dg Tabel Transaksi_Jual melalui Kd_Brg dan Tabel Pelanggan dg Tabel Transaksi_Jual melalui Kd_Plg. </a:t>
            </a:r>
            <a:endParaRPr/>
          </a:p>
          <a:p>
            <a:pPr indent="0" lvl="0" marL="0" marR="0" rtl="0" algn="ctr">
              <a:spcBef>
                <a:spcPts val="0"/>
              </a:spcBef>
              <a:spcAft>
                <a:spcPts val="0"/>
              </a:spcAft>
              <a:buNone/>
            </a:pPr>
            <a:r>
              <a:rPr lang="en-US" sz="1800">
                <a:solidFill>
                  <a:schemeClr val="lt1"/>
                </a:solidFill>
                <a:latin typeface="Book Antiqua"/>
                <a:ea typeface="Book Antiqua"/>
                <a:cs typeface="Book Antiqua"/>
                <a:sym typeface="Book Antiqua"/>
              </a:rPr>
              <a:t>Memungkinkan pencarian informasi yg melibatkan  seluruh file yg berelasi </a:t>
            </a:r>
            <a:r>
              <a:rPr b="1" lang="en-US" sz="1800">
                <a:solidFill>
                  <a:srgbClr val="FF0000"/>
                </a:solidFill>
                <a:latin typeface="Book Antiqua"/>
                <a:ea typeface="Book Antiqua"/>
                <a:cs typeface="Book Antiqua"/>
                <a:sym typeface="Book Antiqua"/>
              </a:rPr>
              <a:t>(?)</a:t>
            </a:r>
            <a:endParaRPr b="1" sz="1800">
              <a:solidFill>
                <a:srgbClr val="FF0000"/>
              </a:solidFill>
              <a:latin typeface="Book Antiqua"/>
              <a:ea typeface="Book Antiqua"/>
              <a:cs typeface="Book Antiqua"/>
              <a:sym typeface="Book Antiqua"/>
            </a:endParaRPr>
          </a:p>
        </p:txBody>
      </p:sp>
      <p:sp>
        <p:nvSpPr>
          <p:cNvPr id="666" name="Google Shape;666;p22"/>
          <p:cNvSpPr txBox="1"/>
          <p:nvPr/>
        </p:nvSpPr>
        <p:spPr>
          <a:xfrm>
            <a:off x="1215778" y="1958953"/>
            <a:ext cx="164878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CC0000"/>
                </a:solidFill>
                <a:latin typeface="Tahoma"/>
                <a:ea typeface="Tahoma"/>
                <a:cs typeface="Tahoma"/>
                <a:sym typeface="Tahoma"/>
              </a:rPr>
              <a:t>Tabel Barang</a:t>
            </a:r>
            <a:endParaRPr sz="2000">
              <a:solidFill>
                <a:srgbClr val="CC0000"/>
              </a:solidFill>
              <a:latin typeface="Tahoma"/>
              <a:ea typeface="Tahoma"/>
              <a:cs typeface="Tahoma"/>
              <a:sym typeface="Tahoma"/>
            </a:endParaRPr>
          </a:p>
        </p:txBody>
      </p:sp>
      <p:graphicFrame>
        <p:nvGraphicFramePr>
          <p:cNvPr id="667" name="Google Shape;667;p22"/>
          <p:cNvGraphicFramePr/>
          <p:nvPr/>
        </p:nvGraphicFramePr>
        <p:xfrm>
          <a:off x="1284040" y="4900590"/>
          <a:ext cx="3000000" cy="3000000"/>
        </p:xfrm>
        <a:graphic>
          <a:graphicData uri="http://schemas.openxmlformats.org/drawingml/2006/table">
            <a:tbl>
              <a:tblPr>
                <a:noFill/>
                <a:tableStyleId>{64534315-CF07-45CA-8918-818A31BFA13F}</a:tableStyleId>
              </a:tblPr>
              <a:tblGrid>
                <a:gridCol w="768350"/>
                <a:gridCol w="711200"/>
                <a:gridCol w="741375"/>
                <a:gridCol w="1023925"/>
                <a:gridCol w="854075"/>
                <a:gridCol w="854075"/>
              </a:tblGrid>
              <a:tr h="369900">
                <a:tc>
                  <a:txBody>
                    <a:bodyPr/>
                    <a:lstStyle/>
                    <a:p>
                      <a:pPr indent="0" lvl="0" marL="0" marR="0" rtl="0" algn="ctr">
                        <a:lnSpc>
                          <a:spcPct val="100000"/>
                        </a:lnSpc>
                        <a:spcBef>
                          <a:spcPts val="0"/>
                        </a:spcBef>
                        <a:spcAft>
                          <a:spcPts val="0"/>
                        </a:spcAft>
                        <a:buClr>
                          <a:schemeClr val="lt1"/>
                        </a:buClr>
                        <a:buSzPts val="1000"/>
                        <a:buFont typeface="Arial"/>
                        <a:buNone/>
                      </a:pPr>
                      <a:r>
                        <a:rPr b="1" i="0" lang="en-US" sz="1000" u="none" cap="none" strike="noStrike">
                          <a:solidFill>
                            <a:schemeClr val="lt1"/>
                          </a:solidFill>
                          <a:latin typeface="Arial"/>
                          <a:ea typeface="Arial"/>
                          <a:cs typeface="Arial"/>
                          <a:sym typeface="Arial"/>
                        </a:rPr>
                        <a:t>Kd_Brg</a:t>
                      </a:r>
                      <a:endParaRPr b="1" i="0" sz="1000" u="none" cap="none" strike="noStrike">
                        <a:solidFill>
                          <a:schemeClr val="lt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2611"/>
                        </a:buClr>
                        <a:buSzPts val="1000"/>
                        <a:buFont typeface="Arial"/>
                        <a:buNone/>
                      </a:pPr>
                      <a:r>
                        <a:rPr b="1" i="0" lang="en-US" sz="1000" u="none" cap="none" strike="noStrike">
                          <a:solidFill>
                            <a:srgbClr val="002611"/>
                          </a:solidFill>
                          <a:latin typeface="Arial"/>
                          <a:ea typeface="Arial"/>
                          <a:cs typeface="Arial"/>
                          <a:sym typeface="Arial"/>
                        </a:rPr>
                        <a:t>Kd_Plg</a:t>
                      </a:r>
                      <a:endParaRPr b="1" i="0" sz="1000" u="none" cap="none" strike="noStrike">
                        <a:solidFill>
                          <a:srgbClr val="00261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No_Fact</a:t>
                      </a:r>
                      <a:endParaRPr b="1" i="0" sz="1000" u="none" cap="none" strike="noStrike">
                        <a:solidFill>
                          <a:srgbClr val="FF00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Tgl_Trans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Jumlah</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Harga_Jual</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100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2611"/>
                        </a:buClr>
                        <a:buSzPts val="1000"/>
                        <a:buFont typeface="Arial"/>
                        <a:buNone/>
                      </a:pPr>
                      <a:r>
                        <a:rPr b="0" i="0" lang="en-US" sz="1000" u="none" cap="none" strike="noStrike">
                          <a:solidFill>
                            <a:srgbClr val="002611"/>
                          </a:solidFill>
                          <a:latin typeface="Arial"/>
                          <a:ea typeface="Arial"/>
                          <a:cs typeface="Arial"/>
                          <a:sym typeface="Arial"/>
                        </a:rPr>
                        <a:t>220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111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29/09/2019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15000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110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2611"/>
                        </a:buClr>
                        <a:buSzPts val="1000"/>
                        <a:buFont typeface="Arial"/>
                        <a:buNone/>
                      </a:pPr>
                      <a:r>
                        <a:rPr b="0" i="0" lang="en-US" sz="1000" u="none" cap="none" strike="noStrike">
                          <a:solidFill>
                            <a:srgbClr val="002611"/>
                          </a:solidFill>
                          <a:latin typeface="Arial"/>
                          <a:ea typeface="Arial"/>
                          <a:cs typeface="Arial"/>
                          <a:sym typeface="Arial"/>
                        </a:rPr>
                        <a:t>220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112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30/09/2019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25000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49250">
                <a:tc>
                  <a:txBody>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120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2611"/>
                        </a:buClr>
                        <a:buSzPts val="1000"/>
                        <a:buFont typeface="Arial"/>
                        <a:buNone/>
                      </a:pPr>
                      <a:r>
                        <a:rPr b="0" i="0" lang="en-US" sz="1000" u="none" cap="none" strike="noStrike">
                          <a:solidFill>
                            <a:srgbClr val="002611"/>
                          </a:solidFill>
                          <a:latin typeface="Arial"/>
                          <a:ea typeface="Arial"/>
                          <a:cs typeface="Arial"/>
                          <a:sym typeface="Arial"/>
                        </a:rPr>
                        <a:t>221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113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31/09/2019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25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45000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130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2611"/>
                        </a:buClr>
                        <a:buSzPts val="1000"/>
                        <a:buFont typeface="Arial"/>
                        <a:buNone/>
                      </a:pPr>
                      <a:r>
                        <a:rPr b="0" i="0" lang="en-US" sz="1000" u="none" cap="none" strike="noStrike">
                          <a:solidFill>
                            <a:srgbClr val="002611"/>
                          </a:solidFill>
                          <a:latin typeface="Arial"/>
                          <a:ea typeface="Arial"/>
                          <a:cs typeface="Arial"/>
                          <a:sym typeface="Arial"/>
                        </a:rPr>
                        <a:t>221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114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31/09/2019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25000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100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2611"/>
                        </a:buClr>
                        <a:buSzPts val="1000"/>
                        <a:buFont typeface="Arial"/>
                        <a:buNone/>
                      </a:pPr>
                      <a:r>
                        <a:rPr b="0" i="0" lang="en-US" sz="1000" u="none" cap="none" strike="noStrike">
                          <a:solidFill>
                            <a:srgbClr val="002611"/>
                          </a:solidFill>
                          <a:latin typeface="Arial"/>
                          <a:ea typeface="Arial"/>
                          <a:cs typeface="Arial"/>
                          <a:sym typeface="Arial"/>
                        </a:rPr>
                        <a:t>222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113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30/09/2019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15000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0825">
                <a:tc>
                  <a:txBody>
                    <a:bodyPr/>
                    <a:lstStyle/>
                    <a:p>
                      <a:pPr indent="0" lvl="0" marL="0" marR="0" rtl="0" algn="ctr">
                        <a:lnSpc>
                          <a:spcPct val="100000"/>
                        </a:lnSpc>
                        <a:spcBef>
                          <a:spcPts val="0"/>
                        </a:spcBef>
                        <a:spcAft>
                          <a:spcPts val="0"/>
                        </a:spcAft>
                        <a:buClr>
                          <a:schemeClr val="lt1"/>
                        </a:buClr>
                        <a:buSzPts val="1000"/>
                        <a:buFont typeface="Arial"/>
                        <a:buNone/>
                      </a:pPr>
                      <a:r>
                        <a:rPr b="0" i="0" lang="en-US" sz="1000" u="none" cap="none" strike="noStrike">
                          <a:solidFill>
                            <a:schemeClr val="lt1"/>
                          </a:solidFill>
                          <a:latin typeface="Arial"/>
                          <a:ea typeface="Arial"/>
                          <a:cs typeface="Arial"/>
                          <a:sym typeface="Arial"/>
                        </a:rPr>
                        <a:t>110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2611"/>
                        </a:buClr>
                        <a:buSzPts val="1000"/>
                        <a:buFont typeface="Arial"/>
                        <a:buNone/>
                      </a:pPr>
                      <a:r>
                        <a:rPr b="0" i="0" lang="en-US" sz="1000" u="none" cap="none" strike="noStrike">
                          <a:solidFill>
                            <a:srgbClr val="002611"/>
                          </a:solidFill>
                          <a:latin typeface="Arial"/>
                          <a:ea typeface="Arial"/>
                          <a:cs typeface="Arial"/>
                          <a:sym typeface="Arial"/>
                        </a:rPr>
                        <a:t>222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114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29/09/2019</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35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1000"/>
                        <a:buFont typeface="Arial"/>
                        <a:buNone/>
                      </a:pPr>
                      <a:r>
                        <a:rPr b="0" i="0" lang="en-US" sz="1000" u="none" cap="none" strike="noStrike">
                          <a:solidFill>
                            <a:srgbClr val="FF0000"/>
                          </a:solidFill>
                          <a:latin typeface="Arial"/>
                          <a:ea typeface="Arial"/>
                          <a:cs typeface="Arial"/>
                          <a:sym typeface="Arial"/>
                        </a:rPr>
                        <a:t>25000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668" name="Google Shape;668;p22"/>
          <p:cNvGraphicFramePr/>
          <p:nvPr/>
        </p:nvGraphicFramePr>
        <p:xfrm>
          <a:off x="6313240" y="5110140"/>
          <a:ext cx="3000000" cy="3000000"/>
        </p:xfrm>
        <a:graphic>
          <a:graphicData uri="http://schemas.openxmlformats.org/drawingml/2006/table">
            <a:tbl>
              <a:tblPr>
                <a:noFill/>
                <a:tableStyleId>{64534315-CF07-45CA-8918-818A31BFA13F}</a:tableStyleId>
              </a:tblPr>
              <a:tblGrid>
                <a:gridCol w="1601800"/>
                <a:gridCol w="1674800"/>
              </a:tblGrid>
              <a:tr h="33520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Kd_Plg</a:t>
                      </a:r>
                      <a:endParaRPr b="1" i="0" sz="1600" u="none" cap="none" strike="noStrike">
                        <a:solidFill>
                          <a:schemeClr val="dk1"/>
                        </a:solidFill>
                        <a:latin typeface="Arial"/>
                        <a:ea typeface="Arial"/>
                        <a:cs typeface="Arial"/>
                        <a:sym typeface="Arial"/>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ctr">
                        <a:lnSpc>
                          <a:spcPct val="100000"/>
                        </a:lnSpc>
                        <a:spcBef>
                          <a:spcPts val="0"/>
                        </a:spcBef>
                        <a:spcAft>
                          <a:spcPts val="0"/>
                        </a:spcAft>
                        <a:buClr>
                          <a:srgbClr val="FF0000"/>
                        </a:buClr>
                        <a:buSzPts val="1600"/>
                        <a:buFont typeface="Arial"/>
                        <a:buNone/>
                      </a:pPr>
                      <a:r>
                        <a:rPr b="1" i="0" lang="en-US" sz="1600" u="none" cap="none" strike="noStrike">
                          <a:solidFill>
                            <a:srgbClr val="FF0000"/>
                          </a:solidFill>
                          <a:latin typeface="Arial"/>
                          <a:ea typeface="Arial"/>
                          <a:cs typeface="Arial"/>
                          <a:sym typeface="Arial"/>
                        </a:rPr>
                        <a:t>Nm_Plg</a:t>
                      </a:r>
                      <a:endParaRPr b="1" i="0" sz="1600" u="none" cap="none" strike="noStrike">
                        <a:solidFill>
                          <a:srgbClr val="FF0000"/>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15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220</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Brindys T</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123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221</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CB3E3"/>
                    </a:solidFill>
                  </a:tcPr>
                </a:tc>
                <a:tc>
                  <a:txBody>
                    <a:bodyPr/>
                    <a:lstStyle/>
                    <a:p>
                      <a:pPr indent="0" lvl="0" marL="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Cycal H</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150">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222</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8CB3E3"/>
                    </a:solidFill>
                  </a:tcPr>
                </a:tc>
                <a:tc>
                  <a:txBody>
                    <a:bodyPr/>
                    <a:lstStyle/>
                    <a:p>
                      <a:pPr indent="0" lvl="0" marL="0" marR="0" rtl="0" algn="l">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Arial"/>
                          <a:ea typeface="Arial"/>
                          <a:cs typeface="Arial"/>
                          <a:sym typeface="Arial"/>
                        </a:rPr>
                        <a:t>Jenar J</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669" name="Google Shape;669;p22"/>
          <p:cNvSpPr txBox="1"/>
          <p:nvPr/>
        </p:nvSpPr>
        <p:spPr>
          <a:xfrm>
            <a:off x="7227640" y="4575153"/>
            <a:ext cx="1843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C0000"/>
                </a:solidFill>
                <a:latin typeface="Tahoma"/>
                <a:ea typeface="Tahoma"/>
                <a:cs typeface="Tahoma"/>
                <a:sym typeface="Tahoma"/>
              </a:rPr>
              <a:t>Tabel Pelanggan</a:t>
            </a:r>
            <a:endParaRPr sz="1800">
              <a:solidFill>
                <a:srgbClr val="CC0000"/>
              </a:solidFill>
              <a:latin typeface="Tahoma"/>
              <a:ea typeface="Tahoma"/>
              <a:cs typeface="Tahoma"/>
              <a:sym typeface="Tahoma"/>
            </a:endParaRPr>
          </a:p>
        </p:txBody>
      </p:sp>
      <p:sp>
        <p:nvSpPr>
          <p:cNvPr id="670" name="Google Shape;670;p22"/>
          <p:cNvSpPr txBox="1"/>
          <p:nvPr/>
        </p:nvSpPr>
        <p:spPr>
          <a:xfrm>
            <a:off x="2198440" y="4478315"/>
            <a:ext cx="22544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C0000"/>
                </a:solidFill>
                <a:latin typeface="Tahoma"/>
                <a:ea typeface="Tahoma"/>
                <a:cs typeface="Tahoma"/>
                <a:sym typeface="Tahoma"/>
              </a:rPr>
              <a:t>Tabel Transaksi_Jual</a:t>
            </a:r>
            <a:endParaRPr sz="1800">
              <a:solidFill>
                <a:srgbClr val="CC0000"/>
              </a:solidFill>
              <a:latin typeface="Tahoma"/>
              <a:ea typeface="Tahoma"/>
              <a:cs typeface="Tahoma"/>
              <a:sym typeface="Tahoma"/>
            </a:endParaRPr>
          </a:p>
        </p:txBody>
      </p:sp>
      <p:cxnSp>
        <p:nvCxnSpPr>
          <p:cNvPr id="671" name="Google Shape;671;p22"/>
          <p:cNvCxnSpPr/>
          <p:nvPr/>
        </p:nvCxnSpPr>
        <p:spPr>
          <a:xfrm rot="10800000">
            <a:off x="976104" y="2589627"/>
            <a:ext cx="381000" cy="0"/>
          </a:xfrm>
          <a:prstGeom prst="straightConnector1">
            <a:avLst/>
          </a:prstGeom>
          <a:noFill/>
          <a:ln cap="flat" cmpd="sng" w="28575">
            <a:solidFill>
              <a:srgbClr val="FFFF00"/>
            </a:solidFill>
            <a:prstDash val="solid"/>
            <a:round/>
            <a:headEnd len="med" w="med" type="stealth"/>
            <a:tailEnd len="med" w="med" type="none"/>
          </a:ln>
        </p:spPr>
      </p:cxnSp>
      <p:cxnSp>
        <p:nvCxnSpPr>
          <p:cNvPr id="672" name="Google Shape;672;p22"/>
          <p:cNvCxnSpPr/>
          <p:nvPr/>
        </p:nvCxnSpPr>
        <p:spPr>
          <a:xfrm>
            <a:off x="959318" y="2588432"/>
            <a:ext cx="0" cy="2590800"/>
          </a:xfrm>
          <a:prstGeom prst="straightConnector1">
            <a:avLst/>
          </a:prstGeom>
          <a:noFill/>
          <a:ln cap="flat" cmpd="sng" w="28575">
            <a:solidFill>
              <a:srgbClr val="FFFF00"/>
            </a:solidFill>
            <a:prstDash val="solid"/>
            <a:round/>
            <a:headEnd len="med" w="med" type="none"/>
            <a:tailEnd len="med" w="med" type="none"/>
          </a:ln>
        </p:spPr>
      </p:cxnSp>
      <p:cxnSp>
        <p:nvCxnSpPr>
          <p:cNvPr id="673" name="Google Shape;673;p22"/>
          <p:cNvCxnSpPr/>
          <p:nvPr/>
        </p:nvCxnSpPr>
        <p:spPr>
          <a:xfrm rot="10800000">
            <a:off x="970338" y="5180427"/>
            <a:ext cx="381000" cy="0"/>
          </a:xfrm>
          <a:prstGeom prst="straightConnector1">
            <a:avLst/>
          </a:prstGeom>
          <a:noFill/>
          <a:ln cap="flat" cmpd="sng" w="28575">
            <a:solidFill>
              <a:srgbClr val="FFFF00"/>
            </a:solidFill>
            <a:prstDash val="solid"/>
            <a:round/>
            <a:headEnd len="med" w="med" type="stealth"/>
            <a:tailEnd len="med" w="med" type="none"/>
          </a:ln>
        </p:spPr>
      </p:cxnSp>
      <p:cxnSp>
        <p:nvCxnSpPr>
          <p:cNvPr id="674" name="Google Shape;674;p22"/>
          <p:cNvCxnSpPr/>
          <p:nvPr/>
        </p:nvCxnSpPr>
        <p:spPr>
          <a:xfrm>
            <a:off x="2174142" y="4500507"/>
            <a:ext cx="0" cy="533400"/>
          </a:xfrm>
          <a:prstGeom prst="straightConnector1">
            <a:avLst/>
          </a:prstGeom>
          <a:noFill/>
          <a:ln cap="flat" cmpd="sng" w="28575">
            <a:solidFill>
              <a:srgbClr val="0AE00F"/>
            </a:solidFill>
            <a:prstDash val="solid"/>
            <a:round/>
            <a:headEnd len="med" w="med" type="none"/>
            <a:tailEnd len="med" w="med" type="stealth"/>
          </a:ln>
        </p:spPr>
      </p:cxnSp>
      <p:cxnSp>
        <p:nvCxnSpPr>
          <p:cNvPr id="675" name="Google Shape;675;p22"/>
          <p:cNvCxnSpPr/>
          <p:nvPr/>
        </p:nvCxnSpPr>
        <p:spPr>
          <a:xfrm>
            <a:off x="2165623" y="4505710"/>
            <a:ext cx="5012829" cy="0"/>
          </a:xfrm>
          <a:prstGeom prst="straightConnector1">
            <a:avLst/>
          </a:prstGeom>
          <a:noFill/>
          <a:ln cap="flat" cmpd="sng" w="28575">
            <a:solidFill>
              <a:srgbClr val="03D4A8"/>
            </a:solidFill>
            <a:prstDash val="solid"/>
            <a:round/>
            <a:headEnd len="med" w="med" type="none"/>
            <a:tailEnd len="med" w="med" type="none"/>
          </a:ln>
        </p:spPr>
      </p:cxnSp>
      <p:cxnSp>
        <p:nvCxnSpPr>
          <p:cNvPr id="676" name="Google Shape;676;p22"/>
          <p:cNvCxnSpPr/>
          <p:nvPr/>
        </p:nvCxnSpPr>
        <p:spPr>
          <a:xfrm>
            <a:off x="7178581" y="4504172"/>
            <a:ext cx="0" cy="648494"/>
          </a:xfrm>
          <a:prstGeom prst="straightConnector1">
            <a:avLst/>
          </a:prstGeom>
          <a:noFill/>
          <a:ln cap="flat" cmpd="sng" w="28575">
            <a:solidFill>
              <a:srgbClr val="0AE00F"/>
            </a:solidFill>
            <a:prstDash val="solid"/>
            <a:round/>
            <a:headEnd len="med" w="med" type="none"/>
            <a:tailEnd len="med" w="med" type="stealth"/>
          </a:ln>
        </p:spPr>
      </p:cxnSp>
      <p:cxnSp>
        <p:nvCxnSpPr>
          <p:cNvPr id="677" name="Google Shape;677;p22"/>
          <p:cNvCxnSpPr/>
          <p:nvPr/>
        </p:nvCxnSpPr>
        <p:spPr>
          <a:xfrm>
            <a:off x="5327200" y="2103064"/>
            <a:ext cx="0" cy="457200"/>
          </a:xfrm>
          <a:prstGeom prst="straightConnector1">
            <a:avLst/>
          </a:prstGeom>
          <a:noFill/>
          <a:ln cap="flat" cmpd="sng" w="28575">
            <a:solidFill>
              <a:srgbClr val="0AE00F"/>
            </a:solidFill>
            <a:prstDash val="solid"/>
            <a:round/>
            <a:headEnd len="med" w="med" type="none"/>
            <a:tailEnd len="med" w="med" type="stealth"/>
          </a:ln>
        </p:spPr>
      </p:cxnSp>
      <p:cxnSp>
        <p:nvCxnSpPr>
          <p:cNvPr id="678" name="Google Shape;678;p22"/>
          <p:cNvCxnSpPr/>
          <p:nvPr/>
        </p:nvCxnSpPr>
        <p:spPr>
          <a:xfrm>
            <a:off x="5334984" y="2113035"/>
            <a:ext cx="1828800" cy="0"/>
          </a:xfrm>
          <a:prstGeom prst="straightConnector1">
            <a:avLst/>
          </a:prstGeom>
          <a:noFill/>
          <a:ln cap="flat" cmpd="sng" w="28575">
            <a:solidFill>
              <a:srgbClr val="0AE00F"/>
            </a:solidFill>
            <a:prstDash val="solid"/>
            <a:round/>
            <a:headEnd len="med" w="med" type="none"/>
            <a:tailEnd len="med" w="med" type="none"/>
          </a:ln>
        </p:spPr>
      </p:cxnSp>
      <p:cxnSp>
        <p:nvCxnSpPr>
          <p:cNvPr id="679" name="Google Shape;679;p22"/>
          <p:cNvCxnSpPr/>
          <p:nvPr/>
        </p:nvCxnSpPr>
        <p:spPr>
          <a:xfrm>
            <a:off x="7156000" y="2103064"/>
            <a:ext cx="0" cy="457200"/>
          </a:xfrm>
          <a:prstGeom prst="straightConnector1">
            <a:avLst/>
          </a:prstGeom>
          <a:noFill/>
          <a:ln cap="flat" cmpd="sng" w="28575">
            <a:solidFill>
              <a:srgbClr val="0AE00F"/>
            </a:solidFill>
            <a:prstDash val="solid"/>
            <a:round/>
            <a:headEnd len="med" w="med" type="none"/>
            <a:tailEnd len="med" w="med"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3" name="Shape 683"/>
        <p:cNvGrpSpPr/>
        <p:nvPr/>
      </p:nvGrpSpPr>
      <p:grpSpPr>
        <a:xfrm>
          <a:off x="0" y="0"/>
          <a:ext cx="0" cy="0"/>
          <a:chOff x="0" y="0"/>
          <a:chExt cx="0" cy="0"/>
        </a:xfrm>
      </p:grpSpPr>
      <p:sp>
        <p:nvSpPr>
          <p:cNvPr id="684" name="Google Shape;684;p23"/>
          <p:cNvSpPr txBox="1"/>
          <p:nvPr>
            <p:ph type="title"/>
          </p:nvPr>
        </p:nvSpPr>
        <p:spPr>
          <a:xfrm>
            <a:off x="608092" y="42621"/>
            <a:ext cx="10945654" cy="947979"/>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RDBMS : </a:t>
            </a:r>
            <a:r>
              <a:rPr b="1" lang="en-US" sz="3000">
                <a:solidFill>
                  <a:srgbClr val="FF0000"/>
                </a:solidFill>
                <a:latin typeface="Book Antiqua"/>
                <a:ea typeface="Book Antiqua"/>
                <a:cs typeface="Book Antiqua"/>
                <a:sym typeface="Book Antiqua"/>
              </a:rPr>
              <a:t>Fungsi (?)</a:t>
            </a:r>
            <a:endParaRPr sz="3000"/>
          </a:p>
        </p:txBody>
      </p:sp>
      <p:sp>
        <p:nvSpPr>
          <p:cNvPr id="685" name="Google Shape;685;p23"/>
          <p:cNvSpPr/>
          <p:nvPr/>
        </p:nvSpPr>
        <p:spPr>
          <a:xfrm>
            <a:off x="1051719" y="991096"/>
            <a:ext cx="9677400" cy="6017032"/>
          </a:xfrm>
          <a:prstGeom prst="rect">
            <a:avLst/>
          </a:prstGeom>
          <a:noFill/>
          <a:ln>
            <a:noFill/>
          </a:ln>
        </p:spPr>
        <p:txBody>
          <a:bodyPr anchorCtr="0" anchor="t" bIns="45700" lIns="91425" spcFirstLastPara="1" rIns="91425" wrap="square" tIns="45700">
            <a:spAutoFit/>
          </a:bodyPr>
          <a:lstStyle/>
          <a:p>
            <a:pPr indent="-341313" lvl="0" marL="341313" marR="0" rtl="0" algn="just">
              <a:spcBef>
                <a:spcPts val="0"/>
              </a:spcBef>
              <a:spcAft>
                <a:spcPts val="0"/>
              </a:spcAft>
              <a:buClr>
                <a:srgbClr val="FF0000"/>
              </a:buClr>
              <a:buSzPts val="2500"/>
              <a:buFont typeface="Book Antiqua"/>
              <a:buChar char="•"/>
            </a:pPr>
            <a:r>
              <a:rPr b="1" lang="en-US" sz="2500">
                <a:solidFill>
                  <a:srgbClr val="FF0000"/>
                </a:solidFill>
                <a:latin typeface="Book Antiqua"/>
                <a:ea typeface="Book Antiqua"/>
                <a:cs typeface="Book Antiqua"/>
                <a:sym typeface="Book Antiqua"/>
              </a:rPr>
              <a:t>Secara umum :  </a:t>
            </a:r>
            <a:r>
              <a:rPr lang="en-US" sz="2200">
                <a:solidFill>
                  <a:srgbClr val="07A10B"/>
                </a:solidFill>
                <a:latin typeface="Book Antiqua"/>
                <a:ea typeface="Book Antiqua"/>
                <a:cs typeface="Book Antiqua"/>
                <a:sym typeface="Book Antiqua"/>
              </a:rPr>
              <a:t>relasional database adalah jenis database dan RDBMS adalalah software (S/W) yang mengelolanya. Sedangkan </a:t>
            </a:r>
            <a:r>
              <a:rPr b="1" lang="en-US" sz="2200">
                <a:solidFill>
                  <a:srgbClr val="FF0000"/>
                </a:solidFill>
                <a:latin typeface="Book Antiqua"/>
                <a:ea typeface="Book Antiqua"/>
                <a:cs typeface="Book Antiqua"/>
                <a:sym typeface="Book Antiqua"/>
              </a:rPr>
              <a:t>(RDBMS)</a:t>
            </a:r>
            <a:r>
              <a:rPr lang="en-US" sz="2200">
                <a:solidFill>
                  <a:srgbClr val="07A10B"/>
                </a:solidFill>
                <a:latin typeface="Book Antiqua"/>
                <a:ea typeface="Book Antiqua"/>
                <a:cs typeface="Book Antiqua"/>
                <a:sym typeface="Book Antiqua"/>
              </a:rPr>
              <a:t> sendiri adalah sebuah system agar data yang ada di database tersebut tetap konsisten dan terjaga.</a:t>
            </a:r>
            <a:endParaRPr/>
          </a:p>
          <a:p>
            <a:pPr indent="-201613" lvl="0" marL="341313" marR="0" rtl="0" algn="just">
              <a:spcBef>
                <a:spcPts val="0"/>
              </a:spcBef>
              <a:spcAft>
                <a:spcPts val="0"/>
              </a:spcAft>
              <a:buClr>
                <a:schemeClr val="lt1"/>
              </a:buClr>
              <a:buSzPts val="2200"/>
              <a:buFont typeface="Calibri"/>
              <a:buNone/>
            </a:pPr>
            <a:r>
              <a:t/>
            </a:r>
            <a:endParaRPr sz="2200">
              <a:solidFill>
                <a:srgbClr val="07A10B"/>
              </a:solidFill>
              <a:latin typeface="Book Antiqua"/>
              <a:ea typeface="Book Antiqua"/>
              <a:cs typeface="Book Antiqua"/>
              <a:sym typeface="Book Antiqua"/>
            </a:endParaRPr>
          </a:p>
          <a:p>
            <a:pPr indent="-341313" lvl="0" marL="341313" marR="0" rtl="0" algn="just">
              <a:spcBef>
                <a:spcPts val="0"/>
              </a:spcBef>
              <a:spcAft>
                <a:spcPts val="0"/>
              </a:spcAft>
              <a:buClr>
                <a:srgbClr val="FF0000"/>
              </a:buClr>
              <a:buSzPts val="2500"/>
              <a:buFont typeface="Book Antiqua"/>
              <a:buChar char="•"/>
            </a:pPr>
            <a:r>
              <a:rPr lang="en-US" sz="2500">
                <a:solidFill>
                  <a:srgbClr val="FF0000"/>
                </a:solidFill>
                <a:latin typeface="Book Antiqua"/>
                <a:ea typeface="Book Antiqua"/>
                <a:cs typeface="Book Antiqua"/>
                <a:sym typeface="Book Antiqua"/>
              </a:rPr>
              <a:t> </a:t>
            </a:r>
            <a:r>
              <a:rPr b="1" lang="en-US" sz="2500">
                <a:solidFill>
                  <a:srgbClr val="FF0000"/>
                </a:solidFill>
                <a:latin typeface="Book Antiqua"/>
                <a:ea typeface="Book Antiqua"/>
                <a:cs typeface="Book Antiqua"/>
                <a:sym typeface="Book Antiqua"/>
              </a:rPr>
              <a:t>Secra khusus  fungsi RDBMS adalah : </a:t>
            </a:r>
            <a:endParaRPr/>
          </a:p>
          <a:p>
            <a:pPr indent="-341313" lvl="1" marL="790070" marR="0" rtl="0" algn="just">
              <a:spcBef>
                <a:spcPts val="0"/>
              </a:spcBef>
              <a:spcAft>
                <a:spcPts val="0"/>
              </a:spcAft>
              <a:buClr>
                <a:srgbClr val="00B050"/>
              </a:buClr>
              <a:buSzPts val="2200"/>
              <a:buFont typeface="Noto Sans Symbols"/>
              <a:buChar char="⮚"/>
            </a:pPr>
            <a:r>
              <a:rPr b="0" i="0" lang="en-US" sz="2200" u="none" cap="none" strike="noStrike">
                <a:solidFill>
                  <a:srgbClr val="0F243E"/>
                </a:solidFill>
                <a:latin typeface="Book Antiqua"/>
                <a:ea typeface="Book Antiqua"/>
                <a:cs typeface="Book Antiqua"/>
                <a:sym typeface="Book Antiqua"/>
              </a:rPr>
              <a:t>Membuat banyak tabel di dalam database</a:t>
            </a:r>
            <a:endParaRPr/>
          </a:p>
          <a:p>
            <a:pPr indent="-341313" lvl="1" marL="790070" marR="0" rtl="0" algn="just">
              <a:spcBef>
                <a:spcPts val="0"/>
              </a:spcBef>
              <a:spcAft>
                <a:spcPts val="0"/>
              </a:spcAft>
              <a:buClr>
                <a:srgbClr val="00B050"/>
              </a:buClr>
              <a:buSzPts val="2200"/>
              <a:buFont typeface="Noto Sans Symbols"/>
              <a:buChar char="⮚"/>
            </a:pPr>
            <a:r>
              <a:rPr b="0" i="0" lang="en-US" sz="2200" u="none" cap="none" strike="noStrike">
                <a:solidFill>
                  <a:srgbClr val="0F243E"/>
                </a:solidFill>
                <a:latin typeface="Book Antiqua"/>
                <a:ea typeface="Book Antiqua"/>
                <a:cs typeface="Book Antiqua"/>
                <a:sym typeface="Book Antiqua"/>
              </a:rPr>
              <a:t>Membaca data yang ada di database</a:t>
            </a:r>
            <a:endParaRPr/>
          </a:p>
          <a:p>
            <a:pPr indent="-341313" lvl="1" marL="790070" marR="0" rtl="0" algn="just">
              <a:spcBef>
                <a:spcPts val="0"/>
              </a:spcBef>
              <a:spcAft>
                <a:spcPts val="0"/>
              </a:spcAft>
              <a:buClr>
                <a:srgbClr val="00B050"/>
              </a:buClr>
              <a:buSzPts val="2200"/>
              <a:buFont typeface="Noto Sans Symbols"/>
              <a:buChar char="⮚"/>
            </a:pPr>
            <a:r>
              <a:rPr b="0" i="0" lang="en-US" sz="2200" u="none" cap="none" strike="noStrike">
                <a:solidFill>
                  <a:srgbClr val="0F243E"/>
                </a:solidFill>
                <a:latin typeface="Book Antiqua"/>
                <a:ea typeface="Book Antiqua"/>
                <a:cs typeface="Book Antiqua"/>
                <a:sym typeface="Book Antiqua"/>
              </a:rPr>
              <a:t>Memperbaiki struktur susunan database</a:t>
            </a:r>
            <a:endParaRPr/>
          </a:p>
          <a:p>
            <a:pPr indent="-341313" lvl="1" marL="790070" marR="0" rtl="0" algn="just">
              <a:spcBef>
                <a:spcPts val="0"/>
              </a:spcBef>
              <a:spcAft>
                <a:spcPts val="0"/>
              </a:spcAft>
              <a:buClr>
                <a:srgbClr val="00B050"/>
              </a:buClr>
              <a:buSzPts val="2200"/>
              <a:buFont typeface="Noto Sans Symbols"/>
              <a:buChar char="⮚"/>
            </a:pPr>
            <a:r>
              <a:rPr b="0" i="0" lang="en-US" sz="2200" u="none" cap="none" strike="noStrike">
                <a:solidFill>
                  <a:srgbClr val="0F243E"/>
                </a:solidFill>
                <a:latin typeface="Book Antiqua"/>
                <a:ea typeface="Book Antiqua"/>
                <a:cs typeface="Book Antiqua"/>
                <a:sym typeface="Book Antiqua"/>
              </a:rPr>
              <a:t>Menghapus struktur yang sudah tidak digunakan lagi di database</a:t>
            </a:r>
            <a:endParaRPr/>
          </a:p>
          <a:p>
            <a:pPr indent="-201612" lvl="1" marL="790070" marR="0" rtl="0" algn="just">
              <a:spcBef>
                <a:spcPts val="0"/>
              </a:spcBef>
              <a:spcAft>
                <a:spcPts val="0"/>
              </a:spcAft>
              <a:buClr>
                <a:schemeClr val="lt1"/>
              </a:buClr>
              <a:buSzPts val="2200"/>
              <a:buFont typeface="Calibri"/>
              <a:buNone/>
            </a:pPr>
            <a:r>
              <a:t/>
            </a:r>
            <a:endParaRPr b="0" i="0" sz="2200" u="none" cap="none" strike="noStrike">
              <a:solidFill>
                <a:srgbClr val="07A10B"/>
              </a:solidFill>
              <a:latin typeface="Book Antiqua"/>
              <a:ea typeface="Book Antiqua"/>
              <a:cs typeface="Book Antiqua"/>
              <a:sym typeface="Book Antiqua"/>
            </a:endParaRPr>
          </a:p>
          <a:p>
            <a:pPr indent="0" lvl="0" marL="0" marR="0" rtl="0" algn="ctr">
              <a:spcBef>
                <a:spcPts val="0"/>
              </a:spcBef>
              <a:spcAft>
                <a:spcPts val="0"/>
              </a:spcAft>
              <a:buNone/>
            </a:pPr>
            <a:r>
              <a:rPr b="1" lang="en-US" sz="2000">
                <a:solidFill>
                  <a:srgbClr val="00682F"/>
                </a:solidFill>
                <a:latin typeface="Book Antiqua"/>
                <a:ea typeface="Book Antiqua"/>
                <a:cs typeface="Book Antiqua"/>
                <a:sym typeface="Book Antiqua"/>
              </a:rPr>
              <a:t>Keempat fungsi dasar tadi sebenarnya sama dengan fungsi dasar </a:t>
            </a:r>
            <a:r>
              <a:rPr b="1" lang="en-US" sz="2000">
                <a:solidFill>
                  <a:srgbClr val="FF0000"/>
                </a:solidFill>
                <a:latin typeface="Book Antiqua"/>
                <a:ea typeface="Book Antiqua"/>
                <a:cs typeface="Book Antiqua"/>
                <a:sym typeface="Book Antiqua"/>
              </a:rPr>
              <a:t>CRUD </a:t>
            </a:r>
            <a:r>
              <a:rPr b="1" lang="en-US" sz="2000">
                <a:solidFill>
                  <a:srgbClr val="00682F"/>
                </a:solidFill>
                <a:latin typeface="Book Antiqua"/>
                <a:ea typeface="Book Antiqua"/>
                <a:cs typeface="Book Antiqua"/>
                <a:sym typeface="Book Antiqua"/>
              </a:rPr>
              <a:t>istilah yang sudah tidak asing lagi di telinga kita yaitu </a:t>
            </a:r>
            <a:r>
              <a:rPr b="1" i="1" lang="en-US" sz="2000">
                <a:solidFill>
                  <a:srgbClr val="00682F"/>
                </a:solidFill>
                <a:latin typeface="Book Antiqua"/>
                <a:ea typeface="Book Antiqua"/>
                <a:cs typeface="Book Antiqua"/>
                <a:sym typeface="Book Antiqua"/>
              </a:rPr>
              <a:t>:</a:t>
            </a:r>
            <a:r>
              <a:rPr b="1" i="1" lang="en-US" sz="2000">
                <a:solidFill>
                  <a:srgbClr val="FF0000"/>
                </a:solidFill>
                <a:latin typeface="Book Antiqua"/>
                <a:ea typeface="Book Antiqua"/>
                <a:cs typeface="Book Antiqua"/>
                <a:sym typeface="Book Antiqua"/>
              </a:rPr>
              <a:t> Create, Read, Update, Delete.</a:t>
            </a:r>
            <a:endParaRPr/>
          </a:p>
          <a:p>
            <a:pPr indent="0" lvl="0" marL="0" marR="0" rtl="0" algn="just">
              <a:spcBef>
                <a:spcPts val="0"/>
              </a:spcBef>
              <a:spcAft>
                <a:spcPts val="0"/>
              </a:spcAft>
              <a:buNone/>
            </a:pPr>
            <a:r>
              <a:t/>
            </a:r>
            <a:endParaRPr sz="2000">
              <a:solidFill>
                <a:srgbClr val="07A10B"/>
              </a:solidFill>
              <a:latin typeface="Book Antiqua"/>
              <a:ea typeface="Book Antiqua"/>
              <a:cs typeface="Book Antiqua"/>
              <a:sym typeface="Book Antiqua"/>
            </a:endParaRPr>
          </a:p>
          <a:p>
            <a:pPr indent="0" lvl="0" marL="0" marR="0" rtl="0" algn="just">
              <a:spcBef>
                <a:spcPts val="0"/>
              </a:spcBef>
              <a:spcAft>
                <a:spcPts val="0"/>
              </a:spcAft>
              <a:buNone/>
            </a:pPr>
            <a:r>
              <a:t/>
            </a:r>
            <a:endParaRPr sz="2000">
              <a:solidFill>
                <a:srgbClr val="07A10B"/>
              </a:solidFill>
              <a:latin typeface="Book Antiqua"/>
              <a:ea typeface="Book Antiqua"/>
              <a:cs typeface="Book Antiqua"/>
              <a:sym typeface="Book Antiqua"/>
            </a:endParaRPr>
          </a:p>
          <a:p>
            <a:pPr indent="0" lvl="0" marL="0" marR="0" rtl="0" algn="just">
              <a:spcBef>
                <a:spcPts val="0"/>
              </a:spcBef>
              <a:spcAft>
                <a:spcPts val="0"/>
              </a:spcAft>
              <a:buNone/>
            </a:pPr>
            <a:r>
              <a:t/>
            </a:r>
            <a:endParaRPr sz="2000">
              <a:solidFill>
                <a:srgbClr val="07A10B"/>
              </a:solidFill>
              <a:latin typeface="Book Antiqua"/>
              <a:ea typeface="Book Antiqua"/>
              <a:cs typeface="Book Antiqua"/>
              <a:sym typeface="Book Antiqua"/>
            </a:endParaRPr>
          </a:p>
          <a:p>
            <a:pPr indent="0" lvl="0" marL="0" marR="0" rtl="0" algn="just">
              <a:spcBef>
                <a:spcPts val="0"/>
              </a:spcBef>
              <a:spcAft>
                <a:spcPts val="0"/>
              </a:spcAft>
              <a:buNone/>
            </a:pPr>
            <a:r>
              <a:t/>
            </a:r>
            <a:endParaRPr sz="2000">
              <a:solidFill>
                <a:srgbClr val="07A10B"/>
              </a:solidFill>
              <a:latin typeface="Book Antiqua"/>
              <a:ea typeface="Book Antiqua"/>
              <a:cs typeface="Book Antiqua"/>
              <a:sym typeface="Book Antiqua"/>
            </a:endParaRPr>
          </a:p>
          <a:p>
            <a:pPr indent="0" lvl="0" marL="0" marR="0" rtl="0" algn="just">
              <a:spcBef>
                <a:spcPts val="0"/>
              </a:spcBef>
              <a:spcAft>
                <a:spcPts val="0"/>
              </a:spcAft>
              <a:buNone/>
            </a:pPr>
            <a:r>
              <a:t/>
            </a:r>
            <a:endParaRPr sz="2000">
              <a:solidFill>
                <a:srgbClr val="07A10B"/>
              </a:solidFill>
              <a:latin typeface="Book Antiqua"/>
              <a:ea typeface="Book Antiqua"/>
              <a:cs typeface="Book Antiqua"/>
              <a:sym typeface="Book Antiqu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9" name="Shape 689"/>
        <p:cNvGrpSpPr/>
        <p:nvPr/>
      </p:nvGrpSpPr>
      <p:grpSpPr>
        <a:xfrm>
          <a:off x="0" y="0"/>
          <a:ext cx="0" cy="0"/>
          <a:chOff x="0" y="0"/>
          <a:chExt cx="0" cy="0"/>
        </a:xfrm>
      </p:grpSpPr>
      <p:pic>
        <p:nvPicPr>
          <p:cNvPr descr="MPj04003210000[1]" id="690" name="Google Shape;690;p24"/>
          <p:cNvPicPr preferRelativeResize="0"/>
          <p:nvPr/>
        </p:nvPicPr>
        <p:blipFill rotWithShape="1">
          <a:blip r:embed="rId3">
            <a:alphaModFix/>
          </a:blip>
          <a:srcRect b="0" l="0" r="0" t="0"/>
          <a:stretch/>
        </p:blipFill>
        <p:spPr>
          <a:xfrm>
            <a:off x="8859375" y="3200400"/>
            <a:ext cx="1635185" cy="1412017"/>
          </a:xfrm>
          <a:prstGeom prst="rect">
            <a:avLst/>
          </a:prstGeom>
          <a:noFill/>
          <a:ln>
            <a:noFill/>
          </a:ln>
        </p:spPr>
      </p:pic>
      <p:sp>
        <p:nvSpPr>
          <p:cNvPr id="691" name="Google Shape;691;p24"/>
          <p:cNvSpPr txBox="1"/>
          <p:nvPr>
            <p:ph type="title"/>
          </p:nvPr>
        </p:nvSpPr>
        <p:spPr>
          <a:xfrm>
            <a:off x="1154012" y="42621"/>
            <a:ext cx="10502027" cy="754635"/>
          </a:xfrm>
          <a:prstGeom prst="rect">
            <a:avLst/>
          </a:prstGeom>
          <a:noFill/>
          <a:ln>
            <a:noFill/>
          </a:ln>
        </p:spPr>
        <p:txBody>
          <a:bodyPr anchorCtr="0" anchor="ctr" bIns="44875" lIns="89750" spcFirstLastPara="1" rIns="89750" wrap="square" tIns="44875">
            <a:noAutofit/>
          </a:bodyPr>
          <a:lstStyle/>
          <a:p>
            <a:pPr indent="0" lvl="0" marL="0" rtl="0" algn="ctr">
              <a:spcBef>
                <a:spcPts val="0"/>
              </a:spcBef>
              <a:spcAft>
                <a:spcPts val="0"/>
              </a:spcAft>
              <a:buClr>
                <a:schemeClr val="lt1"/>
              </a:buClr>
              <a:buSzPts val="3000"/>
              <a:buFont typeface="Book Antiqua"/>
              <a:buNone/>
            </a:pPr>
            <a:r>
              <a:rPr b="1" lang="en-US" sz="3000">
                <a:latin typeface="Book Antiqua"/>
                <a:ea typeface="Book Antiqua"/>
                <a:cs typeface="Book Antiqua"/>
                <a:sym typeface="Book Antiqua"/>
              </a:rPr>
              <a:t>Database :</a:t>
            </a:r>
            <a:r>
              <a:rPr b="1" lang="en-US" sz="3500">
                <a:latin typeface="Book Antiqua"/>
                <a:ea typeface="Book Antiqua"/>
                <a:cs typeface="Book Antiqua"/>
                <a:sym typeface="Book Antiqua"/>
              </a:rPr>
              <a:t> </a:t>
            </a:r>
            <a:r>
              <a:rPr b="1" lang="en-US" sz="2800">
                <a:solidFill>
                  <a:srgbClr val="FF0000"/>
                </a:solidFill>
                <a:latin typeface="Book Antiqua"/>
                <a:ea typeface="Book Antiqua"/>
                <a:cs typeface="Book Antiqua"/>
                <a:sym typeface="Book Antiqua"/>
              </a:rPr>
              <a:t>Data Aplikasi Disajikan Dari RDBMS (?)</a:t>
            </a:r>
            <a:endParaRPr b="1" sz="2800">
              <a:solidFill>
                <a:srgbClr val="FF0000"/>
              </a:solidFill>
              <a:latin typeface="Book Antiqua"/>
              <a:ea typeface="Book Antiqua"/>
              <a:cs typeface="Book Antiqua"/>
              <a:sym typeface="Book Antiqua"/>
            </a:endParaRPr>
          </a:p>
        </p:txBody>
      </p:sp>
      <p:pic>
        <p:nvPicPr>
          <p:cNvPr descr="MCj03984370000[1]" id="692" name="Google Shape;692;p24"/>
          <p:cNvPicPr preferRelativeResize="0"/>
          <p:nvPr/>
        </p:nvPicPr>
        <p:blipFill rotWithShape="1">
          <a:blip r:embed="rId4">
            <a:alphaModFix/>
          </a:blip>
          <a:srcRect b="0" l="0" r="0" t="0"/>
          <a:stretch/>
        </p:blipFill>
        <p:spPr>
          <a:xfrm>
            <a:off x="6001075" y="762000"/>
            <a:ext cx="1208087" cy="1674482"/>
          </a:xfrm>
          <a:prstGeom prst="rect">
            <a:avLst/>
          </a:prstGeom>
          <a:noFill/>
          <a:ln>
            <a:noFill/>
          </a:ln>
          <a:effectLst>
            <a:outerShdw blurRad="330200" rotWithShape="0" algn="ctr" dir="8100000" dist="241300">
              <a:schemeClr val="dk2">
                <a:alpha val="42745"/>
              </a:schemeClr>
            </a:outerShdw>
          </a:effectLst>
        </p:spPr>
      </p:pic>
      <p:pic>
        <p:nvPicPr>
          <p:cNvPr descr="MCj03984370000[1]" id="693" name="Google Shape;693;p24"/>
          <p:cNvPicPr preferRelativeResize="0"/>
          <p:nvPr/>
        </p:nvPicPr>
        <p:blipFill rotWithShape="1">
          <a:blip r:embed="rId5">
            <a:alphaModFix/>
          </a:blip>
          <a:srcRect b="0" l="0" r="0" t="0"/>
          <a:stretch/>
        </p:blipFill>
        <p:spPr>
          <a:xfrm>
            <a:off x="3794919" y="1726162"/>
            <a:ext cx="1559539" cy="1492250"/>
          </a:xfrm>
          <a:prstGeom prst="rect">
            <a:avLst/>
          </a:prstGeom>
          <a:noFill/>
          <a:ln>
            <a:noFill/>
          </a:ln>
          <a:effectLst>
            <a:outerShdw blurRad="342900" rotWithShape="0" algn="ctr" dir="7320000" dist="266700">
              <a:schemeClr val="dk2">
                <a:alpha val="42745"/>
              </a:schemeClr>
            </a:outerShdw>
          </a:effectLst>
        </p:spPr>
      </p:pic>
      <p:pic>
        <p:nvPicPr>
          <p:cNvPr descr="j0285135" id="694" name="Google Shape;694;p24"/>
          <p:cNvPicPr preferRelativeResize="0"/>
          <p:nvPr/>
        </p:nvPicPr>
        <p:blipFill rotWithShape="1">
          <a:blip r:embed="rId6">
            <a:alphaModFix/>
          </a:blip>
          <a:srcRect b="0" l="0" r="0" t="0"/>
          <a:stretch/>
        </p:blipFill>
        <p:spPr>
          <a:xfrm>
            <a:off x="2239429" y="3618462"/>
            <a:ext cx="1462088" cy="2222500"/>
          </a:xfrm>
          <a:prstGeom prst="rect">
            <a:avLst/>
          </a:prstGeom>
          <a:noFill/>
          <a:ln>
            <a:noFill/>
          </a:ln>
          <a:effectLst>
            <a:outerShdw blurRad="419100" rotWithShape="0" algn="ctr" dir="9000000" dist="266700">
              <a:schemeClr val="dk2">
                <a:alpha val="42745"/>
              </a:schemeClr>
            </a:outerShdw>
          </a:effectLst>
        </p:spPr>
      </p:pic>
      <p:sp>
        <p:nvSpPr>
          <p:cNvPr id="695" name="Google Shape;695;p24"/>
          <p:cNvSpPr txBox="1"/>
          <p:nvPr/>
        </p:nvSpPr>
        <p:spPr>
          <a:xfrm>
            <a:off x="5688029" y="2534575"/>
            <a:ext cx="26568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Database Server (RDBMS)</a:t>
            </a:r>
            <a:endParaRPr b="1" sz="1800">
              <a:solidFill>
                <a:srgbClr val="C00000"/>
              </a:solidFill>
              <a:latin typeface="Calibri"/>
              <a:ea typeface="Calibri"/>
              <a:cs typeface="Calibri"/>
              <a:sym typeface="Calibri"/>
            </a:endParaRPr>
          </a:p>
        </p:txBody>
      </p:sp>
      <p:sp>
        <p:nvSpPr>
          <p:cNvPr id="696" name="Google Shape;696;p24"/>
          <p:cNvSpPr txBox="1"/>
          <p:nvPr/>
        </p:nvSpPr>
        <p:spPr>
          <a:xfrm>
            <a:off x="3498467" y="3166025"/>
            <a:ext cx="37451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Application Server (Program Aplikasi)</a:t>
            </a:r>
            <a:endParaRPr b="1" sz="1800">
              <a:solidFill>
                <a:srgbClr val="C00000"/>
              </a:solidFill>
              <a:latin typeface="Calibri"/>
              <a:ea typeface="Calibri"/>
              <a:cs typeface="Calibri"/>
              <a:sym typeface="Calibri"/>
            </a:endParaRPr>
          </a:p>
        </p:txBody>
      </p:sp>
      <p:sp>
        <p:nvSpPr>
          <p:cNvPr id="697" name="Google Shape;697;p24"/>
          <p:cNvSpPr txBox="1"/>
          <p:nvPr/>
        </p:nvSpPr>
        <p:spPr>
          <a:xfrm>
            <a:off x="5846229" y="5439325"/>
            <a:ext cx="7032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7A10B"/>
                </a:solidFill>
                <a:latin typeface="Calibri"/>
                <a:ea typeface="Calibri"/>
                <a:cs typeface="Calibri"/>
                <a:sym typeface="Calibri"/>
              </a:rPr>
              <a:t>Users</a:t>
            </a:r>
            <a:endParaRPr/>
          </a:p>
        </p:txBody>
      </p:sp>
      <p:sp>
        <p:nvSpPr>
          <p:cNvPr id="698" name="Google Shape;698;p24"/>
          <p:cNvSpPr txBox="1"/>
          <p:nvPr/>
        </p:nvSpPr>
        <p:spPr>
          <a:xfrm>
            <a:off x="9586119" y="5349920"/>
            <a:ext cx="1876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7A10B"/>
                </a:solidFill>
                <a:latin typeface="Calibri"/>
                <a:ea typeface="Calibri"/>
                <a:cs typeface="Calibri"/>
                <a:sym typeface="Calibri"/>
              </a:rPr>
              <a:t>Application Forms</a:t>
            </a:r>
            <a:endParaRPr/>
          </a:p>
        </p:txBody>
      </p:sp>
      <p:sp>
        <p:nvSpPr>
          <p:cNvPr id="699" name="Google Shape;699;p24"/>
          <p:cNvSpPr txBox="1"/>
          <p:nvPr/>
        </p:nvSpPr>
        <p:spPr>
          <a:xfrm>
            <a:off x="1826197" y="5799687"/>
            <a:ext cx="25843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FF0000"/>
                </a:solidFill>
                <a:latin typeface="Book Antiqua"/>
                <a:ea typeface="Book Antiqua"/>
                <a:cs typeface="Book Antiqua"/>
                <a:sym typeface="Book Antiqua"/>
              </a:rPr>
              <a:t>Developers/Programer</a:t>
            </a:r>
            <a:endParaRPr b="1" i="1" sz="1800">
              <a:solidFill>
                <a:srgbClr val="FF0000"/>
              </a:solidFill>
              <a:latin typeface="Book Antiqua"/>
              <a:ea typeface="Book Antiqua"/>
              <a:cs typeface="Book Antiqua"/>
              <a:sym typeface="Book Antiqua"/>
            </a:endParaRPr>
          </a:p>
        </p:txBody>
      </p:sp>
      <p:pic>
        <p:nvPicPr>
          <p:cNvPr id="700" name="Google Shape;700;p24"/>
          <p:cNvPicPr preferRelativeResize="0"/>
          <p:nvPr/>
        </p:nvPicPr>
        <p:blipFill rotWithShape="1">
          <a:blip r:embed="rId7">
            <a:alphaModFix/>
          </a:blip>
          <a:srcRect b="0" l="0" r="0" t="0"/>
          <a:stretch/>
        </p:blipFill>
        <p:spPr>
          <a:xfrm>
            <a:off x="7236172" y="884967"/>
            <a:ext cx="1952625" cy="831850"/>
          </a:xfrm>
          <a:prstGeom prst="rect">
            <a:avLst/>
          </a:prstGeom>
          <a:noFill/>
          <a:ln>
            <a:noFill/>
          </a:ln>
        </p:spPr>
      </p:pic>
      <p:sp>
        <p:nvSpPr>
          <p:cNvPr id="701" name="Google Shape;701;p24"/>
          <p:cNvSpPr txBox="1"/>
          <p:nvPr/>
        </p:nvSpPr>
        <p:spPr>
          <a:xfrm>
            <a:off x="7379754" y="2227812"/>
            <a:ext cx="18389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7A10B"/>
                </a:solidFill>
                <a:latin typeface="Book Antiqua"/>
                <a:ea typeface="Book Antiqua"/>
                <a:cs typeface="Book Antiqua"/>
                <a:sym typeface="Book Antiqua"/>
              </a:rPr>
              <a:t>Database Tables</a:t>
            </a:r>
            <a:endParaRPr/>
          </a:p>
        </p:txBody>
      </p:sp>
      <p:sp>
        <p:nvSpPr>
          <p:cNvPr id="702" name="Google Shape;702;p24"/>
          <p:cNvSpPr/>
          <p:nvPr/>
        </p:nvSpPr>
        <p:spPr>
          <a:xfrm>
            <a:off x="3268129" y="2729462"/>
            <a:ext cx="1335088" cy="2684463"/>
          </a:xfrm>
          <a:custGeom>
            <a:rect b="b" l="l" r="r" t="t"/>
            <a:pathLst>
              <a:path extrusionOk="0" h="2076" w="1033">
                <a:moveTo>
                  <a:pt x="334" y="2076"/>
                </a:moveTo>
                <a:cubicBezTo>
                  <a:pt x="583" y="2010"/>
                  <a:pt x="833" y="1945"/>
                  <a:pt x="861" y="1818"/>
                </a:cubicBezTo>
                <a:cubicBezTo>
                  <a:pt x="889" y="1691"/>
                  <a:pt x="488" y="1442"/>
                  <a:pt x="503" y="1311"/>
                </a:cubicBezTo>
                <a:cubicBezTo>
                  <a:pt x="518" y="1180"/>
                  <a:pt x="1033" y="1225"/>
                  <a:pt x="950" y="1033"/>
                </a:cubicBezTo>
                <a:cubicBezTo>
                  <a:pt x="867" y="841"/>
                  <a:pt x="14" y="318"/>
                  <a:pt x="7" y="159"/>
                </a:cubicBezTo>
                <a:cubicBezTo>
                  <a:pt x="0" y="0"/>
                  <a:pt x="455" y="40"/>
                  <a:pt x="910" y="80"/>
                </a:cubicBezTo>
              </a:path>
            </a:pathLst>
          </a:cu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Google Shape;703;p24"/>
          <p:cNvSpPr txBox="1"/>
          <p:nvPr/>
        </p:nvSpPr>
        <p:spPr>
          <a:xfrm>
            <a:off x="2312454" y="2497687"/>
            <a:ext cx="16586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7A10B"/>
                </a:solidFill>
                <a:latin typeface="Calibri"/>
                <a:ea typeface="Calibri"/>
                <a:cs typeface="Calibri"/>
                <a:sym typeface="Calibri"/>
              </a:rPr>
              <a:t>Forms, Reports,</a:t>
            </a:r>
            <a:endParaRPr/>
          </a:p>
          <a:p>
            <a:pPr indent="0" lvl="0" marL="0" marR="0" rtl="0" algn="l">
              <a:spcBef>
                <a:spcPts val="0"/>
              </a:spcBef>
              <a:spcAft>
                <a:spcPts val="0"/>
              </a:spcAft>
              <a:buNone/>
            </a:pPr>
            <a:r>
              <a:rPr lang="en-US" sz="1800">
                <a:solidFill>
                  <a:srgbClr val="07A10B"/>
                </a:solidFill>
                <a:latin typeface="Calibri"/>
                <a:ea typeface="Calibri"/>
                <a:cs typeface="Calibri"/>
                <a:sym typeface="Calibri"/>
              </a:rPr>
              <a:t>Programs</a:t>
            </a:r>
            <a:endParaRPr/>
          </a:p>
        </p:txBody>
      </p:sp>
      <p:sp>
        <p:nvSpPr>
          <p:cNvPr id="704" name="Google Shape;704;p24"/>
          <p:cNvSpPr/>
          <p:nvPr/>
        </p:nvSpPr>
        <p:spPr>
          <a:xfrm>
            <a:off x="3800626" y="2845350"/>
            <a:ext cx="4776788" cy="2478087"/>
          </a:xfrm>
          <a:custGeom>
            <a:rect b="b" l="l" r="r" t="t"/>
            <a:pathLst>
              <a:path extrusionOk="0" h="1916" w="3693">
                <a:moveTo>
                  <a:pt x="353" y="0"/>
                </a:moveTo>
                <a:cubicBezTo>
                  <a:pt x="176" y="57"/>
                  <a:pt x="0" y="114"/>
                  <a:pt x="134" y="248"/>
                </a:cubicBezTo>
                <a:cubicBezTo>
                  <a:pt x="268" y="382"/>
                  <a:pt x="597" y="681"/>
                  <a:pt x="1157" y="804"/>
                </a:cubicBezTo>
                <a:cubicBezTo>
                  <a:pt x="1717" y="927"/>
                  <a:pt x="3289" y="798"/>
                  <a:pt x="3491" y="983"/>
                </a:cubicBezTo>
                <a:cubicBezTo>
                  <a:pt x="3693" y="1168"/>
                  <a:pt x="3031" y="1542"/>
                  <a:pt x="2369" y="1916"/>
                </a:cubicBezTo>
              </a:path>
            </a:pathLst>
          </a:custGeom>
          <a:noFill/>
          <a:ln cap="flat" cmpd="sng" w="12700">
            <a:solidFill>
              <a:srgbClr val="0AE00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MPj04009220000[1]" id="705" name="Google Shape;705;p24"/>
          <p:cNvPicPr preferRelativeResize="0"/>
          <p:nvPr/>
        </p:nvPicPr>
        <p:blipFill rotWithShape="1">
          <a:blip r:embed="rId8">
            <a:alphaModFix/>
          </a:blip>
          <a:srcRect b="0" l="0" r="0" t="0"/>
          <a:stretch/>
        </p:blipFill>
        <p:spPr>
          <a:xfrm>
            <a:off x="5277975" y="4216887"/>
            <a:ext cx="2306898" cy="1252538"/>
          </a:xfrm>
          <a:prstGeom prst="rect">
            <a:avLst/>
          </a:prstGeom>
          <a:noFill/>
          <a:ln>
            <a:noFill/>
          </a:ln>
          <a:effectLst>
            <a:outerShdw blurRad="393700" rotWithShape="0" algn="ctr" dir="8760000" dist="368300">
              <a:schemeClr val="dk2">
                <a:alpha val="32941"/>
              </a:schemeClr>
            </a:outerShdw>
          </a:effectLst>
        </p:spPr>
      </p:pic>
      <p:pic>
        <p:nvPicPr>
          <p:cNvPr id="706" name="Google Shape;706;p24"/>
          <p:cNvPicPr preferRelativeResize="0"/>
          <p:nvPr/>
        </p:nvPicPr>
        <p:blipFill rotWithShape="1">
          <a:blip r:embed="rId9">
            <a:alphaModFix/>
          </a:blip>
          <a:srcRect b="0" l="0" r="0" t="0"/>
          <a:stretch/>
        </p:blipFill>
        <p:spPr>
          <a:xfrm>
            <a:off x="6556311" y="4348350"/>
            <a:ext cx="2057400" cy="1330325"/>
          </a:xfrm>
          <a:prstGeom prst="rect">
            <a:avLst/>
          </a:prstGeom>
          <a:noFill/>
          <a:ln>
            <a:noFill/>
          </a:ln>
          <a:effectLst>
            <a:outerShdw blurRad="431800" rotWithShape="0" algn="ctr" dir="8040000" dist="330200">
              <a:schemeClr val="dk2">
                <a:alpha val="31764"/>
              </a:schemeClr>
            </a:outerShdw>
          </a:effectLst>
        </p:spPr>
      </p:pic>
      <p:sp>
        <p:nvSpPr>
          <p:cNvPr id="707" name="Google Shape;707;p24"/>
          <p:cNvSpPr txBox="1"/>
          <p:nvPr/>
        </p:nvSpPr>
        <p:spPr>
          <a:xfrm>
            <a:off x="5297682" y="1493533"/>
            <a:ext cx="1151277"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rgbClr val="07A10B"/>
                </a:solidFill>
                <a:latin typeface="Calibri"/>
                <a:ea typeface="Calibri"/>
                <a:cs typeface="Calibri"/>
                <a:sym typeface="Calibri"/>
              </a:rPr>
              <a:t>SQL Queries</a:t>
            </a:r>
            <a:endParaRPr/>
          </a:p>
        </p:txBody>
      </p:sp>
      <p:sp>
        <p:nvSpPr>
          <p:cNvPr id="708" name="Google Shape;708;p24"/>
          <p:cNvSpPr txBox="1"/>
          <p:nvPr/>
        </p:nvSpPr>
        <p:spPr>
          <a:xfrm>
            <a:off x="5724129" y="2185368"/>
            <a:ext cx="620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7A10B"/>
                </a:solidFill>
                <a:latin typeface="Calibri"/>
                <a:ea typeface="Calibri"/>
                <a:cs typeface="Calibri"/>
                <a:sym typeface="Calibri"/>
              </a:rPr>
              <a:t>Data</a:t>
            </a:r>
            <a:endParaRPr/>
          </a:p>
        </p:txBody>
      </p:sp>
      <p:sp>
        <p:nvSpPr>
          <p:cNvPr id="709" name="Google Shape;709;p24"/>
          <p:cNvSpPr/>
          <p:nvPr/>
        </p:nvSpPr>
        <p:spPr>
          <a:xfrm>
            <a:off x="5256367" y="1454677"/>
            <a:ext cx="1142999" cy="379413"/>
          </a:xfrm>
          <a:custGeom>
            <a:rect b="b" l="l" r="r" t="t"/>
            <a:pathLst>
              <a:path extrusionOk="0" h="293" w="765">
                <a:moveTo>
                  <a:pt x="0" y="293"/>
                </a:moveTo>
                <a:cubicBezTo>
                  <a:pt x="38" y="248"/>
                  <a:pt x="101" y="50"/>
                  <a:pt x="228" y="25"/>
                </a:cubicBezTo>
                <a:cubicBezTo>
                  <a:pt x="355" y="0"/>
                  <a:pt x="560" y="79"/>
                  <a:pt x="765" y="145"/>
                </a:cubicBezTo>
              </a:path>
            </a:pathLst>
          </a:cu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10" name="Google Shape;710;p24"/>
          <p:cNvCxnSpPr/>
          <p:nvPr/>
        </p:nvCxnSpPr>
        <p:spPr>
          <a:xfrm flipH="1">
            <a:off x="5395119" y="2344008"/>
            <a:ext cx="1066800" cy="457200"/>
          </a:xfrm>
          <a:prstGeom prst="straightConnector1">
            <a:avLst/>
          </a:prstGeom>
          <a:noFill/>
          <a:ln cap="flat" cmpd="sng" w="12700">
            <a:solidFill>
              <a:srgbClr val="FF0000"/>
            </a:solidFill>
            <a:prstDash val="solid"/>
            <a:round/>
            <a:headEnd len="sm" w="sm" type="none"/>
            <a:tailEnd len="sm" w="sm" type="triangle"/>
          </a:ln>
        </p:spPr>
      </p:cxnSp>
      <p:pic>
        <p:nvPicPr>
          <p:cNvPr id="711" name="Google Shape;711;p24"/>
          <p:cNvPicPr preferRelativeResize="0"/>
          <p:nvPr/>
        </p:nvPicPr>
        <p:blipFill rotWithShape="1">
          <a:blip r:embed="rId10">
            <a:alphaModFix/>
          </a:blip>
          <a:srcRect b="0" l="0" r="0" t="0"/>
          <a:stretch/>
        </p:blipFill>
        <p:spPr>
          <a:xfrm>
            <a:off x="7388572" y="1037367"/>
            <a:ext cx="1952625" cy="831850"/>
          </a:xfrm>
          <a:prstGeom prst="rect">
            <a:avLst/>
          </a:prstGeom>
          <a:noFill/>
          <a:ln>
            <a:noFill/>
          </a:ln>
        </p:spPr>
      </p:pic>
      <p:pic>
        <p:nvPicPr>
          <p:cNvPr id="712" name="Google Shape;712;p24"/>
          <p:cNvPicPr preferRelativeResize="0"/>
          <p:nvPr/>
        </p:nvPicPr>
        <p:blipFill rotWithShape="1">
          <a:blip r:embed="rId10">
            <a:alphaModFix/>
          </a:blip>
          <a:srcRect b="0" l="0" r="0" t="0"/>
          <a:stretch/>
        </p:blipFill>
        <p:spPr>
          <a:xfrm>
            <a:off x="7540972" y="1189767"/>
            <a:ext cx="1952625" cy="831850"/>
          </a:xfrm>
          <a:prstGeom prst="rect">
            <a:avLst/>
          </a:prstGeom>
          <a:noFill/>
          <a:ln>
            <a:noFill/>
          </a:ln>
        </p:spPr>
      </p:pic>
      <p:pic>
        <p:nvPicPr>
          <p:cNvPr id="713" name="Google Shape;713;p24"/>
          <p:cNvPicPr preferRelativeResize="0"/>
          <p:nvPr/>
        </p:nvPicPr>
        <p:blipFill rotWithShape="1">
          <a:blip r:embed="rId10">
            <a:alphaModFix/>
          </a:blip>
          <a:srcRect b="0" l="0" r="0" t="0"/>
          <a:stretch/>
        </p:blipFill>
        <p:spPr>
          <a:xfrm>
            <a:off x="7693372" y="1342167"/>
            <a:ext cx="1952625" cy="831850"/>
          </a:xfrm>
          <a:prstGeom prst="rect">
            <a:avLst/>
          </a:prstGeom>
          <a:noFill/>
          <a:ln>
            <a:noFill/>
          </a:ln>
          <a:effectLst>
            <a:outerShdw blurRad="787400" rotWithShape="0" algn="ctr" dir="7380000" dist="330200">
              <a:schemeClr val="dk2">
                <a:alpha val="42745"/>
              </a:schemeClr>
            </a:outerShdw>
          </a:effectLst>
        </p:spPr>
      </p:pic>
      <p:pic>
        <p:nvPicPr>
          <p:cNvPr descr="CG1D" id="714" name="Google Shape;714;p24"/>
          <p:cNvPicPr preferRelativeResize="0"/>
          <p:nvPr>
            <p:ph idx="4294967295" type="body"/>
          </p:nvPr>
        </p:nvPicPr>
        <p:blipFill rotWithShape="1">
          <a:blip r:embed="rId11">
            <a:alphaModFix/>
          </a:blip>
          <a:srcRect b="0" l="0" r="0" t="0"/>
          <a:stretch/>
        </p:blipFill>
        <p:spPr>
          <a:xfrm>
            <a:off x="2651919" y="790376"/>
            <a:ext cx="1634156" cy="1308014"/>
          </a:xfrm>
          <a:prstGeom prst="rect">
            <a:avLst/>
          </a:prstGeom>
          <a:noFill/>
          <a:ln>
            <a:noFill/>
          </a:ln>
          <a:effectLst>
            <a:outerShdw blurRad="431800" rotWithShape="0" algn="ctr" dir="7560000" dist="393700">
              <a:schemeClr val="dk2">
                <a:alpha val="42745"/>
              </a:schemeClr>
            </a:outerShdw>
          </a:effectLst>
        </p:spPr>
      </p:pic>
      <p:sp>
        <p:nvSpPr>
          <p:cNvPr id="715" name="Google Shape;715;p24"/>
          <p:cNvSpPr txBox="1"/>
          <p:nvPr/>
        </p:nvSpPr>
        <p:spPr>
          <a:xfrm>
            <a:off x="365919" y="1295400"/>
            <a:ext cx="24358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FF0000"/>
                </a:solidFill>
                <a:latin typeface="Book Antiqua"/>
                <a:ea typeface="Book Antiqua"/>
                <a:cs typeface="Book Antiqua"/>
                <a:sym typeface="Book Antiqua"/>
              </a:rPr>
              <a:t>Database Desainer &amp;</a:t>
            </a:r>
            <a:endParaRPr b="1" i="1" sz="1800">
              <a:solidFill>
                <a:srgbClr val="FF0000"/>
              </a:solidFill>
              <a:latin typeface="Book Antiqua"/>
              <a:ea typeface="Book Antiqua"/>
              <a:cs typeface="Book Antiqua"/>
              <a:sym typeface="Book Antiqua"/>
            </a:endParaRPr>
          </a:p>
          <a:p>
            <a:pPr indent="0" lvl="0" marL="0" marR="0" rtl="0" algn="l">
              <a:spcBef>
                <a:spcPts val="0"/>
              </a:spcBef>
              <a:spcAft>
                <a:spcPts val="0"/>
              </a:spcAft>
              <a:buNone/>
            </a:pPr>
            <a:r>
              <a:rPr b="1" i="1" lang="en-US" sz="1800">
                <a:solidFill>
                  <a:srgbClr val="FF0000"/>
                </a:solidFill>
                <a:latin typeface="Book Antiqua"/>
                <a:ea typeface="Book Antiqua"/>
                <a:cs typeface="Book Antiqua"/>
                <a:sym typeface="Book Antiqua"/>
              </a:rPr>
              <a:t>Administrators</a:t>
            </a:r>
            <a:endParaRPr/>
          </a:p>
        </p:txBody>
      </p:sp>
      <p:sp>
        <p:nvSpPr>
          <p:cNvPr id="716" name="Google Shape;716;p24"/>
          <p:cNvSpPr/>
          <p:nvPr/>
        </p:nvSpPr>
        <p:spPr>
          <a:xfrm rot="5188072">
            <a:off x="4997279" y="360464"/>
            <a:ext cx="683735" cy="2196211"/>
          </a:xfrm>
          <a:custGeom>
            <a:rect b="b" l="l" r="r" t="t"/>
            <a:pathLst>
              <a:path extrusionOk="0" h="2076" w="1033">
                <a:moveTo>
                  <a:pt x="334" y="2076"/>
                </a:moveTo>
                <a:cubicBezTo>
                  <a:pt x="583" y="2010"/>
                  <a:pt x="833" y="1945"/>
                  <a:pt x="861" y="1818"/>
                </a:cubicBezTo>
                <a:cubicBezTo>
                  <a:pt x="889" y="1691"/>
                  <a:pt x="488" y="1442"/>
                  <a:pt x="503" y="1311"/>
                </a:cubicBezTo>
                <a:cubicBezTo>
                  <a:pt x="518" y="1180"/>
                  <a:pt x="1033" y="1225"/>
                  <a:pt x="950" y="1033"/>
                </a:cubicBezTo>
                <a:cubicBezTo>
                  <a:pt x="867" y="841"/>
                  <a:pt x="14" y="318"/>
                  <a:pt x="7" y="159"/>
                </a:cubicBezTo>
                <a:cubicBezTo>
                  <a:pt x="0" y="0"/>
                  <a:pt x="455" y="40"/>
                  <a:pt x="910" y="80"/>
                </a:cubicBezTo>
              </a:path>
            </a:pathLst>
          </a:cu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717" name="Google Shape;717;p24"/>
          <p:cNvPicPr preferRelativeResize="0"/>
          <p:nvPr/>
        </p:nvPicPr>
        <p:blipFill rotWithShape="1">
          <a:blip r:embed="rId12">
            <a:alphaModFix/>
          </a:blip>
          <a:srcRect b="0" l="0" r="0" t="0"/>
          <a:stretch/>
        </p:blipFill>
        <p:spPr>
          <a:xfrm>
            <a:off x="9584795" y="4196711"/>
            <a:ext cx="1701800" cy="1166857"/>
          </a:xfrm>
          <a:prstGeom prst="rect">
            <a:avLst/>
          </a:prstGeom>
          <a:noFill/>
          <a:ln>
            <a:noFill/>
          </a:ln>
        </p:spPr>
      </p:pic>
      <p:pic>
        <p:nvPicPr>
          <p:cNvPr id="718" name="Google Shape;718;p24"/>
          <p:cNvPicPr preferRelativeResize="0"/>
          <p:nvPr/>
        </p:nvPicPr>
        <p:blipFill rotWithShape="1">
          <a:blip r:embed="rId13">
            <a:alphaModFix/>
          </a:blip>
          <a:srcRect b="0" l="0" r="0" t="0"/>
          <a:stretch/>
        </p:blipFill>
        <p:spPr>
          <a:xfrm>
            <a:off x="10348119" y="3825920"/>
            <a:ext cx="1346509" cy="1025946"/>
          </a:xfrm>
          <a:prstGeom prst="rect">
            <a:avLst/>
          </a:prstGeom>
          <a:noFill/>
          <a:ln>
            <a:noFill/>
          </a:ln>
        </p:spPr>
      </p:pic>
      <p:sp>
        <p:nvSpPr>
          <p:cNvPr id="719" name="Google Shape;719;p24"/>
          <p:cNvSpPr/>
          <p:nvPr/>
        </p:nvSpPr>
        <p:spPr>
          <a:xfrm>
            <a:off x="3935104" y="2934269"/>
            <a:ext cx="4922293" cy="1198728"/>
          </a:xfrm>
          <a:custGeom>
            <a:rect b="b" l="l" r="r" t="t"/>
            <a:pathLst>
              <a:path extrusionOk="0" h="1198728" w="4922293">
                <a:moveTo>
                  <a:pt x="527714" y="0"/>
                </a:moveTo>
                <a:cubicBezTo>
                  <a:pt x="263857" y="95534"/>
                  <a:pt x="0" y="191068"/>
                  <a:pt x="172872" y="382137"/>
                </a:cubicBezTo>
                <a:cubicBezTo>
                  <a:pt x="345744" y="573206"/>
                  <a:pt x="918950" y="1094096"/>
                  <a:pt x="1564944" y="1146412"/>
                </a:cubicBezTo>
                <a:cubicBezTo>
                  <a:pt x="2210938" y="1198728"/>
                  <a:pt x="3489278" y="689211"/>
                  <a:pt x="4048836" y="696035"/>
                </a:cubicBezTo>
                <a:cubicBezTo>
                  <a:pt x="4608394" y="702859"/>
                  <a:pt x="4765343" y="945107"/>
                  <a:pt x="4922293" y="1187355"/>
                </a:cubicBezTo>
              </a:path>
            </a:pathLst>
          </a:custGeom>
          <a:noFill/>
          <a:ln cap="flat" cmpd="sng" w="9525">
            <a:solidFill>
              <a:srgbClr val="0AE00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720" name="Google Shape;720;p24"/>
          <p:cNvSpPr txBox="1"/>
          <p:nvPr/>
        </p:nvSpPr>
        <p:spPr>
          <a:xfrm>
            <a:off x="8900319" y="4648200"/>
            <a:ext cx="7032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7A10B"/>
                </a:solidFill>
                <a:latin typeface="Calibri"/>
                <a:ea typeface="Calibri"/>
                <a:cs typeface="Calibri"/>
                <a:sym typeface="Calibri"/>
              </a:rPr>
              <a:t>Users</a:t>
            </a:r>
            <a:endParaRPr/>
          </a:p>
        </p:txBody>
      </p:sp>
      <p:sp>
        <p:nvSpPr>
          <p:cNvPr id="721" name="Google Shape;721;p24"/>
          <p:cNvSpPr txBox="1"/>
          <p:nvPr/>
        </p:nvSpPr>
        <p:spPr>
          <a:xfrm>
            <a:off x="6614319" y="5791200"/>
            <a:ext cx="1876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7A10B"/>
                </a:solidFill>
                <a:latin typeface="Calibri"/>
                <a:ea typeface="Calibri"/>
                <a:cs typeface="Calibri"/>
                <a:sym typeface="Calibri"/>
              </a:rPr>
              <a:t>Application Forms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5" name="Shape 725"/>
        <p:cNvGrpSpPr/>
        <p:nvPr/>
      </p:nvGrpSpPr>
      <p:grpSpPr>
        <a:xfrm>
          <a:off x="0" y="0"/>
          <a:ext cx="0" cy="0"/>
          <a:chOff x="0" y="0"/>
          <a:chExt cx="0" cy="0"/>
        </a:xfrm>
      </p:grpSpPr>
      <p:sp>
        <p:nvSpPr>
          <p:cNvPr id="726" name="Google Shape;726;p25"/>
          <p:cNvSpPr txBox="1"/>
          <p:nvPr>
            <p:ph type="title"/>
          </p:nvPr>
        </p:nvSpPr>
        <p:spPr>
          <a:xfrm>
            <a:off x="786753" y="-131458"/>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300"/>
              <a:buFont typeface="Book Antiqua"/>
              <a:buNone/>
            </a:pPr>
            <a:r>
              <a:rPr b="1" lang="en-US" sz="3300">
                <a:latin typeface="Book Antiqua"/>
                <a:ea typeface="Book Antiqua"/>
                <a:cs typeface="Book Antiqua"/>
                <a:sym typeface="Book Antiqua"/>
              </a:rPr>
              <a:t>Database : </a:t>
            </a:r>
            <a:r>
              <a:rPr b="1" lang="en-US" sz="3000">
                <a:solidFill>
                  <a:srgbClr val="FF0000"/>
                </a:solidFill>
                <a:latin typeface="Book Antiqua"/>
                <a:ea typeface="Book Antiqua"/>
                <a:cs typeface="Book Antiqua"/>
                <a:sym typeface="Book Antiqua"/>
              </a:rPr>
              <a:t>Langkah Rancangan Database (?)</a:t>
            </a:r>
            <a:endParaRPr sz="3000">
              <a:solidFill>
                <a:srgbClr val="FF0000"/>
              </a:solidFill>
            </a:endParaRPr>
          </a:p>
        </p:txBody>
      </p:sp>
      <p:sp>
        <p:nvSpPr>
          <p:cNvPr id="727" name="Google Shape;727;p25"/>
          <p:cNvSpPr/>
          <p:nvPr/>
        </p:nvSpPr>
        <p:spPr>
          <a:xfrm>
            <a:off x="969831" y="884832"/>
            <a:ext cx="9829800" cy="600933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lt1"/>
                </a:solidFill>
                <a:latin typeface="Book Antiqua"/>
                <a:ea typeface="Book Antiqua"/>
                <a:cs typeface="Book Antiqua"/>
                <a:sym typeface="Book Antiqua"/>
              </a:rPr>
              <a:t>Meliputi perancangan pemilihan RDBMS baik secara </a:t>
            </a:r>
            <a:r>
              <a:rPr b="1" i="1" lang="en-US" sz="1800">
                <a:solidFill>
                  <a:srgbClr val="FF0000"/>
                </a:solidFill>
                <a:latin typeface="Book Antiqua"/>
                <a:ea typeface="Book Antiqua"/>
                <a:cs typeface="Book Antiqua"/>
                <a:sym typeface="Book Antiqua"/>
              </a:rPr>
              <a:t>Conceptual, Logical</a:t>
            </a:r>
            <a:r>
              <a:rPr b="1" lang="en-US" sz="1800">
                <a:solidFill>
                  <a:schemeClr val="lt1"/>
                </a:solidFill>
                <a:latin typeface="Book Antiqua"/>
                <a:ea typeface="Book Antiqua"/>
                <a:cs typeface="Book Antiqua"/>
                <a:sym typeface="Book Antiqua"/>
              </a:rPr>
              <a:t> dan </a:t>
            </a:r>
            <a:r>
              <a:rPr b="1" i="1" lang="en-US" sz="1800">
                <a:solidFill>
                  <a:srgbClr val="FF0000"/>
                </a:solidFill>
                <a:latin typeface="Book Antiqua"/>
                <a:ea typeface="Book Antiqua"/>
                <a:cs typeface="Book Antiqua"/>
                <a:sym typeface="Book Antiqua"/>
              </a:rPr>
              <a:t>Phisical.</a:t>
            </a:r>
            <a:r>
              <a:rPr b="1" lang="en-US" sz="1800">
                <a:solidFill>
                  <a:schemeClr val="lt1"/>
                </a:solidFill>
                <a:latin typeface="Book Antiqua"/>
                <a:ea typeface="Book Antiqua"/>
                <a:cs typeface="Book Antiqua"/>
                <a:sym typeface="Book Antiqua"/>
              </a:rPr>
              <a:t> Langkah-langkah dalam mendesign database (database design). Ada 3 langkah utama dalam design database yaitu :</a:t>
            </a:r>
            <a:endParaRPr/>
          </a:p>
          <a:p>
            <a:pPr indent="-287338" lvl="0" marL="287338" marR="0" rtl="0" algn="l">
              <a:spcBef>
                <a:spcPts val="0"/>
              </a:spcBef>
              <a:spcAft>
                <a:spcPts val="0"/>
              </a:spcAft>
              <a:buClr>
                <a:srgbClr val="FF0000"/>
              </a:buClr>
              <a:buSzPts val="1700"/>
              <a:buFont typeface="Book Antiqua"/>
              <a:buAutoNum type="arabicPeriod"/>
            </a:pPr>
            <a:r>
              <a:rPr b="1" lang="en-US" sz="1700">
                <a:solidFill>
                  <a:srgbClr val="FF0000"/>
                </a:solidFill>
                <a:latin typeface="Book Antiqua"/>
                <a:ea typeface="Book Antiqua"/>
                <a:cs typeface="Book Antiqua"/>
                <a:sym typeface="Book Antiqua"/>
              </a:rPr>
              <a:t>Conceptual Model :  </a:t>
            </a:r>
            <a:r>
              <a:rPr lang="en-US" sz="1700">
                <a:solidFill>
                  <a:srgbClr val="00682F"/>
                </a:solidFill>
                <a:latin typeface="Book Antiqua"/>
                <a:ea typeface="Book Antiqua"/>
                <a:cs typeface="Book Antiqua"/>
                <a:sym typeface="Book Antiqua"/>
              </a:rPr>
              <a:t>Adalah mendefenisikan data-data yang diperlukan (organisasi). Pada langkah pertama ini perlu diperhatikan adalah data apa yang dibutuhkan sebagai output, baik melalui screen (layar) atau printer, yang datanya harus disimpan dalam file database. </a:t>
            </a:r>
            <a:r>
              <a:rPr b="1" lang="en-US" sz="1700">
                <a:solidFill>
                  <a:schemeClr val="lt1"/>
                </a:solidFill>
                <a:latin typeface="Book Antiqua"/>
                <a:ea typeface="Book Antiqua"/>
                <a:cs typeface="Book Antiqua"/>
                <a:sym typeface="Book Antiqua"/>
              </a:rPr>
              <a:t>(Analisis : Mendiskripsikan semantik suatu domain, Identifikasi &amp; Analisa kebutuhan (data / informasi ) &amp;  aturan  bisnis.) </a:t>
            </a:r>
            <a:r>
              <a:rPr b="1" lang="en-US" sz="1700">
                <a:solidFill>
                  <a:srgbClr val="FF0000"/>
                </a:solidFill>
                <a:latin typeface="Book Antiqua"/>
                <a:ea typeface="Book Antiqua"/>
                <a:cs typeface="Book Antiqua"/>
                <a:sym typeface="Book Antiqua"/>
              </a:rPr>
              <a:t>🡪 Conceptual Schema Desain, ER-Diagram.</a:t>
            </a:r>
            <a:endParaRPr b="1" sz="1700">
              <a:solidFill>
                <a:schemeClr val="lt1"/>
              </a:solidFill>
              <a:latin typeface="Book Antiqua"/>
              <a:ea typeface="Book Antiqua"/>
              <a:cs typeface="Book Antiqua"/>
              <a:sym typeface="Book Antiqua"/>
            </a:endParaRPr>
          </a:p>
          <a:p>
            <a:pPr indent="-285750" lvl="0" marL="285750" marR="0" rtl="0" algn="just">
              <a:spcBef>
                <a:spcPts val="850"/>
              </a:spcBef>
              <a:spcAft>
                <a:spcPts val="0"/>
              </a:spcAft>
              <a:buClr>
                <a:srgbClr val="FF0000"/>
              </a:buClr>
              <a:buSzPts val="1700"/>
              <a:buFont typeface="Book Antiqua"/>
              <a:buAutoNum type="arabicPeriod"/>
            </a:pPr>
            <a:r>
              <a:rPr b="1" lang="en-US" sz="1700">
                <a:solidFill>
                  <a:srgbClr val="FF0000"/>
                </a:solidFill>
                <a:latin typeface="Book Antiqua"/>
                <a:ea typeface="Book Antiqua"/>
                <a:cs typeface="Book Antiqua"/>
                <a:sym typeface="Book Antiqua"/>
              </a:rPr>
              <a:t>Logical Database Design :</a:t>
            </a:r>
            <a:r>
              <a:rPr lang="en-US" sz="1700">
                <a:solidFill>
                  <a:schemeClr val="lt1"/>
                </a:solidFill>
                <a:latin typeface="Book Antiqua"/>
                <a:ea typeface="Book Antiqua"/>
                <a:cs typeface="Book Antiqua"/>
                <a:sym typeface="Book Antiqua"/>
              </a:rPr>
              <a:t> </a:t>
            </a:r>
            <a:r>
              <a:rPr lang="en-US" sz="1700">
                <a:solidFill>
                  <a:srgbClr val="00682F"/>
                </a:solidFill>
                <a:latin typeface="Book Antiqua"/>
                <a:ea typeface="Book Antiqua"/>
                <a:cs typeface="Book Antiqua"/>
                <a:sym typeface="Book Antiqua"/>
              </a:rPr>
              <a:t>Adalah menentukan data yang akan dikelompokan dalam suatu file database. Hal yang penting dalam pengembangan adalah logika disain database, model relasi dan proses normalisasi yaitu pengelompokan data menjadi satu tabel berdasarkan entity dan relasinya. </a:t>
            </a:r>
            <a:r>
              <a:rPr b="1" lang="en-US" sz="1700">
                <a:solidFill>
                  <a:srgbClr val="FF0000"/>
                </a:solidFill>
                <a:latin typeface="Book Antiqua"/>
                <a:ea typeface="Book Antiqua"/>
                <a:cs typeface="Book Antiqua"/>
                <a:sym typeface="Book Antiqua"/>
              </a:rPr>
              <a:t>🡪 Mapping ER-Diagram to Relational-Model/Data Model Mapping.</a:t>
            </a:r>
            <a:endParaRPr/>
          </a:p>
          <a:p>
            <a:pPr indent="-285750" lvl="0" marL="285750" marR="0" rtl="0" algn="just">
              <a:spcBef>
                <a:spcPts val="850"/>
              </a:spcBef>
              <a:spcAft>
                <a:spcPts val="0"/>
              </a:spcAft>
              <a:buNone/>
            </a:pPr>
            <a:r>
              <a:t/>
            </a:r>
            <a:endParaRPr sz="1700">
              <a:solidFill>
                <a:srgbClr val="00682F"/>
              </a:solidFill>
              <a:latin typeface="Book Antiqua"/>
              <a:ea typeface="Book Antiqua"/>
              <a:cs typeface="Book Antiqua"/>
              <a:sym typeface="Book Antiqua"/>
            </a:endParaRPr>
          </a:p>
          <a:p>
            <a:pPr indent="-285750" lvl="0" marL="285750" marR="0" rtl="0" algn="just">
              <a:spcBef>
                <a:spcPts val="0"/>
              </a:spcBef>
              <a:spcAft>
                <a:spcPts val="0"/>
              </a:spcAft>
              <a:buNone/>
            </a:pPr>
            <a:r>
              <a:rPr b="1" lang="en-US" sz="1700">
                <a:solidFill>
                  <a:srgbClr val="FF0000"/>
                </a:solidFill>
                <a:latin typeface="Book Antiqua"/>
                <a:ea typeface="Book Antiqua"/>
                <a:cs typeface="Book Antiqua"/>
                <a:sym typeface="Book Antiqua"/>
              </a:rPr>
              <a:t>3. Physical Database Design : </a:t>
            </a:r>
            <a:r>
              <a:rPr lang="en-US" sz="1700">
                <a:solidFill>
                  <a:srgbClr val="00682F"/>
                </a:solidFill>
                <a:latin typeface="Book Antiqua"/>
                <a:ea typeface="Book Antiqua"/>
                <a:cs typeface="Book Antiqua"/>
                <a:sym typeface="Book Antiqua"/>
              </a:rPr>
              <a:t>Adalah pertimbangan kemampuan sistem yang akan dipakai jika diperlukan pembahasan yang sesuai dengan informasi sistem. Pada tahap ini adalah untuk mempertimbangkan, penyisipan dan penghapusan jika tidak terjadi maka tebel-tabel yang telah dinormalisasikan harus digabungkan kembali yang disebut penormalisasian. </a:t>
            </a:r>
            <a:r>
              <a:rPr lang="en-US" sz="1700">
                <a:solidFill>
                  <a:srgbClr val="FF0000"/>
                </a:solidFill>
                <a:latin typeface="Book Antiqua"/>
                <a:ea typeface="Book Antiqua"/>
                <a:cs typeface="Book Antiqua"/>
                <a:sym typeface="Book Antiqua"/>
              </a:rPr>
              <a:t>🡪 Implementasi dan Diskripsi Model Relational Sebagai File Kedalam  Lingkungan DBMS Pilihan </a:t>
            </a:r>
            <a:r>
              <a:rPr lang="en-US" sz="1700">
                <a:solidFill>
                  <a:srgbClr val="00682F"/>
                </a:solidFill>
                <a:latin typeface="Book Antiqua"/>
                <a:ea typeface="Book Antiqua"/>
                <a:cs typeface="Book Antiqua"/>
                <a:sym typeface="Book Antiqua"/>
              </a:rPr>
              <a:t>(Mempertimbangkan : Respone Time, Space Utility, Traansaction Throughput).</a:t>
            </a:r>
            <a:endParaRPr sz="1700">
              <a:solidFill>
                <a:srgbClr val="00682F"/>
              </a:solidFill>
              <a:latin typeface="Book Antiqua"/>
              <a:ea typeface="Book Antiqua"/>
              <a:cs typeface="Book Antiqua"/>
              <a:sym typeface="Book Antiqua"/>
            </a:endParaRPr>
          </a:p>
          <a:p>
            <a:pPr indent="-457200" lvl="0" marL="457200" marR="0" rtl="0" algn="l">
              <a:spcBef>
                <a:spcPts val="0"/>
              </a:spcBef>
              <a:spcAft>
                <a:spcPts val="0"/>
              </a:spcAft>
              <a:buNone/>
            </a:pPr>
            <a:r>
              <a:t/>
            </a:r>
            <a:endParaRPr b="1" sz="1600">
              <a:solidFill>
                <a:srgbClr val="00682F"/>
              </a:solidFill>
              <a:latin typeface="Calibri"/>
              <a:ea typeface="Calibri"/>
              <a:cs typeface="Calibri"/>
              <a:sym typeface="Calibri"/>
            </a:endParaRPr>
          </a:p>
          <a:p>
            <a:pPr indent="-355600" lvl="0" marL="355600" marR="0" rtl="0" algn="just">
              <a:spcBef>
                <a:spcPts val="850"/>
              </a:spcBef>
              <a:spcAft>
                <a:spcPts val="0"/>
              </a:spcAft>
              <a:buNone/>
            </a:pPr>
            <a:r>
              <a:t/>
            </a:r>
            <a:endParaRPr sz="1700">
              <a:solidFill>
                <a:schemeClr val="lt1"/>
              </a:solidFill>
              <a:latin typeface="Book Antiqua"/>
              <a:ea typeface="Book Antiqua"/>
              <a:cs typeface="Book Antiqua"/>
              <a:sym typeface="Book Antiqu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1" name="Shape 731"/>
        <p:cNvGrpSpPr/>
        <p:nvPr/>
      </p:nvGrpSpPr>
      <p:grpSpPr>
        <a:xfrm>
          <a:off x="0" y="0"/>
          <a:ext cx="0" cy="0"/>
          <a:chOff x="0" y="0"/>
          <a:chExt cx="0" cy="0"/>
        </a:xfrm>
      </p:grpSpPr>
      <p:sp>
        <p:nvSpPr>
          <p:cNvPr id="732" name="Google Shape;732;p26"/>
          <p:cNvSpPr txBox="1"/>
          <p:nvPr>
            <p:ph type="title"/>
          </p:nvPr>
        </p:nvSpPr>
        <p:spPr>
          <a:xfrm>
            <a:off x="762467" y="49012"/>
            <a:ext cx="10945654" cy="868363"/>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2800"/>
              <a:buFont typeface="Book Antiqua"/>
              <a:buNone/>
            </a:pPr>
            <a:r>
              <a:rPr b="1" lang="en-US" sz="2800">
                <a:latin typeface="Book Antiqua"/>
                <a:ea typeface="Book Antiqua"/>
                <a:cs typeface="Book Antiqua"/>
                <a:sym typeface="Book Antiqua"/>
              </a:rPr>
              <a:t>Database : </a:t>
            </a:r>
            <a:r>
              <a:rPr b="1" lang="en-US" sz="2600">
                <a:solidFill>
                  <a:srgbClr val="FF0000"/>
                </a:solidFill>
                <a:latin typeface="Book Antiqua"/>
                <a:ea typeface="Book Antiqua"/>
                <a:cs typeface="Book Antiqua"/>
                <a:sym typeface="Book Antiqua"/>
              </a:rPr>
              <a:t>Fase Perancangan utk Database Besar (?)</a:t>
            </a:r>
            <a:endParaRPr sz="2600">
              <a:solidFill>
                <a:srgbClr val="FF0000"/>
              </a:solidFill>
            </a:endParaRPr>
          </a:p>
        </p:txBody>
      </p:sp>
      <p:pic>
        <p:nvPicPr>
          <p:cNvPr id="733" name="Google Shape;733;p26"/>
          <p:cNvPicPr preferRelativeResize="0"/>
          <p:nvPr/>
        </p:nvPicPr>
        <p:blipFill rotWithShape="1">
          <a:blip r:embed="rId3">
            <a:alphaModFix/>
          </a:blip>
          <a:srcRect b="0" l="0" r="0" t="0"/>
          <a:stretch/>
        </p:blipFill>
        <p:spPr>
          <a:xfrm>
            <a:off x="1585119" y="1143000"/>
            <a:ext cx="5257800" cy="4419600"/>
          </a:xfrm>
          <a:prstGeom prst="rect">
            <a:avLst/>
          </a:prstGeom>
          <a:noFill/>
          <a:ln>
            <a:noFill/>
          </a:ln>
          <a:effectLst>
            <a:outerShdw blurRad="368300" rotWithShape="0" algn="ctr" dir="7620000" dist="482600">
              <a:schemeClr val="dk2">
                <a:alpha val="20784"/>
              </a:schemeClr>
            </a:outerShdw>
          </a:effectLst>
        </p:spPr>
      </p:pic>
      <p:pic>
        <p:nvPicPr>
          <p:cNvPr descr="https://upload.wikimedia.org/wikipedia/commons/thumb/8/84/4-2_ANSI-SPARC_three_level_architecture.svg/320px-4-2_ANSI-SPARC_three_level_architecture.svg.png" id="734" name="Google Shape;734;p26"/>
          <p:cNvPicPr preferRelativeResize="0"/>
          <p:nvPr/>
        </p:nvPicPr>
        <p:blipFill rotWithShape="1">
          <a:blip r:embed="rId4">
            <a:alphaModFix/>
          </a:blip>
          <a:srcRect b="0" l="0" r="0" t="0"/>
          <a:stretch/>
        </p:blipFill>
        <p:spPr>
          <a:xfrm>
            <a:off x="7985919" y="1066800"/>
            <a:ext cx="3657600" cy="4572000"/>
          </a:xfrm>
          <a:prstGeom prst="rect">
            <a:avLst/>
          </a:prstGeom>
          <a:noFill/>
          <a:ln>
            <a:noFill/>
          </a:ln>
          <a:effectLst>
            <a:outerShdw blurRad="50800" rotWithShape="0" algn="ctr">
              <a:srgbClr val="0AE00F">
                <a:alpha val="32941"/>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8" name="Shape 738"/>
        <p:cNvGrpSpPr/>
        <p:nvPr/>
      </p:nvGrpSpPr>
      <p:grpSpPr>
        <a:xfrm>
          <a:off x="0" y="0"/>
          <a:ext cx="0" cy="0"/>
          <a:chOff x="0" y="0"/>
          <a:chExt cx="0" cy="0"/>
        </a:xfrm>
      </p:grpSpPr>
      <p:sp>
        <p:nvSpPr>
          <p:cNvPr id="739" name="Google Shape;739;p27"/>
          <p:cNvSpPr txBox="1"/>
          <p:nvPr>
            <p:ph type="title"/>
          </p:nvPr>
        </p:nvSpPr>
        <p:spPr>
          <a:xfrm>
            <a:off x="949292" y="1677"/>
            <a:ext cx="10945654" cy="836523"/>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300"/>
              <a:buFont typeface="Book Antiqua"/>
              <a:buNone/>
            </a:pPr>
            <a:r>
              <a:rPr b="1" lang="en-US" sz="3300">
                <a:latin typeface="Book Antiqua"/>
                <a:ea typeface="Book Antiqua"/>
                <a:cs typeface="Book Antiqua"/>
                <a:sym typeface="Book Antiqua"/>
              </a:rPr>
              <a:t>Database :</a:t>
            </a:r>
            <a:r>
              <a:rPr b="1" lang="en-US" sz="3700">
                <a:latin typeface="Book Antiqua"/>
                <a:ea typeface="Book Antiqua"/>
                <a:cs typeface="Book Antiqua"/>
                <a:sym typeface="Book Antiqua"/>
              </a:rPr>
              <a:t> </a:t>
            </a:r>
            <a:r>
              <a:rPr b="1" lang="en-US" sz="2900">
                <a:solidFill>
                  <a:srgbClr val="FF0000"/>
                </a:solidFill>
                <a:latin typeface="Book Antiqua"/>
                <a:ea typeface="Book Antiqua"/>
                <a:cs typeface="Book Antiqua"/>
                <a:sym typeface="Book Antiqua"/>
              </a:rPr>
              <a:t>Desain Aplikasi RDBMS </a:t>
            </a:r>
            <a:r>
              <a:rPr b="1" lang="en-US" sz="2900">
                <a:latin typeface="Book Antiqua"/>
                <a:ea typeface="Book Antiqua"/>
                <a:cs typeface="Book Antiqua"/>
                <a:sym typeface="Book Antiqua"/>
              </a:rPr>
              <a:t>(Cont’d)</a:t>
            </a:r>
            <a:endParaRPr sz="2900"/>
          </a:p>
        </p:txBody>
      </p:sp>
      <p:pic>
        <p:nvPicPr>
          <p:cNvPr id="740" name="Google Shape;740;p27"/>
          <p:cNvPicPr preferRelativeResize="0"/>
          <p:nvPr>
            <p:ph idx="4294967295" type="body"/>
          </p:nvPr>
        </p:nvPicPr>
        <p:blipFill rotWithShape="1">
          <a:blip r:embed="rId4">
            <a:alphaModFix/>
          </a:blip>
          <a:srcRect b="0" l="0" r="0" t="0"/>
          <a:stretch/>
        </p:blipFill>
        <p:spPr>
          <a:xfrm>
            <a:off x="2651920" y="1790565"/>
            <a:ext cx="3321844" cy="2209800"/>
          </a:xfrm>
          <a:prstGeom prst="rect">
            <a:avLst/>
          </a:prstGeom>
          <a:noFill/>
          <a:ln>
            <a:noFill/>
          </a:ln>
          <a:effectLst>
            <a:outerShdw blurRad="50800" rotWithShape="0" algn="ctr">
              <a:srgbClr val="000000">
                <a:alpha val="42745"/>
              </a:srgbClr>
            </a:outerShdw>
          </a:effectLst>
        </p:spPr>
      </p:pic>
      <p:graphicFrame>
        <p:nvGraphicFramePr>
          <p:cNvPr id="741" name="Google Shape;741;p27"/>
          <p:cNvGraphicFramePr/>
          <p:nvPr/>
        </p:nvGraphicFramePr>
        <p:xfrm>
          <a:off x="4684713" y="2031865"/>
          <a:ext cx="2054225" cy="1674813"/>
        </p:xfrm>
        <a:graphic>
          <a:graphicData uri="http://schemas.openxmlformats.org/presentationml/2006/ole">
            <mc:AlternateContent>
              <mc:Choice Requires="v">
                <p:oleObj r:id="rId5" imgH="1674813" imgW="2054225" progId="" spid="_x0000_s1">
                  <p:embed/>
                </p:oleObj>
              </mc:Choice>
              <mc:Fallback>
                <p:oleObj r:id="rId6" imgH="1674813" imgW="2054225" progId="">
                  <p:embed/>
                  <p:pic>
                    <p:nvPicPr>
                      <p:cNvPr id="741" name="Google Shape;741;p27"/>
                      <p:cNvPicPr preferRelativeResize="0"/>
                      <p:nvPr/>
                    </p:nvPicPr>
                    <p:blipFill rotWithShape="1">
                      <a:blip r:embed="rId7">
                        <a:alphaModFix/>
                      </a:blip>
                      <a:srcRect b="0" l="0" r="0" t="0"/>
                      <a:stretch/>
                    </p:blipFill>
                    <p:spPr>
                      <a:xfrm>
                        <a:off x="4684713" y="2031865"/>
                        <a:ext cx="2054225" cy="1674813"/>
                      </a:xfrm>
                      <a:prstGeom prst="rect">
                        <a:avLst/>
                      </a:prstGeom>
                      <a:noFill/>
                      <a:ln>
                        <a:noFill/>
                      </a:ln>
                    </p:spPr>
                  </p:pic>
                </p:oleObj>
              </mc:Fallback>
            </mc:AlternateContent>
          </a:graphicData>
        </a:graphic>
      </p:graphicFrame>
      <p:pic>
        <p:nvPicPr>
          <p:cNvPr descr="j0285135" id="742" name="Google Shape;742;p27"/>
          <p:cNvPicPr preferRelativeResize="0"/>
          <p:nvPr/>
        </p:nvPicPr>
        <p:blipFill rotWithShape="1">
          <a:blip r:embed="rId8">
            <a:alphaModFix/>
          </a:blip>
          <a:srcRect b="0" l="0" r="0" t="0"/>
          <a:stretch/>
        </p:blipFill>
        <p:spPr>
          <a:xfrm>
            <a:off x="8443119" y="4267200"/>
            <a:ext cx="1905000" cy="2133600"/>
          </a:xfrm>
          <a:prstGeom prst="rect">
            <a:avLst/>
          </a:prstGeom>
          <a:noFill/>
          <a:ln>
            <a:noFill/>
          </a:ln>
          <a:effectLst>
            <a:outerShdw blurRad="508000" rotWithShape="0" algn="ctr" dir="7560000" dist="330200">
              <a:schemeClr val="dk2">
                <a:alpha val="42745"/>
              </a:schemeClr>
            </a:outerShdw>
          </a:effectLst>
        </p:spPr>
      </p:pic>
      <p:sp>
        <p:nvSpPr>
          <p:cNvPr id="743" name="Google Shape;743;p27"/>
          <p:cNvSpPr txBox="1"/>
          <p:nvPr/>
        </p:nvSpPr>
        <p:spPr>
          <a:xfrm>
            <a:off x="3254375" y="885208"/>
            <a:ext cx="3700463" cy="630942"/>
          </a:xfrm>
          <a:prstGeom prst="rect">
            <a:avLst/>
          </a:prstGeom>
          <a:noFill/>
          <a:ln>
            <a:noFill/>
          </a:ln>
        </p:spPr>
        <p:txBody>
          <a:bodyPr anchorCtr="0" anchor="t" bIns="45700" lIns="91425" spcFirstLastPara="1" rIns="91425" wrap="square" tIns="45700">
            <a:spAutoFit/>
          </a:bodyPr>
          <a:lstStyle/>
          <a:p>
            <a:pPr indent="-287338" lvl="0" marL="287338" marR="0" rtl="0" algn="l">
              <a:spcBef>
                <a:spcPts val="0"/>
              </a:spcBef>
              <a:spcAft>
                <a:spcPts val="0"/>
              </a:spcAft>
              <a:buClr>
                <a:srgbClr val="07A10B"/>
              </a:buClr>
              <a:buSzPts val="1700"/>
              <a:buFont typeface="Book Antiqua"/>
              <a:buAutoNum type="arabicPeriod"/>
            </a:pPr>
            <a:r>
              <a:rPr lang="en-US" sz="1700">
                <a:solidFill>
                  <a:srgbClr val="07A10B"/>
                </a:solidFill>
                <a:latin typeface="Book Antiqua"/>
                <a:ea typeface="Book Antiqua"/>
                <a:cs typeface="Book Antiqua"/>
                <a:sym typeface="Book Antiqua"/>
              </a:rPr>
              <a:t>Identifikasi &amp; analisa kebutuhan data serta  aturan bisnis.</a:t>
            </a:r>
            <a:endParaRPr sz="1700">
              <a:solidFill>
                <a:srgbClr val="07A10B"/>
              </a:solidFill>
              <a:latin typeface="Book Antiqua"/>
              <a:ea typeface="Book Antiqua"/>
              <a:cs typeface="Book Antiqua"/>
              <a:sym typeface="Book Antiqua"/>
            </a:endParaRPr>
          </a:p>
        </p:txBody>
      </p:sp>
      <p:grpSp>
        <p:nvGrpSpPr>
          <p:cNvPr id="744" name="Google Shape;744;p27"/>
          <p:cNvGrpSpPr/>
          <p:nvPr/>
        </p:nvGrpSpPr>
        <p:grpSpPr>
          <a:xfrm>
            <a:off x="6475413" y="2968490"/>
            <a:ext cx="898525" cy="1358900"/>
            <a:chOff x="2256" y="1536"/>
            <a:chExt cx="566" cy="856"/>
          </a:xfrm>
        </p:grpSpPr>
        <p:sp>
          <p:nvSpPr>
            <p:cNvPr id="745" name="Google Shape;745;p27"/>
            <p:cNvSpPr/>
            <p:nvPr/>
          </p:nvSpPr>
          <p:spPr>
            <a:xfrm>
              <a:off x="2570" y="1540"/>
              <a:ext cx="252" cy="844"/>
            </a:xfrm>
            <a:custGeom>
              <a:rect b="b" l="l" r="r" t="t"/>
              <a:pathLst>
                <a:path extrusionOk="0" h="844" w="252">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a:gsLst>
                <a:gs pos="0">
                  <a:srgbClr val="000099"/>
                </a:gs>
                <a:gs pos="50000">
                  <a:srgbClr val="9696D5"/>
                </a:gs>
                <a:gs pos="100000">
                  <a:srgbClr val="000099"/>
                </a:gs>
              </a:gsLst>
              <a:lin ang="0" scaled="0"/>
            </a:grad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Google Shape;746;p27"/>
            <p:cNvSpPr/>
            <p:nvPr/>
          </p:nvSpPr>
          <p:spPr>
            <a:xfrm>
              <a:off x="2684" y="1582"/>
              <a:ext cx="60" cy="744"/>
            </a:xfrm>
            <a:custGeom>
              <a:rect b="b" l="l" r="r" t="t"/>
              <a:pathLst>
                <a:path extrusionOk="0" h="744" w="60">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a:gsLst>
                <a:gs pos="0">
                  <a:schemeClr val="accent2"/>
                </a:gs>
                <a:gs pos="100000">
                  <a:srgbClr val="E9D2D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747" name="Google Shape;747;p27"/>
            <p:cNvSpPr/>
            <p:nvPr/>
          </p:nvSpPr>
          <p:spPr>
            <a:xfrm>
              <a:off x="2256" y="1536"/>
              <a:ext cx="322" cy="856"/>
            </a:xfrm>
            <a:custGeom>
              <a:rect b="b" l="l" r="r" t="t"/>
              <a:pathLst>
                <a:path extrusionOk="0" h="856" w="322">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a:gsLst>
                <a:gs pos="0">
                  <a:srgbClr val="000099"/>
                </a:gs>
                <a:gs pos="50000">
                  <a:srgbClr val="000097"/>
                </a:gs>
                <a:gs pos="100000">
                  <a:srgbClr val="000099"/>
                </a:gs>
              </a:gsLst>
              <a:lin ang="0" scaled="0"/>
            </a:grad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27"/>
            <p:cNvSpPr/>
            <p:nvPr/>
          </p:nvSpPr>
          <p:spPr>
            <a:xfrm>
              <a:off x="2402" y="1542"/>
              <a:ext cx="51" cy="839"/>
            </a:xfrm>
            <a:custGeom>
              <a:rect b="b" l="l" r="r" t="t"/>
              <a:pathLst>
                <a:path extrusionOk="0" h="839" w="51">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a:gsLst>
                <a:gs pos="0">
                  <a:schemeClr val="accent2"/>
                </a:gs>
                <a:gs pos="50000">
                  <a:srgbClr val="E0BABA"/>
                </a:gs>
                <a:gs pos="100000">
                  <a:schemeClr val="accent2"/>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749" name="Google Shape;749;p27"/>
            <p:cNvSpPr/>
            <p:nvPr/>
          </p:nvSpPr>
          <p:spPr>
            <a:xfrm>
              <a:off x="2678" y="1739"/>
              <a:ext cx="54" cy="15"/>
            </a:xfrm>
            <a:custGeom>
              <a:rect b="b" l="l" r="r" t="t"/>
              <a:pathLst>
                <a:path extrusionOk="0" h="15" w="54">
                  <a:moveTo>
                    <a:pt x="0" y="7"/>
                  </a:moveTo>
                  <a:cubicBezTo>
                    <a:pt x="6" y="6"/>
                    <a:pt x="27" y="0"/>
                    <a:pt x="36" y="1"/>
                  </a:cubicBezTo>
                  <a:cubicBezTo>
                    <a:pt x="45" y="2"/>
                    <a:pt x="50" y="12"/>
                    <a:pt x="54" y="15"/>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Google Shape;750;p27"/>
            <p:cNvSpPr/>
            <p:nvPr/>
          </p:nvSpPr>
          <p:spPr>
            <a:xfrm>
              <a:off x="2678" y="1775"/>
              <a:ext cx="54" cy="15"/>
            </a:xfrm>
            <a:custGeom>
              <a:rect b="b" l="l" r="r" t="t"/>
              <a:pathLst>
                <a:path extrusionOk="0" h="15" w="54">
                  <a:moveTo>
                    <a:pt x="0" y="7"/>
                  </a:moveTo>
                  <a:cubicBezTo>
                    <a:pt x="6" y="6"/>
                    <a:pt x="27" y="0"/>
                    <a:pt x="36" y="1"/>
                  </a:cubicBezTo>
                  <a:cubicBezTo>
                    <a:pt x="45" y="2"/>
                    <a:pt x="50" y="12"/>
                    <a:pt x="54" y="15"/>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Google Shape;751;p27"/>
            <p:cNvSpPr/>
            <p:nvPr/>
          </p:nvSpPr>
          <p:spPr>
            <a:xfrm>
              <a:off x="2678" y="1821"/>
              <a:ext cx="54" cy="15"/>
            </a:xfrm>
            <a:custGeom>
              <a:rect b="b" l="l" r="r" t="t"/>
              <a:pathLst>
                <a:path extrusionOk="0" h="15" w="54">
                  <a:moveTo>
                    <a:pt x="0" y="7"/>
                  </a:moveTo>
                  <a:cubicBezTo>
                    <a:pt x="6" y="6"/>
                    <a:pt x="27" y="0"/>
                    <a:pt x="36" y="1"/>
                  </a:cubicBezTo>
                  <a:cubicBezTo>
                    <a:pt x="45" y="2"/>
                    <a:pt x="50" y="12"/>
                    <a:pt x="54" y="15"/>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Google Shape;752;p27"/>
            <p:cNvSpPr/>
            <p:nvPr/>
          </p:nvSpPr>
          <p:spPr>
            <a:xfrm>
              <a:off x="2678" y="1859"/>
              <a:ext cx="54" cy="15"/>
            </a:xfrm>
            <a:custGeom>
              <a:rect b="b" l="l" r="r" t="t"/>
              <a:pathLst>
                <a:path extrusionOk="0" h="15" w="54">
                  <a:moveTo>
                    <a:pt x="0" y="7"/>
                  </a:moveTo>
                  <a:cubicBezTo>
                    <a:pt x="6" y="6"/>
                    <a:pt x="27" y="0"/>
                    <a:pt x="36" y="1"/>
                  </a:cubicBezTo>
                  <a:cubicBezTo>
                    <a:pt x="45" y="2"/>
                    <a:pt x="50" y="12"/>
                    <a:pt x="54" y="15"/>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3" name="Google Shape;753;p27"/>
            <p:cNvSpPr/>
            <p:nvPr/>
          </p:nvSpPr>
          <p:spPr>
            <a:xfrm>
              <a:off x="2678" y="1907"/>
              <a:ext cx="54" cy="15"/>
            </a:xfrm>
            <a:custGeom>
              <a:rect b="b" l="l" r="r" t="t"/>
              <a:pathLst>
                <a:path extrusionOk="0" h="15" w="54">
                  <a:moveTo>
                    <a:pt x="0" y="7"/>
                  </a:moveTo>
                  <a:cubicBezTo>
                    <a:pt x="6" y="6"/>
                    <a:pt x="27" y="0"/>
                    <a:pt x="36" y="1"/>
                  </a:cubicBezTo>
                  <a:cubicBezTo>
                    <a:pt x="45" y="2"/>
                    <a:pt x="50" y="12"/>
                    <a:pt x="54" y="15"/>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4" name="Google Shape;754;p27"/>
            <p:cNvSpPr/>
            <p:nvPr/>
          </p:nvSpPr>
          <p:spPr>
            <a:xfrm>
              <a:off x="2372" y="1713"/>
              <a:ext cx="206" cy="31"/>
            </a:xfrm>
            <a:custGeom>
              <a:rect b="b" l="l" r="r" t="t"/>
              <a:pathLst>
                <a:path extrusionOk="0" h="31" w="206">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cap="flat" cmpd="sng" w="28575">
              <a:solidFill>
                <a:srgbClr val="0000FF">
                  <a:alpha val="7647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Google Shape;755;p27"/>
            <p:cNvSpPr/>
            <p:nvPr/>
          </p:nvSpPr>
          <p:spPr>
            <a:xfrm>
              <a:off x="2372" y="1751"/>
              <a:ext cx="206" cy="31"/>
            </a:xfrm>
            <a:custGeom>
              <a:rect b="b" l="l" r="r" t="t"/>
              <a:pathLst>
                <a:path extrusionOk="0" h="31" w="206">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cap="flat" cmpd="sng" w="28575">
              <a:solidFill>
                <a:srgbClr val="0000FF">
                  <a:alpha val="7647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6" name="Google Shape;756;p27"/>
            <p:cNvSpPr/>
            <p:nvPr/>
          </p:nvSpPr>
          <p:spPr>
            <a:xfrm>
              <a:off x="2372" y="1799"/>
              <a:ext cx="206" cy="31"/>
            </a:xfrm>
            <a:custGeom>
              <a:rect b="b" l="l" r="r" t="t"/>
              <a:pathLst>
                <a:path extrusionOk="0" h="31" w="206">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cap="flat" cmpd="sng" w="28575">
              <a:solidFill>
                <a:srgbClr val="0000FF">
                  <a:alpha val="7647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7" name="Google Shape;757;p27"/>
            <p:cNvSpPr/>
            <p:nvPr/>
          </p:nvSpPr>
          <p:spPr>
            <a:xfrm>
              <a:off x="2372" y="1845"/>
              <a:ext cx="206" cy="31"/>
            </a:xfrm>
            <a:custGeom>
              <a:rect b="b" l="l" r="r" t="t"/>
              <a:pathLst>
                <a:path extrusionOk="0" h="31" w="206">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cap="flat" cmpd="sng" w="28575">
              <a:solidFill>
                <a:srgbClr val="0000FF">
                  <a:alpha val="7647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8" name="Google Shape;758;p27"/>
            <p:cNvSpPr/>
            <p:nvPr/>
          </p:nvSpPr>
          <p:spPr>
            <a:xfrm>
              <a:off x="2372" y="1891"/>
              <a:ext cx="206" cy="31"/>
            </a:xfrm>
            <a:custGeom>
              <a:rect b="b" l="l" r="r" t="t"/>
              <a:pathLst>
                <a:path extrusionOk="0" h="31" w="206">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cap="flat" cmpd="sng" w="28575">
              <a:solidFill>
                <a:srgbClr val="0000FF">
                  <a:alpha val="7647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27"/>
            <p:cNvSpPr/>
            <p:nvPr/>
          </p:nvSpPr>
          <p:spPr>
            <a:xfrm>
              <a:off x="2581" y="1723"/>
              <a:ext cx="96" cy="21"/>
            </a:xfrm>
            <a:custGeom>
              <a:rect b="b" l="l" r="r" t="t"/>
              <a:pathLst>
                <a:path extrusionOk="0" h="21" w="96">
                  <a:moveTo>
                    <a:pt x="96" y="21"/>
                  </a:moveTo>
                  <a:lnTo>
                    <a:pt x="0" y="0"/>
                  </a:lnTo>
                </a:path>
              </a:pathLst>
            </a:custGeom>
            <a:noFill/>
            <a:ln cap="flat" cmpd="sng" w="28575">
              <a:solidFill>
                <a:srgbClr val="99CCFF">
                  <a:alpha val="70588"/>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p27"/>
            <p:cNvSpPr/>
            <p:nvPr/>
          </p:nvSpPr>
          <p:spPr>
            <a:xfrm>
              <a:off x="2581" y="1764"/>
              <a:ext cx="95" cy="18"/>
            </a:xfrm>
            <a:custGeom>
              <a:rect b="b" l="l" r="r" t="t"/>
              <a:pathLst>
                <a:path extrusionOk="0" h="18" w="95">
                  <a:moveTo>
                    <a:pt x="95" y="18"/>
                  </a:moveTo>
                  <a:lnTo>
                    <a:pt x="0" y="0"/>
                  </a:lnTo>
                </a:path>
              </a:pathLst>
            </a:custGeom>
            <a:noFill/>
            <a:ln cap="flat" cmpd="sng" w="28575">
              <a:solidFill>
                <a:srgbClr val="99CCFF">
                  <a:alpha val="70588"/>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Google Shape;761;p27"/>
            <p:cNvSpPr/>
            <p:nvPr/>
          </p:nvSpPr>
          <p:spPr>
            <a:xfrm>
              <a:off x="2576" y="1812"/>
              <a:ext cx="100" cy="14"/>
            </a:xfrm>
            <a:custGeom>
              <a:rect b="b" l="l" r="r" t="t"/>
              <a:pathLst>
                <a:path extrusionOk="0" h="14" w="100">
                  <a:moveTo>
                    <a:pt x="100" y="14"/>
                  </a:moveTo>
                  <a:lnTo>
                    <a:pt x="0" y="0"/>
                  </a:lnTo>
                </a:path>
              </a:pathLst>
            </a:custGeom>
            <a:noFill/>
            <a:ln cap="flat" cmpd="sng" w="28575">
              <a:solidFill>
                <a:srgbClr val="99CCFF">
                  <a:alpha val="70588"/>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27"/>
            <p:cNvSpPr/>
            <p:nvPr/>
          </p:nvSpPr>
          <p:spPr>
            <a:xfrm>
              <a:off x="2574" y="1856"/>
              <a:ext cx="102" cy="10"/>
            </a:xfrm>
            <a:custGeom>
              <a:rect b="b" l="l" r="r" t="t"/>
              <a:pathLst>
                <a:path extrusionOk="0" h="10" w="102">
                  <a:moveTo>
                    <a:pt x="102" y="10"/>
                  </a:moveTo>
                  <a:lnTo>
                    <a:pt x="0" y="0"/>
                  </a:lnTo>
                </a:path>
              </a:pathLst>
            </a:custGeom>
            <a:noFill/>
            <a:ln cap="flat" cmpd="sng" w="28575">
              <a:solidFill>
                <a:srgbClr val="99CCFF">
                  <a:alpha val="70588"/>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Google Shape;763;p27"/>
            <p:cNvSpPr/>
            <p:nvPr/>
          </p:nvSpPr>
          <p:spPr>
            <a:xfrm>
              <a:off x="2574" y="1904"/>
              <a:ext cx="109" cy="8"/>
            </a:xfrm>
            <a:custGeom>
              <a:rect b="b" l="l" r="r" t="t"/>
              <a:pathLst>
                <a:path extrusionOk="0" h="8" w="109">
                  <a:moveTo>
                    <a:pt x="109" y="8"/>
                  </a:moveTo>
                  <a:lnTo>
                    <a:pt x="0" y="0"/>
                  </a:lnTo>
                </a:path>
              </a:pathLst>
            </a:custGeom>
            <a:noFill/>
            <a:ln cap="flat" cmpd="sng" w="28575">
              <a:solidFill>
                <a:srgbClr val="99CCFF">
                  <a:alpha val="70588"/>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Google Shape;764;p27"/>
            <p:cNvSpPr/>
            <p:nvPr/>
          </p:nvSpPr>
          <p:spPr>
            <a:xfrm>
              <a:off x="2731" y="1752"/>
              <a:ext cx="71" cy="12"/>
            </a:xfrm>
            <a:custGeom>
              <a:rect b="b" l="l" r="r" t="t"/>
              <a:pathLst>
                <a:path extrusionOk="0" h="12" w="71">
                  <a:moveTo>
                    <a:pt x="0" y="0"/>
                  </a:moveTo>
                  <a:lnTo>
                    <a:pt x="71" y="12"/>
                  </a:ln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Google Shape;765;p27"/>
            <p:cNvSpPr/>
            <p:nvPr/>
          </p:nvSpPr>
          <p:spPr>
            <a:xfrm>
              <a:off x="2733" y="1791"/>
              <a:ext cx="72" cy="9"/>
            </a:xfrm>
            <a:custGeom>
              <a:rect b="b" l="l" r="r" t="t"/>
              <a:pathLst>
                <a:path extrusionOk="0" h="9" w="72">
                  <a:moveTo>
                    <a:pt x="0" y="0"/>
                  </a:moveTo>
                  <a:lnTo>
                    <a:pt x="72" y="9"/>
                  </a:ln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766" name="Google Shape;766;p27"/>
            <p:cNvCxnSpPr/>
            <p:nvPr/>
          </p:nvCxnSpPr>
          <p:spPr>
            <a:xfrm>
              <a:off x="2733" y="1834"/>
              <a:ext cx="75" cy="9"/>
            </a:xfrm>
            <a:prstGeom prst="straightConnector1">
              <a:avLst/>
            </a:prstGeom>
            <a:noFill/>
            <a:ln cap="flat" cmpd="sng" w="19050">
              <a:solidFill>
                <a:schemeClr val="lt1"/>
              </a:solidFill>
              <a:prstDash val="solid"/>
              <a:round/>
              <a:headEnd len="sm" w="sm" type="none"/>
              <a:tailEnd len="sm" w="sm" type="none"/>
            </a:ln>
          </p:spPr>
        </p:cxnSp>
        <p:sp>
          <p:nvSpPr>
            <p:cNvPr id="767" name="Google Shape;767;p27"/>
            <p:cNvSpPr/>
            <p:nvPr/>
          </p:nvSpPr>
          <p:spPr>
            <a:xfrm>
              <a:off x="2730" y="1872"/>
              <a:ext cx="78" cy="7"/>
            </a:xfrm>
            <a:custGeom>
              <a:rect b="b" l="l" r="r" t="t"/>
              <a:pathLst>
                <a:path extrusionOk="0" h="7" w="78">
                  <a:moveTo>
                    <a:pt x="0" y="0"/>
                  </a:moveTo>
                  <a:lnTo>
                    <a:pt x="78" y="7"/>
                  </a:ln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Google Shape;768;p27"/>
            <p:cNvSpPr/>
            <p:nvPr/>
          </p:nvSpPr>
          <p:spPr>
            <a:xfrm>
              <a:off x="2733" y="1917"/>
              <a:ext cx="78" cy="7"/>
            </a:xfrm>
            <a:custGeom>
              <a:rect b="b" l="l" r="r" t="t"/>
              <a:pathLst>
                <a:path extrusionOk="0" h="7" w="78">
                  <a:moveTo>
                    <a:pt x="0" y="0"/>
                  </a:moveTo>
                  <a:lnTo>
                    <a:pt x="78" y="7"/>
                  </a:ln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769" name="Google Shape;769;p27"/>
          <p:cNvPicPr preferRelativeResize="0"/>
          <p:nvPr/>
        </p:nvPicPr>
        <p:blipFill rotWithShape="1">
          <a:blip r:embed="rId9">
            <a:alphaModFix/>
          </a:blip>
          <a:srcRect b="0" l="0" r="0" t="0"/>
          <a:stretch/>
        </p:blipFill>
        <p:spPr>
          <a:xfrm>
            <a:off x="6724650" y="4098790"/>
            <a:ext cx="1741488" cy="1296988"/>
          </a:xfrm>
          <a:prstGeom prst="rect">
            <a:avLst/>
          </a:prstGeom>
          <a:noFill/>
          <a:ln>
            <a:noFill/>
          </a:ln>
        </p:spPr>
      </p:pic>
      <p:pic>
        <p:nvPicPr>
          <p:cNvPr id="770" name="Google Shape;770;p27"/>
          <p:cNvPicPr preferRelativeResize="0"/>
          <p:nvPr/>
        </p:nvPicPr>
        <p:blipFill rotWithShape="1">
          <a:blip r:embed="rId10">
            <a:alphaModFix/>
          </a:blip>
          <a:srcRect b="0" l="0" r="0" t="0"/>
          <a:stretch/>
        </p:blipFill>
        <p:spPr>
          <a:xfrm>
            <a:off x="6049963" y="4592503"/>
            <a:ext cx="1701800" cy="1331912"/>
          </a:xfrm>
          <a:prstGeom prst="rect">
            <a:avLst/>
          </a:prstGeom>
          <a:noFill/>
          <a:ln>
            <a:noFill/>
          </a:ln>
        </p:spPr>
      </p:pic>
      <p:pic>
        <p:nvPicPr>
          <p:cNvPr descr="CG1D" id="771" name="Google Shape;771;p27"/>
          <p:cNvPicPr preferRelativeResize="0"/>
          <p:nvPr>
            <p:ph idx="4294967295" type="body"/>
          </p:nvPr>
        </p:nvPicPr>
        <p:blipFill rotWithShape="1">
          <a:blip r:embed="rId11">
            <a:alphaModFix/>
          </a:blip>
          <a:srcRect b="0" l="0" r="0" t="0"/>
          <a:stretch/>
        </p:blipFill>
        <p:spPr>
          <a:xfrm>
            <a:off x="1239375" y="1143000"/>
            <a:ext cx="1503363" cy="1905000"/>
          </a:xfrm>
          <a:prstGeom prst="rect">
            <a:avLst/>
          </a:prstGeom>
          <a:noFill/>
          <a:ln>
            <a:noFill/>
          </a:ln>
          <a:effectLst>
            <a:outerShdw blurRad="330200" rotWithShape="0" algn="ctr" dir="6840000" dist="241300">
              <a:schemeClr val="dk2">
                <a:alpha val="53725"/>
              </a:schemeClr>
            </a:outerShdw>
          </a:effectLst>
        </p:spPr>
      </p:pic>
      <p:sp>
        <p:nvSpPr>
          <p:cNvPr id="772" name="Google Shape;772;p27"/>
          <p:cNvSpPr/>
          <p:nvPr/>
        </p:nvSpPr>
        <p:spPr>
          <a:xfrm>
            <a:off x="2392363" y="3851140"/>
            <a:ext cx="4054475"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alibri"/>
                <a:ea typeface="Calibri"/>
                <a:cs typeface="Calibri"/>
                <a:sym typeface="Calibri"/>
              </a:rPr>
              <a:t>2</a:t>
            </a:r>
            <a:r>
              <a:rPr lang="en-US" sz="1700">
                <a:solidFill>
                  <a:srgbClr val="FF0000"/>
                </a:solidFill>
                <a:latin typeface="Calibri"/>
                <a:ea typeface="Calibri"/>
                <a:cs typeface="Calibri"/>
                <a:sym typeface="Calibri"/>
              </a:rPr>
              <a:t>.</a:t>
            </a:r>
            <a:r>
              <a:rPr lang="en-US" sz="1700">
                <a:solidFill>
                  <a:srgbClr val="07A10B"/>
                </a:solidFill>
                <a:latin typeface="Book Antiqua"/>
                <a:ea typeface="Book Antiqua"/>
                <a:cs typeface="Book Antiqua"/>
                <a:sym typeface="Book Antiqua"/>
              </a:rPr>
              <a:t> Tentukan tabel dan relasi.</a:t>
            </a:r>
            <a:endParaRPr/>
          </a:p>
        </p:txBody>
      </p:sp>
      <p:sp>
        <p:nvSpPr>
          <p:cNvPr id="773" name="Google Shape;773;p27"/>
          <p:cNvSpPr/>
          <p:nvPr/>
        </p:nvSpPr>
        <p:spPr>
          <a:xfrm>
            <a:off x="8465871" y="3624616"/>
            <a:ext cx="3105944" cy="661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Calibri"/>
                <a:ea typeface="Calibri"/>
                <a:cs typeface="Calibri"/>
                <a:sym typeface="Calibri"/>
              </a:rPr>
              <a:t>3.</a:t>
            </a:r>
            <a:r>
              <a:rPr lang="en-US" sz="2000">
                <a:solidFill>
                  <a:schemeClr val="lt1"/>
                </a:solidFill>
                <a:latin typeface="Calibri"/>
                <a:ea typeface="Calibri"/>
                <a:cs typeface="Calibri"/>
                <a:sym typeface="Calibri"/>
              </a:rPr>
              <a:t> </a:t>
            </a:r>
            <a:r>
              <a:rPr lang="en-US" sz="1700">
                <a:solidFill>
                  <a:srgbClr val="07A10B"/>
                </a:solidFill>
                <a:latin typeface="Book Antiqua"/>
                <a:ea typeface="Book Antiqua"/>
                <a:cs typeface="Book Antiqua"/>
                <a:sym typeface="Book Antiqua"/>
              </a:rPr>
              <a:t>Buat form Inputan  dan  </a:t>
            </a:r>
            <a:endParaRPr/>
          </a:p>
          <a:p>
            <a:pPr indent="0" lvl="0" marL="0" marR="0" rtl="0" algn="l">
              <a:spcBef>
                <a:spcPts val="0"/>
              </a:spcBef>
              <a:spcAft>
                <a:spcPts val="0"/>
              </a:spcAft>
              <a:buNone/>
            </a:pPr>
            <a:r>
              <a:rPr lang="en-US" sz="1700">
                <a:solidFill>
                  <a:srgbClr val="07A10B"/>
                </a:solidFill>
                <a:latin typeface="Book Antiqua"/>
                <a:ea typeface="Book Antiqua"/>
                <a:cs typeface="Book Antiqua"/>
                <a:sym typeface="Book Antiqua"/>
              </a:rPr>
              <a:t>    laporan.</a:t>
            </a:r>
            <a:endParaRPr sz="1700">
              <a:solidFill>
                <a:srgbClr val="07A10B"/>
              </a:solidFill>
              <a:latin typeface="Book Antiqua"/>
              <a:ea typeface="Book Antiqua"/>
              <a:cs typeface="Book Antiqua"/>
              <a:sym typeface="Book Antiqua"/>
            </a:endParaRPr>
          </a:p>
        </p:txBody>
      </p:sp>
      <p:sp>
        <p:nvSpPr>
          <p:cNvPr id="774" name="Google Shape;774;p27"/>
          <p:cNvSpPr/>
          <p:nvPr/>
        </p:nvSpPr>
        <p:spPr>
          <a:xfrm>
            <a:off x="3968927" y="5798935"/>
            <a:ext cx="3166269"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FF0000"/>
                </a:solidFill>
                <a:latin typeface="Book Antiqua"/>
                <a:ea typeface="Book Antiqua"/>
                <a:cs typeface="Book Antiqua"/>
                <a:sym typeface="Book Antiqua"/>
              </a:rPr>
              <a:t>4.</a:t>
            </a:r>
            <a:r>
              <a:rPr lang="en-US" sz="1700">
                <a:solidFill>
                  <a:srgbClr val="07A10B"/>
                </a:solidFill>
                <a:latin typeface="Book Antiqua"/>
                <a:ea typeface="Book Antiqua"/>
                <a:cs typeface="Book Antiqua"/>
                <a:sym typeface="Book Antiqua"/>
              </a:rPr>
              <a:t>Kombinasikan sebagai </a:t>
            </a:r>
            <a:endParaRPr sz="1700">
              <a:solidFill>
                <a:srgbClr val="07A10B"/>
              </a:solidFill>
              <a:latin typeface="Book Antiqua"/>
              <a:ea typeface="Book Antiqua"/>
              <a:cs typeface="Book Antiqua"/>
              <a:sym typeface="Book Antiqua"/>
            </a:endParaRPr>
          </a:p>
          <a:p>
            <a:pPr indent="0" lvl="0" marL="0" marR="0" rtl="0" algn="l">
              <a:spcBef>
                <a:spcPts val="0"/>
              </a:spcBef>
              <a:spcAft>
                <a:spcPts val="0"/>
              </a:spcAft>
              <a:buNone/>
            </a:pPr>
            <a:r>
              <a:rPr lang="en-US" sz="1700">
                <a:solidFill>
                  <a:srgbClr val="07A10B"/>
                </a:solidFill>
                <a:latin typeface="Book Antiqua"/>
                <a:ea typeface="Book Antiqua"/>
                <a:cs typeface="Book Antiqua"/>
                <a:sym typeface="Book Antiqua"/>
              </a:rPr>
              <a:t>    aplikasi untuk pengguna.</a:t>
            </a:r>
            <a:endParaRPr sz="1700">
              <a:solidFill>
                <a:srgbClr val="07A10B"/>
              </a:solidFill>
              <a:latin typeface="Book Antiqua"/>
              <a:ea typeface="Book Antiqua"/>
              <a:cs typeface="Book Antiqua"/>
              <a:sym typeface="Book Antiqua"/>
            </a:endParaRPr>
          </a:p>
        </p:txBody>
      </p:sp>
      <p:pic>
        <p:nvPicPr>
          <p:cNvPr descr="pengertian rdbms" id="775" name="Google Shape;775;p27"/>
          <p:cNvPicPr preferRelativeResize="0"/>
          <p:nvPr/>
        </p:nvPicPr>
        <p:blipFill rotWithShape="1">
          <a:blip r:embed="rId12">
            <a:alphaModFix/>
          </a:blip>
          <a:srcRect b="0" l="0" r="0" t="0"/>
          <a:stretch/>
        </p:blipFill>
        <p:spPr>
          <a:xfrm>
            <a:off x="6995319" y="1045025"/>
            <a:ext cx="2481835" cy="1447800"/>
          </a:xfrm>
          <a:prstGeom prst="rect">
            <a:avLst/>
          </a:prstGeom>
          <a:noFill/>
          <a:ln>
            <a:noFill/>
          </a:ln>
          <a:effectLst>
            <a:outerShdw blurRad="685800" rotWithShape="0" algn="ctr" dir="8400000" dist="419100">
              <a:schemeClr val="dk2">
                <a:alpha val="42745"/>
              </a:scheme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9" name="Shape 779"/>
        <p:cNvGrpSpPr/>
        <p:nvPr/>
      </p:nvGrpSpPr>
      <p:grpSpPr>
        <a:xfrm>
          <a:off x="0" y="0"/>
          <a:ext cx="0" cy="0"/>
          <a:chOff x="0" y="0"/>
          <a:chExt cx="0" cy="0"/>
        </a:xfrm>
      </p:grpSpPr>
      <p:sp>
        <p:nvSpPr>
          <p:cNvPr id="780" name="Google Shape;780;p28"/>
          <p:cNvSpPr txBox="1"/>
          <p:nvPr>
            <p:ph type="title"/>
          </p:nvPr>
        </p:nvSpPr>
        <p:spPr>
          <a:xfrm>
            <a:off x="608092" y="192749"/>
            <a:ext cx="10945654" cy="639763"/>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300"/>
              <a:buFont typeface="Book Antiqua"/>
              <a:buNone/>
            </a:pPr>
            <a:r>
              <a:rPr b="1" lang="en-US" sz="3300">
                <a:solidFill>
                  <a:srgbClr val="FFFEFE"/>
                </a:solidFill>
                <a:latin typeface="Book Antiqua"/>
                <a:ea typeface="Book Antiqua"/>
                <a:cs typeface="Book Antiqua"/>
                <a:sym typeface="Book Antiqua"/>
              </a:rPr>
              <a:t>File Systems </a:t>
            </a:r>
            <a:r>
              <a:rPr b="1" lang="en-US" sz="3300">
                <a:solidFill>
                  <a:srgbClr val="FF0000"/>
                </a:solidFill>
                <a:latin typeface="Book Antiqua"/>
                <a:ea typeface="Book Antiqua"/>
                <a:cs typeface="Book Antiqua"/>
                <a:sym typeface="Book Antiqua"/>
              </a:rPr>
              <a:t>v.s.</a:t>
            </a:r>
            <a:r>
              <a:rPr b="1" lang="en-US" sz="3300">
                <a:solidFill>
                  <a:srgbClr val="FFFEFE"/>
                </a:solidFill>
                <a:latin typeface="Book Antiqua"/>
                <a:ea typeface="Book Antiqua"/>
                <a:cs typeface="Book Antiqua"/>
                <a:sym typeface="Book Antiqua"/>
              </a:rPr>
              <a:t> RDBMS</a:t>
            </a:r>
            <a:endParaRPr sz="3300"/>
          </a:p>
        </p:txBody>
      </p:sp>
      <p:sp>
        <p:nvSpPr>
          <p:cNvPr id="781" name="Google Shape;781;p28"/>
          <p:cNvSpPr/>
          <p:nvPr/>
        </p:nvSpPr>
        <p:spPr>
          <a:xfrm>
            <a:off x="1204119" y="1212368"/>
            <a:ext cx="9144000" cy="5906232"/>
          </a:xfrm>
          <a:prstGeom prst="rect">
            <a:avLst/>
          </a:prstGeom>
          <a:noFill/>
          <a:ln>
            <a:noFill/>
          </a:ln>
        </p:spPr>
        <p:txBody>
          <a:bodyPr anchorCtr="0" anchor="t" bIns="45700" lIns="91425" spcFirstLastPara="1" rIns="91425" wrap="square" tIns="45700">
            <a:spAutoFit/>
          </a:bodyPr>
          <a:lstStyle/>
          <a:p>
            <a:pPr indent="-476250" lvl="0" marL="476250" marR="0" rtl="0" algn="just">
              <a:spcBef>
                <a:spcPts val="0"/>
              </a:spcBef>
              <a:spcAft>
                <a:spcPts val="0"/>
              </a:spcAft>
              <a:buClr>
                <a:srgbClr val="FF0000"/>
              </a:buClr>
              <a:buSzPts val="2000"/>
              <a:buFont typeface="Book Antiqua"/>
              <a:buChar char="•"/>
            </a:pPr>
            <a:r>
              <a:rPr b="1" lang="en-US" sz="2000">
                <a:solidFill>
                  <a:srgbClr val="FF0000"/>
                </a:solidFill>
                <a:latin typeface="Book Antiqua"/>
                <a:ea typeface="Book Antiqua"/>
                <a:cs typeface="Book Antiqua"/>
                <a:sym typeface="Book Antiqua"/>
              </a:rPr>
              <a:t>Utk. memahami kebutuhan akan RDBMS, perhatikan suatu skenario berikut :</a:t>
            </a:r>
            <a:endParaRPr/>
          </a:p>
          <a:p>
            <a:pPr indent="-476250" lvl="0" marL="476250" marR="0" rtl="0" algn="just">
              <a:spcBef>
                <a:spcPts val="0"/>
              </a:spcBef>
              <a:spcAft>
                <a:spcPts val="0"/>
              </a:spcAft>
              <a:buNone/>
            </a:pPr>
            <a:r>
              <a:t/>
            </a:r>
            <a:endParaRPr sz="1800">
              <a:solidFill>
                <a:srgbClr val="07A10B"/>
              </a:solidFill>
              <a:latin typeface="Book Antiqua"/>
              <a:ea typeface="Book Antiqua"/>
              <a:cs typeface="Book Antiqua"/>
              <a:sym typeface="Book Antiqua"/>
            </a:endParaRPr>
          </a:p>
          <a:p>
            <a:pPr indent="-412750" lvl="1" marL="860425" marR="0" rtl="0" algn="just">
              <a:spcBef>
                <a:spcPts val="0"/>
              </a:spcBef>
              <a:spcAft>
                <a:spcPts val="0"/>
              </a:spcAft>
              <a:buClr>
                <a:srgbClr val="07A10B"/>
              </a:buClr>
              <a:buSzPts val="2000"/>
              <a:buFont typeface="Noto Sans Symbols"/>
              <a:buChar char="⮚"/>
            </a:pPr>
            <a:r>
              <a:rPr b="0" i="0" lang="en-US" sz="2000" u="none" cap="none" strike="noStrike">
                <a:solidFill>
                  <a:srgbClr val="07A10B"/>
                </a:solidFill>
                <a:latin typeface="Book Antiqua"/>
                <a:ea typeface="Book Antiqua"/>
                <a:cs typeface="Book Antiqua"/>
                <a:sym typeface="Book Antiqua"/>
              </a:rPr>
              <a:t>Perusahaan mempunyai basis data berukuran besar, katakanlah sebesar 800 GB, untuk menyimpan dan memelihara data karyawan, departemen, produk, customer, keuangan,  penjualan,  dll.</a:t>
            </a:r>
            <a:endParaRPr/>
          </a:p>
          <a:p>
            <a:pPr indent="-412750" lvl="1" marL="860425" marR="0" rtl="0" algn="just">
              <a:lnSpc>
                <a:spcPct val="90000"/>
              </a:lnSpc>
              <a:spcBef>
                <a:spcPts val="0"/>
              </a:spcBef>
              <a:spcAft>
                <a:spcPts val="0"/>
              </a:spcAft>
              <a:buClr>
                <a:srgbClr val="07A10B"/>
              </a:buClr>
              <a:buSzPts val="2000"/>
              <a:buFont typeface="Noto Sans Symbols"/>
              <a:buChar char="⮚"/>
            </a:pPr>
            <a:r>
              <a:rPr b="0" i="0" lang="en-US" sz="2000" u="none" cap="none" strike="noStrike">
                <a:solidFill>
                  <a:srgbClr val="07A10B"/>
                </a:solidFill>
                <a:latin typeface="Book Antiqua"/>
                <a:ea typeface="Book Antiqua"/>
                <a:cs typeface="Book Antiqua"/>
                <a:sym typeface="Book Antiqua"/>
              </a:rPr>
              <a:t>Data tsb harus dapat diakses secara serentak </a:t>
            </a:r>
            <a:r>
              <a:rPr b="1" i="1" lang="en-US" sz="2000" u="none" cap="none" strike="noStrike">
                <a:solidFill>
                  <a:srgbClr val="FF0000"/>
                </a:solidFill>
                <a:latin typeface="Book Antiqua"/>
                <a:ea typeface="Book Antiqua"/>
                <a:cs typeface="Book Antiqua"/>
                <a:sym typeface="Book Antiqua"/>
              </a:rPr>
              <a:t>(concurrent) </a:t>
            </a:r>
            <a:r>
              <a:rPr b="0" i="0" lang="en-US" sz="2000" u="none" cap="none" strike="noStrike">
                <a:solidFill>
                  <a:srgbClr val="07A10B"/>
                </a:solidFill>
                <a:latin typeface="Book Antiqua"/>
                <a:ea typeface="Book Antiqua"/>
                <a:cs typeface="Book Antiqua"/>
                <a:sym typeface="Book Antiqua"/>
              </a:rPr>
              <a:t>oleh beberapa karyawan/user,</a:t>
            </a:r>
            <a:endParaRPr/>
          </a:p>
          <a:p>
            <a:pPr indent="-412750" lvl="1" marL="860425" marR="0" rtl="0" algn="just">
              <a:lnSpc>
                <a:spcPct val="90000"/>
              </a:lnSpc>
              <a:spcBef>
                <a:spcPts val="0"/>
              </a:spcBef>
              <a:spcAft>
                <a:spcPts val="0"/>
              </a:spcAft>
              <a:buClr>
                <a:srgbClr val="07A10B"/>
              </a:buClr>
              <a:buSzPts val="2000"/>
              <a:buFont typeface="Noto Sans Symbols"/>
              <a:buChar char="⮚"/>
            </a:pPr>
            <a:r>
              <a:rPr b="0" i="0" lang="en-US" sz="2000" u="none" cap="none" strike="noStrike">
                <a:solidFill>
                  <a:srgbClr val="07A10B"/>
                </a:solidFill>
                <a:latin typeface="Book Antiqua"/>
                <a:ea typeface="Book Antiqua"/>
                <a:cs typeface="Book Antiqua"/>
                <a:sym typeface="Book Antiqua"/>
              </a:rPr>
              <a:t>Pertanyaan </a:t>
            </a:r>
            <a:r>
              <a:rPr b="1" i="1" lang="en-US" sz="2000" u="none" cap="none" strike="noStrike">
                <a:solidFill>
                  <a:srgbClr val="FF0000"/>
                </a:solidFill>
                <a:latin typeface="Book Antiqua"/>
                <a:ea typeface="Book Antiqua"/>
                <a:cs typeface="Book Antiqua"/>
                <a:sym typeface="Book Antiqua"/>
              </a:rPr>
              <a:t>(queries) </a:t>
            </a:r>
            <a:r>
              <a:rPr b="0" i="0" lang="en-US" sz="2000" u="none" cap="none" strike="noStrike">
                <a:solidFill>
                  <a:srgbClr val="07A10B"/>
                </a:solidFill>
                <a:latin typeface="Book Antiqua"/>
                <a:ea typeface="Book Antiqua"/>
                <a:cs typeface="Book Antiqua"/>
                <a:sym typeface="Book Antiqua"/>
              </a:rPr>
              <a:t>mengenai data hrs dapat dijawab secara cepat</a:t>
            </a:r>
            <a:endParaRPr b="0" i="0" sz="2000" u="none" cap="none" strike="noStrike">
              <a:solidFill>
                <a:srgbClr val="07A10B"/>
              </a:solidFill>
              <a:latin typeface="Book Antiqua"/>
              <a:ea typeface="Book Antiqua"/>
              <a:cs typeface="Book Antiqua"/>
              <a:sym typeface="Book Antiqua"/>
            </a:endParaRPr>
          </a:p>
          <a:p>
            <a:pPr indent="-412750" lvl="1" marL="860425" marR="0" rtl="0" algn="just">
              <a:lnSpc>
                <a:spcPct val="90000"/>
              </a:lnSpc>
              <a:spcBef>
                <a:spcPts val="0"/>
              </a:spcBef>
              <a:spcAft>
                <a:spcPts val="0"/>
              </a:spcAft>
              <a:buClr>
                <a:srgbClr val="07A10B"/>
              </a:buClr>
              <a:buSzPts val="2000"/>
              <a:buFont typeface="Noto Sans Symbols"/>
              <a:buChar char="⮚"/>
            </a:pPr>
            <a:r>
              <a:rPr b="0" i="0" lang="en-US" sz="2000" u="none" cap="none" strike="noStrike">
                <a:solidFill>
                  <a:srgbClr val="07A10B"/>
                </a:solidFill>
                <a:latin typeface="Book Antiqua"/>
                <a:ea typeface="Book Antiqua"/>
                <a:cs typeface="Book Antiqua"/>
                <a:sym typeface="Book Antiqua"/>
              </a:rPr>
              <a:t>Perubahan-perubahan terhadap data </a:t>
            </a:r>
            <a:r>
              <a:rPr b="1" i="1" lang="en-US" sz="2000" u="none" cap="none" strike="noStrike">
                <a:solidFill>
                  <a:srgbClr val="FF0000"/>
                </a:solidFill>
                <a:latin typeface="Book Antiqua"/>
                <a:ea typeface="Book Antiqua"/>
                <a:cs typeface="Book Antiqua"/>
                <a:sym typeface="Book Antiqua"/>
              </a:rPr>
              <a:t>(update) </a:t>
            </a:r>
            <a:r>
              <a:rPr b="0" i="0" lang="en-US" sz="2000" u="none" cap="none" strike="noStrike">
                <a:solidFill>
                  <a:srgbClr val="07A10B"/>
                </a:solidFill>
                <a:latin typeface="Book Antiqua"/>
                <a:ea typeface="Book Antiqua"/>
                <a:cs typeface="Book Antiqua"/>
                <a:sym typeface="Book Antiqua"/>
              </a:rPr>
              <a:t>oleh sejumlah pengguna yang berbeda hrs dapat dilakukan secara konsisten.</a:t>
            </a:r>
            <a:endParaRPr/>
          </a:p>
          <a:p>
            <a:pPr indent="-412750" lvl="1" marL="860425" marR="0" rtl="0" algn="just">
              <a:lnSpc>
                <a:spcPct val="90000"/>
              </a:lnSpc>
              <a:spcBef>
                <a:spcPts val="0"/>
              </a:spcBef>
              <a:spcAft>
                <a:spcPts val="0"/>
              </a:spcAft>
              <a:buClr>
                <a:srgbClr val="07A10B"/>
              </a:buClr>
              <a:buSzPts val="2000"/>
              <a:buFont typeface="Noto Sans Symbols"/>
              <a:buChar char="⮚"/>
            </a:pPr>
            <a:r>
              <a:rPr b="0" i="0" lang="en-US" sz="2000" u="none" cap="none" strike="noStrike">
                <a:solidFill>
                  <a:srgbClr val="07A10B"/>
                </a:solidFill>
                <a:latin typeface="Book Antiqua"/>
                <a:ea typeface="Book Antiqua"/>
                <a:cs typeface="Book Antiqua"/>
                <a:sym typeface="Book Antiqua"/>
              </a:rPr>
              <a:t>Akses ke bagian-bagian tertentu dari data (misalnya, data gaji) hrs dibatasi </a:t>
            </a:r>
            <a:r>
              <a:rPr b="1" i="1" lang="en-US" sz="2000" u="none" cap="none" strike="noStrike">
                <a:solidFill>
                  <a:srgbClr val="FF0000"/>
                </a:solidFill>
                <a:latin typeface="Book Antiqua"/>
                <a:ea typeface="Book Antiqua"/>
                <a:cs typeface="Book Antiqua"/>
                <a:sym typeface="Book Antiqua"/>
              </a:rPr>
              <a:t>(restricted).</a:t>
            </a:r>
            <a:endParaRPr/>
          </a:p>
          <a:p>
            <a:pPr indent="0" lvl="0" marL="0" marR="0" rtl="0" algn="l">
              <a:lnSpc>
                <a:spcPct val="90000"/>
              </a:lnSpc>
              <a:spcBef>
                <a:spcPts val="0"/>
              </a:spcBef>
              <a:spcAft>
                <a:spcPts val="0"/>
              </a:spcAft>
              <a:buClr>
                <a:schemeClr val="lt1"/>
              </a:buClr>
              <a:buSzPts val="2200"/>
              <a:buFont typeface="Noto Sans Symbols"/>
              <a:buNone/>
            </a:pPr>
            <a:r>
              <a:t/>
            </a:r>
            <a:endParaRPr sz="2200">
              <a:solidFill>
                <a:schemeClr val="lt1"/>
              </a:solidFill>
              <a:latin typeface="Calibri"/>
              <a:ea typeface="Calibri"/>
              <a:cs typeface="Calibri"/>
              <a:sym typeface="Calibri"/>
            </a:endParaRPr>
          </a:p>
          <a:p>
            <a:pPr indent="-476250" lvl="1" marL="925007" marR="0" rtl="0" algn="ctr">
              <a:spcBef>
                <a:spcPts val="0"/>
              </a:spcBef>
              <a:spcAft>
                <a:spcPts val="0"/>
              </a:spcAft>
              <a:buNone/>
            </a:pPr>
            <a:r>
              <a:rPr b="1" i="0" lang="en-US" sz="3000" u="none" cap="none" strike="noStrike">
                <a:solidFill>
                  <a:srgbClr val="00682F"/>
                </a:solidFill>
                <a:latin typeface="Book Antiqua"/>
                <a:ea typeface="Book Antiqua"/>
                <a:cs typeface="Book Antiqua"/>
                <a:sym typeface="Book Antiqua"/>
              </a:rPr>
              <a:t>Untuk Mengelola Data Perusahaan Tersebut : </a:t>
            </a:r>
            <a:r>
              <a:rPr b="1" i="1" lang="en-US" sz="2800" u="none" cap="none" strike="noStrike">
                <a:solidFill>
                  <a:srgbClr val="FF0000"/>
                </a:solidFill>
                <a:latin typeface="Book Antiqua"/>
                <a:ea typeface="Book Antiqua"/>
                <a:cs typeface="Book Antiqua"/>
                <a:sym typeface="Book Antiqua"/>
              </a:rPr>
              <a:t>Spreadsheet/Excell ? Database ?</a:t>
            </a:r>
            <a:endParaRPr/>
          </a:p>
          <a:p>
            <a:pPr indent="-361950" lvl="1" marL="925007" marR="0" rtl="0" algn="just">
              <a:spcBef>
                <a:spcPts val="0"/>
              </a:spcBef>
              <a:spcAft>
                <a:spcPts val="0"/>
              </a:spcAft>
              <a:buClr>
                <a:schemeClr val="lt1"/>
              </a:buClr>
              <a:buSzPts val="1800"/>
              <a:buFont typeface="Noto Sans Symbols"/>
              <a:buNone/>
            </a:pPr>
            <a:r>
              <a:t/>
            </a:r>
            <a:endParaRPr b="0" i="0" sz="1800" u="none" cap="none" strike="noStrike">
              <a:solidFill>
                <a:srgbClr val="07A10B"/>
              </a:solidFill>
              <a:latin typeface="Calibri"/>
              <a:ea typeface="Calibri"/>
              <a:cs typeface="Calibri"/>
              <a:sym typeface="Calibri"/>
            </a:endParaRPr>
          </a:p>
          <a:p>
            <a:pPr indent="-476250" lvl="1" marL="925007" marR="0" rtl="0" algn="just">
              <a:spcBef>
                <a:spcPts val="0"/>
              </a:spcBef>
              <a:spcAft>
                <a:spcPts val="0"/>
              </a:spcAft>
              <a:buNone/>
            </a:pPr>
            <a:r>
              <a:t/>
            </a:r>
            <a:endParaRPr b="0" i="0" sz="1800" u="none" cap="none" strike="noStrike">
              <a:solidFill>
                <a:srgbClr val="07A10B"/>
              </a:solidFill>
              <a:latin typeface="Calibri"/>
              <a:ea typeface="Calibri"/>
              <a:cs typeface="Calibri"/>
              <a:sym typeface="Calibri"/>
            </a:endParaRPr>
          </a:p>
          <a:p>
            <a:pPr indent="-361950" lvl="1" marL="925007" marR="0" rtl="0" algn="just">
              <a:spcBef>
                <a:spcPts val="0"/>
              </a:spcBef>
              <a:spcAft>
                <a:spcPts val="0"/>
              </a:spcAft>
              <a:buClr>
                <a:schemeClr val="lt1"/>
              </a:buClr>
              <a:buSzPts val="1800"/>
              <a:buFont typeface="Noto Sans Symbols"/>
              <a:buNone/>
            </a:pPr>
            <a:r>
              <a:t/>
            </a:r>
            <a:endParaRPr b="0" i="0" sz="1800" u="none" cap="none" strike="noStrike">
              <a:solidFill>
                <a:srgbClr val="07A10B"/>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5" name="Shape 785"/>
        <p:cNvGrpSpPr/>
        <p:nvPr/>
      </p:nvGrpSpPr>
      <p:grpSpPr>
        <a:xfrm>
          <a:off x="0" y="0"/>
          <a:ext cx="0" cy="0"/>
          <a:chOff x="0" y="0"/>
          <a:chExt cx="0" cy="0"/>
        </a:xfrm>
      </p:grpSpPr>
      <p:sp>
        <p:nvSpPr>
          <p:cNvPr id="786" name="Google Shape;786;p29"/>
          <p:cNvSpPr txBox="1"/>
          <p:nvPr>
            <p:ph type="title"/>
          </p:nvPr>
        </p:nvSpPr>
        <p:spPr>
          <a:xfrm>
            <a:off x="709441" y="304800"/>
            <a:ext cx="10337562" cy="8382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0000"/>
              </a:buClr>
              <a:buSzPts val="3300"/>
              <a:buFont typeface="Book Antiqua"/>
              <a:buNone/>
            </a:pPr>
            <a:r>
              <a:rPr b="1" lang="en-US" sz="3300">
                <a:solidFill>
                  <a:srgbClr val="FF0000"/>
                </a:solidFill>
                <a:latin typeface="Book Antiqua"/>
                <a:ea typeface="Book Antiqua"/>
                <a:cs typeface="Book Antiqua"/>
                <a:sym typeface="Book Antiqua"/>
              </a:rPr>
              <a:t>File Systems </a:t>
            </a:r>
            <a:r>
              <a:rPr b="1" lang="en-US" sz="3300">
                <a:latin typeface="Book Antiqua"/>
                <a:ea typeface="Book Antiqua"/>
                <a:cs typeface="Book Antiqua"/>
                <a:sym typeface="Book Antiqua"/>
              </a:rPr>
              <a:t>v.s.</a:t>
            </a:r>
            <a:r>
              <a:rPr b="1" lang="en-US" sz="3300">
                <a:solidFill>
                  <a:srgbClr val="FF0000"/>
                </a:solidFill>
                <a:latin typeface="Book Antiqua"/>
                <a:ea typeface="Book Antiqua"/>
                <a:cs typeface="Book Antiqua"/>
                <a:sym typeface="Book Antiqua"/>
              </a:rPr>
              <a:t> RDBMS </a:t>
            </a:r>
            <a:r>
              <a:rPr b="1" lang="en-US" sz="3300">
                <a:latin typeface="Book Antiqua"/>
                <a:ea typeface="Book Antiqua"/>
                <a:cs typeface="Book Antiqua"/>
                <a:sym typeface="Book Antiqua"/>
              </a:rPr>
              <a:t>(Cont’d)</a:t>
            </a:r>
            <a:endParaRPr b="1" sz="3300">
              <a:latin typeface="Book Antiqua"/>
              <a:ea typeface="Book Antiqua"/>
              <a:cs typeface="Book Antiqua"/>
              <a:sym typeface="Book Antiqua"/>
            </a:endParaRPr>
          </a:p>
        </p:txBody>
      </p:sp>
      <p:sp>
        <p:nvSpPr>
          <p:cNvPr id="787" name="Google Shape;787;p29"/>
          <p:cNvSpPr txBox="1"/>
          <p:nvPr>
            <p:ph idx="1" type="body"/>
          </p:nvPr>
        </p:nvSpPr>
        <p:spPr>
          <a:xfrm>
            <a:off x="506743" y="1219200"/>
            <a:ext cx="11249700" cy="5334000"/>
          </a:xfrm>
          <a:prstGeom prst="rect">
            <a:avLst/>
          </a:prstGeom>
          <a:noFill/>
          <a:ln>
            <a:noFill/>
          </a:ln>
        </p:spPr>
        <p:txBody>
          <a:bodyPr anchorCtr="0" anchor="t" bIns="44875" lIns="89750" spcFirstLastPara="1" rIns="89750" wrap="square" tIns="44875">
            <a:normAutofit/>
          </a:bodyPr>
          <a:lstStyle/>
          <a:p>
            <a:pPr indent="-336568" lvl="0" marL="336568" rtl="0" algn="ctr">
              <a:lnSpc>
                <a:spcPct val="90000"/>
              </a:lnSpc>
              <a:spcBef>
                <a:spcPts val="0"/>
              </a:spcBef>
              <a:spcAft>
                <a:spcPts val="0"/>
              </a:spcAft>
              <a:buClr>
                <a:srgbClr val="004C22"/>
              </a:buClr>
              <a:buSzPts val="2200"/>
              <a:buNone/>
            </a:pPr>
            <a:r>
              <a:rPr b="1" lang="en-US" sz="2200">
                <a:solidFill>
                  <a:srgbClr val="004C22"/>
                </a:solidFill>
                <a:latin typeface="Book Antiqua"/>
                <a:ea typeface="Book Antiqua"/>
                <a:cs typeface="Book Antiqua"/>
                <a:sym typeface="Book Antiqua"/>
              </a:rPr>
              <a:t>Data tsb dapat saja disimpan dalam file systems suatu sistem operasi. Namun cara ini dapat memiliki banyak kelemahan seperti berikut :</a:t>
            </a:r>
            <a:endParaRPr/>
          </a:p>
          <a:p>
            <a:pPr indent="-209568" lvl="0" marL="336568" rtl="0" algn="l">
              <a:lnSpc>
                <a:spcPct val="90000"/>
              </a:lnSpc>
              <a:spcBef>
                <a:spcPts val="400"/>
              </a:spcBef>
              <a:spcAft>
                <a:spcPts val="0"/>
              </a:spcAft>
              <a:buClr>
                <a:schemeClr val="lt1"/>
              </a:buClr>
              <a:buSzPts val="2000"/>
              <a:buNone/>
            </a:pPr>
            <a:r>
              <a:t/>
            </a:r>
            <a:endParaRPr b="1" sz="2000">
              <a:solidFill>
                <a:srgbClr val="004C22"/>
              </a:solidFill>
              <a:latin typeface="Book Antiqua"/>
              <a:ea typeface="Book Antiqua"/>
              <a:cs typeface="Book Antiqua"/>
              <a:sym typeface="Book Antiqua"/>
            </a:endParaRPr>
          </a:p>
          <a:p>
            <a:pPr indent="-280473" lvl="1" marL="729230" rtl="0" algn="just">
              <a:lnSpc>
                <a:spcPct val="90000"/>
              </a:lnSpc>
              <a:spcBef>
                <a:spcPts val="400"/>
              </a:spcBef>
              <a:spcAft>
                <a:spcPts val="0"/>
              </a:spcAft>
              <a:buClr>
                <a:srgbClr val="07A10B"/>
              </a:buClr>
              <a:buSzPts val="2000"/>
              <a:buChar char="•"/>
            </a:pPr>
            <a:r>
              <a:rPr b="1" lang="en-US" sz="2000">
                <a:solidFill>
                  <a:srgbClr val="07A10B"/>
                </a:solidFill>
                <a:latin typeface="Book Antiqua"/>
                <a:ea typeface="Book Antiqua"/>
                <a:cs typeface="Book Antiqua"/>
                <a:sym typeface="Book Antiqua"/>
              </a:rPr>
              <a:t>Aplikasi hrs secara eksplisit memilah data yang besar antara main memory dan secondary storage (e.g., buffering, page-oriented access, 32-bit addressing, etc.)</a:t>
            </a:r>
            <a:endParaRPr/>
          </a:p>
          <a:p>
            <a:pPr indent="-280473" lvl="1" marL="729230" rtl="0" algn="just">
              <a:lnSpc>
                <a:spcPct val="90000"/>
              </a:lnSpc>
              <a:spcBef>
                <a:spcPts val="400"/>
              </a:spcBef>
              <a:spcAft>
                <a:spcPts val="0"/>
              </a:spcAft>
              <a:buClr>
                <a:srgbClr val="07A10B"/>
              </a:buClr>
              <a:buSzPts val="2000"/>
              <a:buChar char="•"/>
            </a:pPr>
            <a:r>
              <a:rPr b="1" lang="en-US" sz="2000">
                <a:solidFill>
                  <a:srgbClr val="07A10B"/>
                </a:solidFill>
                <a:latin typeface="Book Antiqua"/>
                <a:ea typeface="Book Antiqua"/>
                <a:cs typeface="Book Antiqua"/>
                <a:sym typeface="Book Antiqua"/>
              </a:rPr>
              <a:t>Hrs menulis program-program yang khusus untuk berbagai queries yang berbeda.</a:t>
            </a:r>
            <a:endParaRPr b="1" sz="2000">
              <a:solidFill>
                <a:srgbClr val="07A10B"/>
              </a:solidFill>
              <a:latin typeface="Book Antiqua"/>
              <a:ea typeface="Book Antiqua"/>
              <a:cs typeface="Book Antiqua"/>
              <a:sym typeface="Book Antiqua"/>
            </a:endParaRPr>
          </a:p>
          <a:p>
            <a:pPr indent="-280473" lvl="1" marL="729230" rtl="0" algn="just">
              <a:lnSpc>
                <a:spcPct val="90000"/>
              </a:lnSpc>
              <a:spcBef>
                <a:spcPts val="400"/>
              </a:spcBef>
              <a:spcAft>
                <a:spcPts val="0"/>
              </a:spcAft>
              <a:buClr>
                <a:srgbClr val="07A10B"/>
              </a:buClr>
              <a:buSzPts val="2000"/>
              <a:buChar char="•"/>
            </a:pPr>
            <a:r>
              <a:rPr b="1" lang="en-US" sz="2000">
                <a:solidFill>
                  <a:srgbClr val="07A10B"/>
                </a:solidFill>
                <a:latin typeface="Book Antiqua"/>
                <a:ea typeface="Book Antiqua"/>
                <a:cs typeface="Book Antiqua"/>
                <a:sym typeface="Book Antiqua"/>
              </a:rPr>
              <a:t>Hrs memproteksi data terhadap terjadinya inkonsistensi akibat akses banyak pengguna secara serentak.</a:t>
            </a:r>
            <a:endParaRPr b="1" sz="2000">
              <a:solidFill>
                <a:srgbClr val="07A10B"/>
              </a:solidFill>
              <a:latin typeface="Book Antiqua"/>
              <a:ea typeface="Book Antiqua"/>
              <a:cs typeface="Book Antiqua"/>
              <a:sym typeface="Book Antiqua"/>
            </a:endParaRPr>
          </a:p>
          <a:p>
            <a:pPr indent="-280473" lvl="1" marL="729230" rtl="0" algn="just">
              <a:lnSpc>
                <a:spcPct val="90000"/>
              </a:lnSpc>
              <a:spcBef>
                <a:spcPts val="400"/>
              </a:spcBef>
              <a:spcAft>
                <a:spcPts val="0"/>
              </a:spcAft>
              <a:buClr>
                <a:srgbClr val="07A10B"/>
              </a:buClr>
              <a:buSzPts val="2000"/>
              <a:buChar char="•"/>
            </a:pPr>
            <a:r>
              <a:rPr b="1" lang="en-US" sz="2000">
                <a:solidFill>
                  <a:srgbClr val="07A10B"/>
                </a:solidFill>
                <a:latin typeface="Book Antiqua"/>
                <a:ea typeface="Book Antiqua"/>
                <a:cs typeface="Book Antiqua"/>
                <a:sym typeface="Book Antiqua"/>
              </a:rPr>
              <a:t>Hrs menyediakan pemulihan kembali terhadap terjadinya “crash” dari sistem.</a:t>
            </a:r>
            <a:endParaRPr b="1" sz="2000">
              <a:solidFill>
                <a:srgbClr val="07A10B"/>
              </a:solidFill>
              <a:latin typeface="Book Antiqua"/>
              <a:ea typeface="Book Antiqua"/>
              <a:cs typeface="Book Antiqua"/>
              <a:sym typeface="Book Antiqua"/>
            </a:endParaRPr>
          </a:p>
          <a:p>
            <a:pPr indent="-280473" lvl="1" marL="729230" rtl="0" algn="just">
              <a:lnSpc>
                <a:spcPct val="90000"/>
              </a:lnSpc>
              <a:spcBef>
                <a:spcPts val="400"/>
              </a:spcBef>
              <a:spcAft>
                <a:spcPts val="0"/>
              </a:spcAft>
              <a:buClr>
                <a:srgbClr val="07A10B"/>
              </a:buClr>
              <a:buSzPts val="2000"/>
              <a:buChar char="•"/>
            </a:pPr>
            <a:r>
              <a:rPr b="1" lang="en-US" sz="2000">
                <a:solidFill>
                  <a:srgbClr val="07A10B"/>
                </a:solidFill>
                <a:latin typeface="Book Antiqua"/>
                <a:ea typeface="Book Antiqua"/>
                <a:cs typeface="Book Antiqua"/>
                <a:sym typeface="Book Antiqua"/>
              </a:rPr>
              <a:t>Persoalan sekuritas dan pengendalian akses yang kurang fleksibel, karena sistem operasi biasanya hanya menyediakan mekanisme “password” untuk kebutuhan sekuritas sistem.</a:t>
            </a:r>
            <a:endParaRPr b="1" sz="2000">
              <a:solidFill>
                <a:srgbClr val="07A10B"/>
              </a:solidFill>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08092" y="-93488"/>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700"/>
              <a:buFont typeface="Book Antiqua"/>
              <a:buNone/>
            </a:pPr>
            <a:r>
              <a:rPr b="1" lang="en-US" sz="3700">
                <a:latin typeface="Book Antiqua"/>
                <a:ea typeface="Book Antiqua"/>
                <a:cs typeface="Book Antiqua"/>
                <a:sym typeface="Book Antiqua"/>
              </a:rPr>
              <a:t>Capaian Pembelajaran- </a:t>
            </a:r>
            <a:r>
              <a:rPr b="1" lang="en-US" sz="3700">
                <a:solidFill>
                  <a:srgbClr val="FF0000"/>
                </a:solidFill>
                <a:latin typeface="Book Antiqua"/>
                <a:ea typeface="Book Antiqua"/>
                <a:cs typeface="Book Antiqua"/>
                <a:sym typeface="Book Antiqua"/>
              </a:rPr>
              <a:t>CP</a:t>
            </a:r>
            <a:r>
              <a:rPr b="1" lang="en-US" sz="3700">
                <a:latin typeface="Book Antiqua"/>
                <a:ea typeface="Book Antiqua"/>
                <a:cs typeface="Book Antiqua"/>
                <a:sym typeface="Book Antiqua"/>
              </a:rPr>
              <a:t> </a:t>
            </a:r>
            <a:r>
              <a:rPr b="1" lang="en-US" sz="3700">
                <a:solidFill>
                  <a:srgbClr val="FF0000"/>
                </a:solidFill>
                <a:latin typeface="Book Antiqua"/>
                <a:ea typeface="Book Antiqua"/>
                <a:cs typeface="Book Antiqua"/>
                <a:sym typeface="Book Antiqua"/>
              </a:rPr>
              <a:t>(?)</a:t>
            </a:r>
            <a:endParaRPr b="1" sz="3700">
              <a:solidFill>
                <a:srgbClr val="FF0000"/>
              </a:solidFill>
              <a:latin typeface="Book Antiqua"/>
              <a:ea typeface="Book Antiqua"/>
              <a:cs typeface="Book Antiqua"/>
              <a:sym typeface="Book Antiqua"/>
            </a:endParaRPr>
          </a:p>
        </p:txBody>
      </p:sp>
      <p:sp>
        <p:nvSpPr>
          <p:cNvPr id="111" name="Google Shape;111;p3"/>
          <p:cNvSpPr/>
          <p:nvPr/>
        </p:nvSpPr>
        <p:spPr>
          <a:xfrm>
            <a:off x="1661319" y="1538539"/>
            <a:ext cx="8458200" cy="4093428"/>
          </a:xfrm>
          <a:prstGeom prst="rect">
            <a:avLst/>
          </a:prstGeom>
          <a:noFill/>
          <a:ln>
            <a:noFill/>
          </a:ln>
        </p:spPr>
        <p:txBody>
          <a:bodyPr anchorCtr="0" anchor="ctr" bIns="45700" lIns="91425" spcFirstLastPara="1" rIns="91425" wrap="square" tIns="45700">
            <a:spAutoFit/>
          </a:bodyPr>
          <a:lstStyle/>
          <a:p>
            <a:pPr indent="-177800" lvl="0" marL="177800" marR="0" rtl="0" algn="just">
              <a:lnSpc>
                <a:spcPct val="100000"/>
              </a:lnSpc>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Mahasiswa dapat menjelaskan konsep dari basis data dan istilah yang termasuk di dalamnya.</a:t>
            </a:r>
            <a:endParaRPr b="0" i="0" sz="2000" u="none" cap="none" strike="noStrike">
              <a:solidFill>
                <a:srgbClr val="00682F"/>
              </a:solidFill>
              <a:latin typeface="Book Antiqua"/>
              <a:ea typeface="Book Antiqua"/>
              <a:cs typeface="Book Antiqua"/>
              <a:sym typeface="Book Antiqua"/>
            </a:endParaRPr>
          </a:p>
          <a:p>
            <a:pPr indent="-177800" lvl="0" marL="177800" marR="0" rtl="0" algn="just">
              <a:lnSpc>
                <a:spcPct val="100000"/>
              </a:lnSpc>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Mahasiswa dapat menjelaskan keuntungan dan  kerugian apabila menggunakan file manajemen basis data</a:t>
            </a:r>
            <a:endParaRPr/>
          </a:p>
          <a:p>
            <a:pPr indent="-177800" lvl="0" marL="177800" marR="0" rtl="0" algn="just">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Mahasiswa dapat menjelaskan konsep data independence, komponen DBMS, fungsi DBMS serta bahasa yang digunakan di dalam DBMS</a:t>
            </a:r>
            <a:endParaRPr/>
          </a:p>
          <a:p>
            <a:pPr indent="-177800" lvl="0" marL="177800" marR="0" rtl="0" algn="just">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Mahasiswa dapat menjelaskan perbedaan model data berbasis objek, record, konseptual dan fisik</a:t>
            </a:r>
            <a:endParaRPr b="0" i="0" sz="2000" u="none" cap="none" strike="noStrike">
              <a:solidFill>
                <a:srgbClr val="00682F"/>
              </a:solidFill>
              <a:latin typeface="Book Antiqua"/>
              <a:ea typeface="Book Antiqua"/>
              <a:cs typeface="Book Antiqua"/>
              <a:sym typeface="Book Antiqua"/>
            </a:endParaRPr>
          </a:p>
          <a:p>
            <a:pPr indent="-177800" lvl="0" marL="177800" marR="0" rtl="0" algn="just">
              <a:lnSpc>
                <a:spcPct val="100000"/>
              </a:lnSpc>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Mahasiswa dapat menyebutkan tugas para pengguna basis data.</a:t>
            </a:r>
            <a:endParaRPr/>
          </a:p>
          <a:p>
            <a:pPr indent="-177800" lvl="0" marL="177800" marR="0" rtl="0" algn="just">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Mahasiswa dapat menjelaskan perbedaam arsitektur dari DBMS.</a:t>
            </a:r>
            <a:endParaRPr/>
          </a:p>
          <a:p>
            <a:pPr indent="-177800" lvl="0" marL="177800" marR="0" rtl="0" algn="just">
              <a:spcBef>
                <a:spcPts val="0"/>
              </a:spcBef>
              <a:spcAft>
                <a:spcPts val="0"/>
              </a:spcAft>
              <a:buNone/>
            </a:pPr>
            <a:r>
              <a:t/>
            </a:r>
            <a:endParaRPr b="0" i="0" sz="2000" u="none" cap="none" strike="noStrike">
              <a:solidFill>
                <a:srgbClr val="00682F"/>
              </a:solidFill>
              <a:latin typeface="Book Antiqua"/>
              <a:ea typeface="Book Antiqua"/>
              <a:cs typeface="Book Antiqua"/>
              <a:sym typeface="Book Antiqua"/>
            </a:endParaRPr>
          </a:p>
          <a:p>
            <a:pPr indent="-177800" lvl="0" marL="177800" marR="0" rtl="0" algn="just">
              <a:spcBef>
                <a:spcPts val="0"/>
              </a:spcBef>
              <a:spcAft>
                <a:spcPts val="0"/>
              </a:spcAft>
              <a:buNone/>
            </a:pPr>
            <a:r>
              <a:t/>
            </a:r>
            <a:endParaRPr b="0" i="0" sz="2000" u="none" cap="none" strike="noStrike">
              <a:solidFill>
                <a:srgbClr val="00682F"/>
              </a:solidFill>
              <a:latin typeface="Book Antiqua"/>
              <a:ea typeface="Book Antiqua"/>
              <a:cs typeface="Book Antiqua"/>
              <a:sym typeface="Book Antiqua"/>
            </a:endParaRPr>
          </a:p>
          <a:p>
            <a:pPr indent="-177800" lvl="0" marL="177800" marR="0" rtl="0" algn="just">
              <a:lnSpc>
                <a:spcPct val="100000"/>
              </a:lnSpc>
              <a:spcBef>
                <a:spcPts val="0"/>
              </a:spcBef>
              <a:spcAft>
                <a:spcPts val="0"/>
              </a:spcAft>
              <a:buNone/>
            </a:pPr>
            <a:r>
              <a:t/>
            </a:r>
            <a:endParaRPr b="0" i="0" sz="2000" u="none" cap="none" strike="noStrike">
              <a:solidFill>
                <a:srgbClr val="00682F"/>
              </a:solidFill>
              <a:latin typeface="Book Antiqua"/>
              <a:ea typeface="Book Antiqua"/>
              <a:cs typeface="Book Antiqua"/>
              <a:sym typeface="Book Antiqu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5" name="Shape 795"/>
        <p:cNvGrpSpPr/>
        <p:nvPr/>
      </p:nvGrpSpPr>
      <p:grpSpPr>
        <a:xfrm>
          <a:off x="0" y="0"/>
          <a:ext cx="0" cy="0"/>
          <a:chOff x="0" y="0"/>
          <a:chExt cx="0" cy="0"/>
        </a:xfrm>
      </p:grpSpPr>
      <p:sp>
        <p:nvSpPr>
          <p:cNvPr id="796" name="Google Shape;796;p30"/>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Google Shape;797;p30"/>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Google Shape;798;p30"/>
          <p:cNvSpPr txBox="1"/>
          <p:nvPr>
            <p:ph type="title"/>
          </p:nvPr>
        </p:nvSpPr>
        <p:spPr>
          <a:xfrm>
            <a:off x="690055" y="148968"/>
            <a:ext cx="10742957" cy="762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300"/>
              <a:buFont typeface="Book Antiqua"/>
              <a:buNone/>
            </a:pPr>
            <a:r>
              <a:rPr b="1" lang="en-US" sz="3300">
                <a:latin typeface="Book Antiqua"/>
                <a:ea typeface="Book Antiqua"/>
                <a:cs typeface="Book Antiqua"/>
                <a:sym typeface="Book Antiqua"/>
              </a:rPr>
              <a:t>Mengapa Menggunakan </a:t>
            </a:r>
            <a:r>
              <a:rPr b="1" lang="en-US" sz="3300">
                <a:solidFill>
                  <a:srgbClr val="FF0000"/>
                </a:solidFill>
                <a:latin typeface="Book Antiqua"/>
                <a:ea typeface="Book Antiqua"/>
                <a:cs typeface="Book Antiqua"/>
                <a:sym typeface="Book Antiqua"/>
              </a:rPr>
              <a:t>RDBMS (?)</a:t>
            </a:r>
            <a:endParaRPr b="1" sz="3300">
              <a:solidFill>
                <a:srgbClr val="FF0000"/>
              </a:solidFill>
              <a:latin typeface="Book Antiqua"/>
              <a:ea typeface="Book Antiqua"/>
              <a:cs typeface="Book Antiqua"/>
              <a:sym typeface="Book Antiqua"/>
            </a:endParaRPr>
          </a:p>
        </p:txBody>
      </p:sp>
      <p:sp>
        <p:nvSpPr>
          <p:cNvPr id="799" name="Google Shape;799;p30"/>
          <p:cNvSpPr txBox="1"/>
          <p:nvPr>
            <p:ph idx="1" type="body"/>
          </p:nvPr>
        </p:nvSpPr>
        <p:spPr>
          <a:xfrm>
            <a:off x="1280319" y="1112288"/>
            <a:ext cx="9829800" cy="3124200"/>
          </a:xfrm>
          <a:prstGeom prst="rect">
            <a:avLst/>
          </a:prstGeom>
          <a:noFill/>
          <a:ln>
            <a:noFill/>
          </a:ln>
        </p:spPr>
        <p:txBody>
          <a:bodyPr anchorCtr="0" anchor="t" bIns="44875" lIns="89750" spcFirstLastPara="1" rIns="89750" wrap="square" tIns="44875">
            <a:normAutofit fontScale="77500" lnSpcReduction="20000"/>
          </a:bodyPr>
          <a:lstStyle/>
          <a:p>
            <a:pPr indent="-336568" lvl="0" marL="336568" rtl="0" algn="l">
              <a:spcBef>
                <a:spcPts val="0"/>
              </a:spcBef>
              <a:spcAft>
                <a:spcPts val="0"/>
              </a:spcAft>
              <a:buClr>
                <a:srgbClr val="00682F"/>
              </a:buClr>
              <a:buSzPct val="100000"/>
              <a:buNone/>
            </a:pPr>
            <a:r>
              <a:rPr b="1" lang="en-US" sz="3000">
                <a:solidFill>
                  <a:srgbClr val="00682F"/>
                </a:solidFill>
                <a:latin typeface="Book Antiqua"/>
                <a:ea typeface="Book Antiqua"/>
                <a:cs typeface="Book Antiqua"/>
                <a:sym typeface="Book Antiqua"/>
              </a:rPr>
              <a:t>Beberapa kelebihan atau keuntungan RDBMS dalam pengelolaan data :</a:t>
            </a:r>
            <a:endParaRPr/>
          </a:p>
          <a:p>
            <a:pPr indent="-336568" lvl="0" marL="336568" rtl="0" algn="l">
              <a:spcBef>
                <a:spcPts val="496"/>
              </a:spcBef>
              <a:spcAft>
                <a:spcPts val="0"/>
              </a:spcAft>
              <a:buClr>
                <a:schemeClr val="lt1"/>
              </a:buClr>
              <a:buSzPct val="100000"/>
              <a:buNone/>
            </a:pPr>
            <a:r>
              <a:t/>
            </a:r>
            <a:endParaRPr/>
          </a:p>
          <a:p>
            <a:pPr indent="-336599" lvl="0" marL="336568" rtl="0" algn="l">
              <a:spcBef>
                <a:spcPts val="449"/>
              </a:spcBef>
              <a:spcAft>
                <a:spcPts val="0"/>
              </a:spcAft>
              <a:buClr>
                <a:srgbClr val="FF0000"/>
              </a:buClr>
              <a:buSzPct val="100000"/>
              <a:buChar char="•"/>
            </a:pPr>
            <a:r>
              <a:rPr lang="en-US" sz="2900">
                <a:solidFill>
                  <a:srgbClr val="FF0000"/>
                </a:solidFill>
                <a:latin typeface="Book Antiqua"/>
                <a:ea typeface="Book Antiqua"/>
                <a:cs typeface="Book Antiqua"/>
                <a:sym typeface="Book Antiqua"/>
              </a:rPr>
              <a:t>Data independence</a:t>
            </a:r>
            <a:endParaRPr/>
          </a:p>
          <a:p>
            <a:pPr indent="-336599" lvl="0" marL="336568" rtl="0" algn="l">
              <a:spcBef>
                <a:spcPts val="449"/>
              </a:spcBef>
              <a:spcAft>
                <a:spcPts val="0"/>
              </a:spcAft>
              <a:buClr>
                <a:srgbClr val="FF0000"/>
              </a:buClr>
              <a:buSzPct val="100000"/>
              <a:buChar char="•"/>
            </a:pPr>
            <a:r>
              <a:rPr lang="en-US" sz="2900">
                <a:solidFill>
                  <a:srgbClr val="FF0000"/>
                </a:solidFill>
                <a:latin typeface="Book Antiqua"/>
                <a:ea typeface="Book Antiqua"/>
                <a:cs typeface="Book Antiqua"/>
                <a:sym typeface="Book Antiqua"/>
              </a:rPr>
              <a:t>Efficient data access</a:t>
            </a:r>
            <a:endParaRPr/>
          </a:p>
          <a:p>
            <a:pPr indent="-336599" lvl="0" marL="336568" rtl="0" algn="l">
              <a:spcBef>
                <a:spcPts val="449"/>
              </a:spcBef>
              <a:spcAft>
                <a:spcPts val="0"/>
              </a:spcAft>
              <a:buClr>
                <a:srgbClr val="FF0000"/>
              </a:buClr>
              <a:buSzPct val="100000"/>
              <a:buChar char="•"/>
            </a:pPr>
            <a:r>
              <a:rPr lang="en-US" sz="2900">
                <a:solidFill>
                  <a:srgbClr val="FF0000"/>
                </a:solidFill>
                <a:latin typeface="Book Antiqua"/>
                <a:ea typeface="Book Antiqua"/>
                <a:cs typeface="Book Antiqua"/>
                <a:sym typeface="Book Antiqua"/>
              </a:rPr>
              <a:t>Data integrity and security</a:t>
            </a:r>
            <a:endParaRPr/>
          </a:p>
          <a:p>
            <a:pPr indent="-336599" lvl="0" marL="336568" rtl="0" algn="l">
              <a:spcBef>
                <a:spcPts val="449"/>
              </a:spcBef>
              <a:spcAft>
                <a:spcPts val="0"/>
              </a:spcAft>
              <a:buClr>
                <a:srgbClr val="FF0000"/>
              </a:buClr>
              <a:buSzPct val="100000"/>
              <a:buChar char="•"/>
            </a:pPr>
            <a:r>
              <a:rPr lang="en-US" sz="2900">
                <a:solidFill>
                  <a:srgbClr val="FF0000"/>
                </a:solidFill>
                <a:latin typeface="Book Antiqua"/>
                <a:ea typeface="Book Antiqua"/>
                <a:cs typeface="Book Antiqua"/>
                <a:sym typeface="Book Antiqua"/>
              </a:rPr>
              <a:t>Uniform data administration</a:t>
            </a:r>
            <a:endParaRPr/>
          </a:p>
          <a:p>
            <a:pPr indent="-336599" lvl="0" marL="336568" rtl="0" algn="l">
              <a:spcBef>
                <a:spcPts val="449"/>
              </a:spcBef>
              <a:spcAft>
                <a:spcPts val="0"/>
              </a:spcAft>
              <a:buClr>
                <a:srgbClr val="FF0000"/>
              </a:buClr>
              <a:buSzPct val="100000"/>
              <a:buChar char="•"/>
            </a:pPr>
            <a:r>
              <a:rPr lang="en-US" sz="2900">
                <a:solidFill>
                  <a:srgbClr val="FF0000"/>
                </a:solidFill>
                <a:latin typeface="Book Antiqua"/>
                <a:ea typeface="Book Antiqua"/>
                <a:cs typeface="Book Antiqua"/>
                <a:sym typeface="Book Antiqua"/>
              </a:rPr>
              <a:t>Concurrent access, recovery from crashes</a:t>
            </a:r>
            <a:endParaRPr/>
          </a:p>
          <a:p>
            <a:pPr indent="-336599" lvl="0" marL="336568" rtl="0" algn="l">
              <a:spcBef>
                <a:spcPts val="449"/>
              </a:spcBef>
              <a:spcAft>
                <a:spcPts val="0"/>
              </a:spcAft>
              <a:buClr>
                <a:srgbClr val="FF0000"/>
              </a:buClr>
              <a:buSzPct val="100000"/>
              <a:buChar char="•"/>
            </a:pPr>
            <a:r>
              <a:rPr lang="en-US" sz="2900">
                <a:solidFill>
                  <a:srgbClr val="FF0000"/>
                </a:solidFill>
                <a:latin typeface="Book Antiqua"/>
                <a:ea typeface="Book Antiqua"/>
                <a:cs typeface="Book Antiqua"/>
                <a:sym typeface="Book Antiqua"/>
              </a:rPr>
              <a:t>Reduced application development time</a:t>
            </a:r>
            <a:endParaRPr/>
          </a:p>
        </p:txBody>
      </p:sp>
      <p:sp>
        <p:nvSpPr>
          <p:cNvPr id="800" name="Google Shape;800;p30"/>
          <p:cNvSpPr/>
          <p:nvPr/>
        </p:nvSpPr>
        <p:spPr>
          <a:xfrm>
            <a:off x="540528" y="4835528"/>
            <a:ext cx="270263" cy="519113"/>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801" name="Google Shape;801;p30"/>
          <p:cNvGraphicFramePr/>
          <p:nvPr/>
        </p:nvGraphicFramePr>
        <p:xfrm>
          <a:off x="10742959" y="228600"/>
          <a:ext cx="810789" cy="1219200"/>
        </p:xfrm>
        <a:graphic>
          <a:graphicData uri="http://schemas.openxmlformats.org/presentationml/2006/ole">
            <mc:AlternateContent>
              <mc:Choice Requires="v">
                <p:oleObj r:id="rId4" imgH="1219200" imgW="810789" progId="" spid="_x0000_s1">
                  <p:embed/>
                </p:oleObj>
              </mc:Choice>
              <mc:Fallback>
                <p:oleObj r:id="rId5" imgH="1219200" imgW="810789" progId="">
                  <p:embed/>
                  <p:pic>
                    <p:nvPicPr>
                      <p:cNvPr id="801" name="Google Shape;801;p30"/>
                      <p:cNvPicPr preferRelativeResize="0"/>
                      <p:nvPr/>
                    </p:nvPicPr>
                    <p:blipFill rotWithShape="1">
                      <a:blip r:embed="rId6">
                        <a:alphaModFix/>
                      </a:blip>
                      <a:srcRect b="0" l="0" r="0" t="0"/>
                      <a:stretch/>
                    </p:blipFill>
                    <p:spPr>
                      <a:xfrm>
                        <a:off x="10742959" y="228600"/>
                        <a:ext cx="810789" cy="1219200"/>
                      </a:xfrm>
                      <a:prstGeom prst="rect">
                        <a:avLst/>
                      </a:prstGeom>
                      <a:noFill/>
                      <a:ln>
                        <a:noFill/>
                      </a:ln>
                    </p:spPr>
                  </p:pic>
                </p:oleObj>
              </mc:Fallback>
            </mc:AlternateContent>
          </a:graphicData>
        </a:graphic>
      </p:graphicFrame>
      <p:pic>
        <p:nvPicPr>
          <p:cNvPr descr="https://updateberitaunik.files.wordpress.com/2014/07/ead72-253d253futf-8253fb253fawx1c3ryyxnpihblbnlpbxbhbmfuigrhdgegbwf5ys5qcgc253d253f253d-791946.jpg" id="802" name="Google Shape;802;p30"/>
          <p:cNvPicPr preferRelativeResize="0"/>
          <p:nvPr/>
        </p:nvPicPr>
        <p:blipFill rotWithShape="1">
          <a:blip r:embed="rId7">
            <a:alphaModFix/>
          </a:blip>
          <a:srcRect b="0" l="0" r="0" t="0"/>
          <a:stretch/>
        </p:blipFill>
        <p:spPr>
          <a:xfrm>
            <a:off x="6706402" y="4236510"/>
            <a:ext cx="4201046" cy="2362200"/>
          </a:xfrm>
          <a:prstGeom prst="rect">
            <a:avLst/>
          </a:prstGeom>
          <a:noFill/>
          <a:ln>
            <a:noFill/>
          </a:ln>
          <a:effectLst>
            <a:outerShdw blurRad="342900" rotWithShape="0" algn="ctr" dir="8220000" dist="355600">
              <a:schemeClr val="dk2">
                <a:alpha val="40000"/>
              </a:schemeClr>
            </a:outerShdw>
          </a:effectLst>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0" name="Shape 810"/>
        <p:cNvGrpSpPr/>
        <p:nvPr/>
      </p:nvGrpSpPr>
      <p:grpSpPr>
        <a:xfrm>
          <a:off x="0" y="0"/>
          <a:ext cx="0" cy="0"/>
          <a:chOff x="0" y="0"/>
          <a:chExt cx="0" cy="0"/>
        </a:xfrm>
      </p:grpSpPr>
      <p:sp>
        <p:nvSpPr>
          <p:cNvPr id="811" name="Google Shape;811;p31"/>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2" name="Google Shape;812;p31"/>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31"/>
          <p:cNvSpPr txBox="1"/>
          <p:nvPr>
            <p:ph type="title"/>
          </p:nvPr>
        </p:nvSpPr>
        <p:spPr>
          <a:xfrm>
            <a:off x="615929" y="334368"/>
            <a:ext cx="11148352" cy="990600"/>
          </a:xfrm>
          <a:prstGeom prst="rect">
            <a:avLst/>
          </a:prstGeom>
          <a:noFill/>
          <a:ln>
            <a:noFill/>
          </a:ln>
        </p:spPr>
        <p:txBody>
          <a:bodyPr anchorCtr="0" anchor="ctr" bIns="44875" lIns="89750" spcFirstLastPara="1" rIns="89750" wrap="square" tIns="44875">
            <a:normAutofit fontScale="90000"/>
          </a:bodyPr>
          <a:lstStyle/>
          <a:p>
            <a:pPr indent="0" lvl="0" marL="0" rtl="0" algn="ctr">
              <a:spcBef>
                <a:spcPts val="0"/>
              </a:spcBef>
              <a:spcAft>
                <a:spcPts val="0"/>
              </a:spcAft>
              <a:buClr>
                <a:schemeClr val="lt1"/>
              </a:buClr>
              <a:buSzPct val="100000"/>
              <a:buFont typeface="Book Antiqua"/>
              <a:buNone/>
            </a:pPr>
            <a:r>
              <a:rPr b="1" lang="en-US" sz="3600">
                <a:latin typeface="Book Antiqua"/>
                <a:ea typeface="Book Antiqua"/>
                <a:cs typeface="Book Antiqua"/>
                <a:sym typeface="Book Antiqua"/>
              </a:rPr>
              <a:t>Beberapa Alasan Utk </a:t>
            </a:r>
            <a:br>
              <a:rPr b="1" lang="en-US" sz="3100">
                <a:latin typeface="Book Antiqua"/>
                <a:ea typeface="Book Antiqua"/>
                <a:cs typeface="Book Antiqua"/>
                <a:sym typeface="Book Antiqua"/>
              </a:rPr>
            </a:br>
            <a:r>
              <a:rPr b="1" lang="en-US" sz="3000">
                <a:solidFill>
                  <a:srgbClr val="FF0000"/>
                </a:solidFill>
                <a:latin typeface="Book Antiqua"/>
                <a:ea typeface="Book Antiqua"/>
                <a:cs typeface="Book Antiqua"/>
                <a:sym typeface="Book Antiqua"/>
              </a:rPr>
              <a:t>TIDAK Menggunakan RDBMS !</a:t>
            </a:r>
            <a:endParaRPr/>
          </a:p>
        </p:txBody>
      </p:sp>
      <p:sp>
        <p:nvSpPr>
          <p:cNvPr id="814" name="Google Shape;814;p31"/>
          <p:cNvSpPr txBox="1"/>
          <p:nvPr>
            <p:ph idx="1" type="body"/>
          </p:nvPr>
        </p:nvSpPr>
        <p:spPr>
          <a:xfrm>
            <a:off x="823120" y="1711656"/>
            <a:ext cx="10744200" cy="4724400"/>
          </a:xfrm>
          <a:prstGeom prst="rect">
            <a:avLst/>
          </a:prstGeom>
          <a:noFill/>
          <a:ln>
            <a:noFill/>
          </a:ln>
        </p:spPr>
        <p:txBody>
          <a:bodyPr anchorCtr="0" anchor="t" bIns="44875" lIns="89750" spcFirstLastPara="1" rIns="89750" wrap="square" tIns="44875">
            <a:normAutofit/>
          </a:bodyPr>
          <a:lstStyle/>
          <a:p>
            <a:pPr indent="-336568" lvl="0" marL="336568" rtl="0" algn="l">
              <a:lnSpc>
                <a:spcPct val="90000"/>
              </a:lnSpc>
              <a:spcBef>
                <a:spcPts val="0"/>
              </a:spcBef>
              <a:spcAft>
                <a:spcPts val="0"/>
              </a:spcAft>
              <a:buClr>
                <a:srgbClr val="00682F"/>
              </a:buClr>
              <a:buSzPts val="2200"/>
              <a:buChar char="•"/>
            </a:pPr>
            <a:r>
              <a:rPr b="1" lang="en-US" sz="2200">
                <a:solidFill>
                  <a:srgbClr val="00682F"/>
                </a:solidFill>
                <a:latin typeface="Book Antiqua"/>
                <a:ea typeface="Book Antiqua"/>
                <a:cs typeface="Book Antiqua"/>
                <a:sym typeface="Book Antiqua"/>
              </a:rPr>
              <a:t>Kinerja RDBMS mungkin tidak cukup utk beberapa aplikasi khusus, misalnya:</a:t>
            </a:r>
            <a:endParaRPr/>
          </a:p>
          <a:p>
            <a:pPr indent="-280473" lvl="1" marL="729230" rtl="0" algn="l">
              <a:lnSpc>
                <a:spcPct val="90000"/>
              </a:lnSpc>
              <a:spcBef>
                <a:spcPts val="400"/>
              </a:spcBef>
              <a:spcAft>
                <a:spcPts val="0"/>
              </a:spcAft>
              <a:buClr>
                <a:srgbClr val="FF0000"/>
              </a:buClr>
              <a:buSzPts val="2000"/>
              <a:buFont typeface="Noto Sans Symbols"/>
              <a:buChar char="⮚"/>
            </a:pPr>
            <a:r>
              <a:rPr lang="en-US" sz="2000">
                <a:solidFill>
                  <a:srgbClr val="FF0000"/>
                </a:solidFill>
                <a:latin typeface="Book Antiqua"/>
                <a:ea typeface="Book Antiqua"/>
                <a:cs typeface="Book Antiqua"/>
                <a:sym typeface="Book Antiqua"/>
              </a:rPr>
              <a:t>Aplikasi dengan batasan “real-time” yang ketat.</a:t>
            </a:r>
            <a:endParaRPr sz="2000">
              <a:solidFill>
                <a:srgbClr val="FF0000"/>
              </a:solidFill>
              <a:latin typeface="Book Antiqua"/>
              <a:ea typeface="Book Antiqua"/>
              <a:cs typeface="Book Antiqua"/>
              <a:sym typeface="Book Antiqua"/>
            </a:endParaRPr>
          </a:p>
          <a:p>
            <a:pPr indent="-280473" lvl="1" marL="729230" rtl="0" algn="l">
              <a:lnSpc>
                <a:spcPct val="90000"/>
              </a:lnSpc>
              <a:spcBef>
                <a:spcPts val="400"/>
              </a:spcBef>
              <a:spcAft>
                <a:spcPts val="0"/>
              </a:spcAft>
              <a:buClr>
                <a:srgbClr val="FF0000"/>
              </a:buClr>
              <a:buSzPts val="2000"/>
              <a:buFont typeface="Noto Sans Symbols"/>
              <a:buChar char="⮚"/>
            </a:pPr>
            <a:r>
              <a:rPr lang="en-US" sz="2000">
                <a:solidFill>
                  <a:srgbClr val="FF0000"/>
                </a:solidFill>
                <a:latin typeface="Book Antiqua"/>
                <a:ea typeface="Book Antiqua"/>
                <a:cs typeface="Book Antiqua"/>
                <a:sym typeface="Book Antiqua"/>
              </a:rPr>
              <a:t>Aplikasi yang memerlukan operasi-operasi kritis yang melibatkan program-program yang harus ditulis secara khusus.</a:t>
            </a:r>
            <a:endParaRPr sz="2000">
              <a:solidFill>
                <a:srgbClr val="FF0000"/>
              </a:solidFill>
              <a:latin typeface="Book Antiqua"/>
              <a:ea typeface="Book Antiqua"/>
              <a:cs typeface="Book Antiqua"/>
              <a:sym typeface="Book Antiqua"/>
            </a:endParaRPr>
          </a:p>
          <a:p>
            <a:pPr indent="-336568" lvl="0" marL="336568" rtl="0" algn="l">
              <a:lnSpc>
                <a:spcPct val="90000"/>
              </a:lnSpc>
              <a:spcBef>
                <a:spcPts val="440"/>
              </a:spcBef>
              <a:spcAft>
                <a:spcPts val="0"/>
              </a:spcAft>
              <a:buClr>
                <a:srgbClr val="00682F"/>
              </a:buClr>
              <a:buSzPts val="2200"/>
              <a:buChar char="•"/>
            </a:pPr>
            <a:r>
              <a:rPr b="1" lang="en-US" sz="2200">
                <a:solidFill>
                  <a:srgbClr val="00682F"/>
                </a:solidFill>
                <a:latin typeface="Book Antiqua"/>
                <a:ea typeface="Book Antiqua"/>
                <a:cs typeface="Book Antiqua"/>
                <a:sym typeface="Book Antiqua"/>
              </a:rPr>
              <a:t>Aplikasi mungkin memerlukan manipulasi data dengan cara yang tidak didukung oleh “query language” dalam suatu RDBMS</a:t>
            </a:r>
            <a:endParaRPr b="1" sz="2200">
              <a:solidFill>
                <a:srgbClr val="00682F"/>
              </a:solidFill>
              <a:latin typeface="Book Antiqua"/>
              <a:ea typeface="Book Antiqua"/>
              <a:cs typeface="Book Antiqua"/>
              <a:sym typeface="Book Antiqua"/>
            </a:endParaRPr>
          </a:p>
          <a:p>
            <a:pPr indent="-280473" lvl="1" marL="729230" rtl="0" algn="l">
              <a:lnSpc>
                <a:spcPct val="90000"/>
              </a:lnSpc>
              <a:spcBef>
                <a:spcPts val="440"/>
              </a:spcBef>
              <a:spcAft>
                <a:spcPts val="0"/>
              </a:spcAft>
              <a:buClr>
                <a:srgbClr val="FF0000"/>
              </a:buClr>
              <a:buSzPts val="2200"/>
              <a:buFont typeface="Noto Sans Symbols"/>
              <a:buChar char="⮚"/>
            </a:pPr>
            <a:r>
              <a:rPr lang="en-US" sz="2200">
                <a:solidFill>
                  <a:srgbClr val="FF0000"/>
                </a:solidFill>
                <a:latin typeface="Book Antiqua"/>
                <a:ea typeface="Book Antiqua"/>
                <a:cs typeface="Book Antiqua"/>
                <a:sym typeface="Book Antiqua"/>
              </a:rPr>
              <a:t>Sebagai contoh, relationsl DBMS biasanya tidak menyediakan fasilitas untuk melakukan analisis data teks secara fleksibel.</a:t>
            </a:r>
            <a:endParaRPr sz="2200">
              <a:solidFill>
                <a:srgbClr val="FF0000"/>
              </a:solidFill>
              <a:latin typeface="Book Antiqua"/>
              <a:ea typeface="Book Antiqua"/>
              <a:cs typeface="Book Antiqua"/>
              <a:sym typeface="Book Antiqua"/>
            </a:endParaRPr>
          </a:p>
          <a:p>
            <a:pPr indent="-336568" lvl="0" marL="336568" rtl="0" algn="l">
              <a:lnSpc>
                <a:spcPct val="90000"/>
              </a:lnSpc>
              <a:spcBef>
                <a:spcPts val="440"/>
              </a:spcBef>
              <a:spcAft>
                <a:spcPts val="0"/>
              </a:spcAft>
              <a:buClr>
                <a:srgbClr val="00682F"/>
              </a:buClr>
              <a:buSzPts val="2200"/>
              <a:buChar char="•"/>
            </a:pPr>
            <a:r>
              <a:rPr b="1" lang="en-US" sz="2200">
                <a:solidFill>
                  <a:srgbClr val="00682F"/>
                </a:solidFill>
                <a:latin typeface="Book Antiqua"/>
                <a:ea typeface="Book Antiqua"/>
                <a:cs typeface="Book Antiqua"/>
                <a:sym typeface="Book Antiqua"/>
              </a:rPr>
              <a:t>Aplikasi tidak memerlukan “added benefits” yang ditawarkan oleh RDBMS</a:t>
            </a:r>
            <a:endParaRPr b="1" sz="2200">
              <a:solidFill>
                <a:srgbClr val="00682F"/>
              </a:solidFill>
              <a:latin typeface="Book Antiqua"/>
              <a:ea typeface="Book Antiqua"/>
              <a:cs typeface="Book Antiqua"/>
              <a:sym typeface="Book Antiqua"/>
            </a:endParaRPr>
          </a:p>
        </p:txBody>
      </p:sp>
      <p:sp>
        <p:nvSpPr>
          <p:cNvPr id="815" name="Google Shape;815;p31"/>
          <p:cNvSpPr/>
          <p:nvPr/>
        </p:nvSpPr>
        <p:spPr>
          <a:xfrm>
            <a:off x="540528" y="4835528"/>
            <a:ext cx="270263" cy="519113"/>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9" name="Shape 819"/>
        <p:cNvGrpSpPr/>
        <p:nvPr/>
      </p:nvGrpSpPr>
      <p:grpSpPr>
        <a:xfrm>
          <a:off x="0" y="0"/>
          <a:ext cx="0" cy="0"/>
          <a:chOff x="0" y="0"/>
          <a:chExt cx="0" cy="0"/>
        </a:xfrm>
      </p:grpSpPr>
      <p:sp>
        <p:nvSpPr>
          <p:cNvPr id="820" name="Google Shape;820;p32"/>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1" name="Google Shape;821;p32"/>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Google Shape;822;p32"/>
          <p:cNvSpPr txBox="1"/>
          <p:nvPr>
            <p:ph type="title"/>
          </p:nvPr>
        </p:nvSpPr>
        <p:spPr>
          <a:xfrm>
            <a:off x="506745" y="-14792"/>
            <a:ext cx="11148352" cy="762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300"/>
              <a:buFont typeface="Book Antiqua"/>
              <a:buNone/>
            </a:pPr>
            <a:r>
              <a:rPr b="1" lang="en-US" sz="3300">
                <a:solidFill>
                  <a:srgbClr val="FFFEFE"/>
                </a:solidFill>
                <a:latin typeface="Book Antiqua"/>
                <a:ea typeface="Book Antiqua"/>
                <a:cs typeface="Book Antiqua"/>
                <a:sym typeface="Book Antiqua"/>
              </a:rPr>
              <a:t>Mengapa Hrs Belajar Basis Data </a:t>
            </a:r>
            <a:r>
              <a:rPr b="1" lang="en-US" sz="3300">
                <a:solidFill>
                  <a:srgbClr val="FF0000"/>
                </a:solidFill>
                <a:latin typeface="Book Antiqua"/>
                <a:ea typeface="Book Antiqua"/>
                <a:cs typeface="Book Antiqua"/>
                <a:sym typeface="Book Antiqua"/>
              </a:rPr>
              <a:t>(?)</a:t>
            </a:r>
            <a:endParaRPr b="1" sz="3300">
              <a:solidFill>
                <a:srgbClr val="FF0000"/>
              </a:solidFill>
              <a:latin typeface="Book Antiqua"/>
              <a:ea typeface="Book Antiqua"/>
              <a:cs typeface="Book Antiqua"/>
              <a:sym typeface="Book Antiqua"/>
            </a:endParaRPr>
          </a:p>
        </p:txBody>
      </p:sp>
      <p:sp>
        <p:nvSpPr>
          <p:cNvPr id="823" name="Google Shape;823;p32"/>
          <p:cNvSpPr txBox="1"/>
          <p:nvPr>
            <p:ph idx="1" type="body"/>
          </p:nvPr>
        </p:nvSpPr>
        <p:spPr>
          <a:xfrm>
            <a:off x="975519" y="838200"/>
            <a:ext cx="10679576" cy="4561752"/>
          </a:xfrm>
          <a:prstGeom prst="rect">
            <a:avLst/>
          </a:prstGeom>
          <a:noFill/>
          <a:ln>
            <a:noFill/>
          </a:ln>
        </p:spPr>
        <p:txBody>
          <a:bodyPr anchorCtr="0" anchor="t" bIns="44875" lIns="89750" spcFirstLastPara="1" rIns="89750" wrap="square" tIns="44875">
            <a:normAutofit/>
          </a:bodyPr>
          <a:lstStyle/>
          <a:p>
            <a:pPr indent="-336568" lvl="0" marL="336568" rtl="0" algn="l">
              <a:spcBef>
                <a:spcPts val="0"/>
              </a:spcBef>
              <a:spcAft>
                <a:spcPts val="0"/>
              </a:spcAft>
              <a:buClr>
                <a:schemeClr val="lt1"/>
              </a:buClr>
              <a:buSzPts val="1900"/>
              <a:buChar char="•"/>
            </a:pPr>
            <a:r>
              <a:rPr b="1" lang="en-US" sz="1900">
                <a:latin typeface="Book Antiqua"/>
                <a:ea typeface="Book Antiqua"/>
                <a:cs typeface="Book Antiqua"/>
                <a:sym typeface="Book Antiqua"/>
              </a:rPr>
              <a:t>Pergesaran paradigma dari </a:t>
            </a:r>
            <a:r>
              <a:rPr b="1" i="1" lang="en-US" sz="1900">
                <a:solidFill>
                  <a:schemeClr val="accent2"/>
                </a:solidFill>
                <a:latin typeface="Book Antiqua"/>
                <a:ea typeface="Book Antiqua"/>
                <a:cs typeface="Book Antiqua"/>
                <a:sym typeface="Book Antiqua"/>
              </a:rPr>
              <a:t>“komputasi”</a:t>
            </a:r>
            <a:r>
              <a:rPr b="1" lang="en-US" sz="1900">
                <a:latin typeface="Book Antiqua"/>
                <a:ea typeface="Book Antiqua"/>
                <a:cs typeface="Book Antiqua"/>
                <a:sym typeface="Book Antiqua"/>
              </a:rPr>
              <a:t> to </a:t>
            </a:r>
            <a:r>
              <a:rPr b="1" i="1" lang="en-US" sz="1900">
                <a:solidFill>
                  <a:schemeClr val="accent2"/>
                </a:solidFill>
                <a:latin typeface="Book Antiqua"/>
                <a:ea typeface="Book Antiqua"/>
                <a:cs typeface="Book Antiqua"/>
                <a:sym typeface="Book Antiqua"/>
              </a:rPr>
              <a:t>“informasi”</a:t>
            </a:r>
            <a:endParaRPr b="1" sz="1900">
              <a:solidFill>
                <a:schemeClr val="accent2"/>
              </a:solidFill>
              <a:latin typeface="Book Antiqua"/>
              <a:ea typeface="Book Antiqua"/>
              <a:cs typeface="Book Antiqua"/>
              <a:sym typeface="Book Antiqua"/>
            </a:endParaRPr>
          </a:p>
          <a:p>
            <a:pPr indent="-336568" lvl="0" marL="336568" rtl="0" algn="l">
              <a:spcBef>
                <a:spcPts val="380"/>
              </a:spcBef>
              <a:spcAft>
                <a:spcPts val="0"/>
              </a:spcAft>
              <a:buClr>
                <a:schemeClr val="lt1"/>
              </a:buClr>
              <a:buSzPts val="1900"/>
              <a:buChar char="•"/>
            </a:pPr>
            <a:r>
              <a:rPr b="1" lang="en-US" sz="1900">
                <a:latin typeface="Book Antiqua"/>
                <a:ea typeface="Book Antiqua"/>
                <a:cs typeface="Book Antiqua"/>
                <a:sym typeface="Book Antiqua"/>
              </a:rPr>
              <a:t>Peningkatan keaneragaman dan volume data</a:t>
            </a:r>
            <a:endParaRPr/>
          </a:p>
          <a:p>
            <a:pPr indent="-280473" lvl="1" marL="729230" rtl="0" algn="l">
              <a:spcBef>
                <a:spcPts val="380"/>
              </a:spcBef>
              <a:spcAft>
                <a:spcPts val="0"/>
              </a:spcAft>
              <a:buClr>
                <a:srgbClr val="FF0000"/>
              </a:buClr>
              <a:buSzPts val="1425"/>
              <a:buFont typeface="Noto Sans Symbols"/>
              <a:buChar char="⮚"/>
            </a:pPr>
            <a:r>
              <a:rPr lang="en-US" sz="1900">
                <a:solidFill>
                  <a:srgbClr val="FF0000"/>
                </a:solidFill>
                <a:latin typeface="Book Antiqua"/>
                <a:ea typeface="Book Antiqua"/>
                <a:cs typeface="Book Antiqua"/>
                <a:sym typeface="Book Antiqua"/>
              </a:rPr>
              <a:t>Digital libraries, interactive video, dlsb …. memerlukan ledakan RDBMS </a:t>
            </a:r>
            <a:endParaRPr sz="1900">
              <a:solidFill>
                <a:srgbClr val="FF0000"/>
              </a:solidFill>
              <a:latin typeface="Book Antiqua"/>
              <a:ea typeface="Book Antiqua"/>
              <a:cs typeface="Book Antiqua"/>
              <a:sym typeface="Book Antiqua"/>
            </a:endParaRPr>
          </a:p>
          <a:p>
            <a:pPr indent="-336568" lvl="0" marL="336568" rtl="0" algn="l">
              <a:spcBef>
                <a:spcPts val="380"/>
              </a:spcBef>
              <a:spcAft>
                <a:spcPts val="0"/>
              </a:spcAft>
              <a:buClr>
                <a:schemeClr val="lt1"/>
              </a:buClr>
              <a:buSzPts val="1900"/>
              <a:buChar char="•"/>
            </a:pPr>
            <a:r>
              <a:rPr b="1" lang="en-US" sz="1900">
                <a:latin typeface="Book Antiqua"/>
                <a:ea typeface="Book Antiqua"/>
                <a:cs typeface="Book Antiqua"/>
                <a:sym typeface="Book Antiqua"/>
              </a:rPr>
              <a:t>RDBMS meliputi sebagian besar dari “ilmu komputer”</a:t>
            </a:r>
            <a:endParaRPr/>
          </a:p>
          <a:p>
            <a:pPr indent="-280473" lvl="1" marL="729230" rtl="0" algn="l">
              <a:spcBef>
                <a:spcPts val="380"/>
              </a:spcBef>
              <a:spcAft>
                <a:spcPts val="0"/>
              </a:spcAft>
              <a:buClr>
                <a:srgbClr val="FF0000"/>
              </a:buClr>
              <a:buSzPts val="1425"/>
              <a:buFont typeface="Noto Sans Symbols"/>
              <a:buChar char="⮚"/>
            </a:pPr>
            <a:r>
              <a:rPr lang="en-US" sz="1900">
                <a:solidFill>
                  <a:srgbClr val="FF0000"/>
                </a:solidFill>
                <a:latin typeface="Book Antiqua"/>
                <a:ea typeface="Book Antiqua"/>
                <a:cs typeface="Book Antiqua"/>
                <a:sym typeface="Book Antiqua"/>
              </a:rPr>
              <a:t>Sistem operasi, bahasa pemrograman, multimedia, kecerdasan buatan, dlsb.</a:t>
            </a:r>
            <a:endParaRPr/>
          </a:p>
        </p:txBody>
      </p:sp>
      <p:graphicFrame>
        <p:nvGraphicFramePr>
          <p:cNvPr id="824" name="Google Shape;824;p32"/>
          <p:cNvGraphicFramePr/>
          <p:nvPr/>
        </p:nvGraphicFramePr>
        <p:xfrm>
          <a:off x="10088415" y="5410200"/>
          <a:ext cx="2026973" cy="1447800"/>
        </p:xfrm>
        <a:graphic>
          <a:graphicData uri="http://schemas.openxmlformats.org/presentationml/2006/ole">
            <mc:AlternateContent>
              <mc:Choice Requires="v">
                <p:oleObj r:id="rId4" imgH="1447800" imgW="2026973" progId="" spid="_x0000_s1">
                  <p:embed/>
                </p:oleObj>
              </mc:Choice>
              <mc:Fallback>
                <p:oleObj r:id="rId5" imgH="1447800" imgW="2026973" progId="">
                  <p:embed/>
                  <p:pic>
                    <p:nvPicPr>
                      <p:cNvPr id="824" name="Google Shape;824;p32"/>
                      <p:cNvPicPr preferRelativeResize="0"/>
                      <p:nvPr/>
                    </p:nvPicPr>
                    <p:blipFill rotWithShape="1">
                      <a:blip r:embed="rId6">
                        <a:alphaModFix/>
                      </a:blip>
                      <a:srcRect b="0" l="0" r="0" t="0"/>
                      <a:stretch/>
                    </p:blipFill>
                    <p:spPr>
                      <a:xfrm>
                        <a:off x="10088415" y="5410200"/>
                        <a:ext cx="2026973" cy="1447800"/>
                      </a:xfrm>
                      <a:prstGeom prst="rect">
                        <a:avLst/>
                      </a:prstGeom>
                      <a:noFill/>
                      <a:ln>
                        <a:noFill/>
                      </a:ln>
                    </p:spPr>
                  </p:pic>
                </p:oleObj>
              </mc:Fallback>
            </mc:AlternateContent>
          </a:graphicData>
        </a:graphic>
      </p:graphicFrame>
      <p:sp>
        <p:nvSpPr>
          <p:cNvPr id="825" name="Google Shape;825;p32"/>
          <p:cNvSpPr/>
          <p:nvPr/>
        </p:nvSpPr>
        <p:spPr>
          <a:xfrm>
            <a:off x="10740846" y="5597526"/>
            <a:ext cx="362111" cy="580553"/>
          </a:xfrm>
          <a:prstGeom prst="rect">
            <a:avLst/>
          </a:prstGeom>
          <a:noFill/>
          <a:ln>
            <a:noFill/>
          </a:ln>
        </p:spPr>
        <p:txBody>
          <a:bodyPr anchorCtr="0" anchor="t" bIns="43625" lIns="88800" spcFirstLastPara="1" rIns="88800" wrap="square" tIns="43625">
            <a:spAutoFit/>
          </a:bodyPr>
          <a:lstStyle/>
          <a:p>
            <a:pPr indent="0" lvl="0" marL="0" marR="0" rtl="0" algn="l">
              <a:spcBef>
                <a:spcPts val="0"/>
              </a:spcBef>
              <a:spcAft>
                <a:spcPts val="0"/>
              </a:spcAft>
              <a:buNone/>
            </a:pPr>
            <a:r>
              <a:rPr lang="en-US" sz="3200">
                <a:solidFill>
                  <a:schemeClr val="lt2"/>
                </a:solidFill>
                <a:latin typeface="Book Antiqua"/>
                <a:ea typeface="Book Antiqua"/>
                <a:cs typeface="Book Antiqua"/>
                <a:sym typeface="Book Antiqua"/>
              </a:rPr>
              <a:t>?</a:t>
            </a:r>
            <a:endParaRPr/>
          </a:p>
        </p:txBody>
      </p:sp>
      <p:sp>
        <p:nvSpPr>
          <p:cNvPr id="826" name="Google Shape;826;p32"/>
          <p:cNvSpPr/>
          <p:nvPr/>
        </p:nvSpPr>
        <p:spPr>
          <a:xfrm>
            <a:off x="1114271" y="2730712"/>
            <a:ext cx="9829800"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7A10B"/>
                </a:solidFill>
                <a:latin typeface="Book Antiqua"/>
                <a:ea typeface="Book Antiqua"/>
                <a:cs typeface="Book Antiqua"/>
                <a:sym typeface="Book Antiqua"/>
              </a:rPr>
              <a:t>Dipengaruhi oleh Evolusi Fungsi Teknologi Komputer </a:t>
            </a:r>
            <a:r>
              <a:rPr lang="en-US" sz="2000">
                <a:solidFill>
                  <a:srgbClr val="FF0000"/>
                </a:solidFill>
                <a:latin typeface="Book Antiqua"/>
                <a:ea typeface="Book Antiqua"/>
                <a:cs typeface="Book Antiqua"/>
                <a:sym typeface="Book Antiqua"/>
              </a:rPr>
              <a:t>(</a:t>
            </a:r>
            <a:r>
              <a:rPr i="1" lang="en-US" sz="2000">
                <a:solidFill>
                  <a:srgbClr val="FF0000"/>
                </a:solidFill>
                <a:latin typeface="Book Antiqua"/>
                <a:ea typeface="Book Antiqua"/>
                <a:cs typeface="Book Antiqua"/>
                <a:sym typeface="Book Antiqua"/>
              </a:rPr>
              <a:t>File Base System</a:t>
            </a:r>
            <a:r>
              <a:rPr b="1" i="1" lang="en-US" sz="2000">
                <a:solidFill>
                  <a:srgbClr val="FF0000"/>
                </a:solidFill>
                <a:latin typeface="Book Antiqua"/>
                <a:ea typeface="Book Antiqua"/>
                <a:cs typeface="Book Antiqua"/>
                <a:sym typeface="Book Antiqua"/>
              </a:rPr>
              <a:t>      </a:t>
            </a:r>
            <a:r>
              <a:rPr i="1" lang="en-US" sz="2000">
                <a:solidFill>
                  <a:srgbClr val="FF0000"/>
                </a:solidFill>
                <a:latin typeface="Book Antiqua"/>
                <a:ea typeface="Book Antiqua"/>
                <a:cs typeface="Book Antiqua"/>
                <a:sym typeface="Book Antiqua"/>
              </a:rPr>
              <a:t>Database Mangement System) :</a:t>
            </a:r>
            <a:endParaRPr sz="2000">
              <a:solidFill>
                <a:srgbClr val="FF0000"/>
              </a:solidFill>
              <a:latin typeface="Book Antiqua"/>
              <a:ea typeface="Book Antiqua"/>
              <a:cs typeface="Book Antiqua"/>
              <a:sym typeface="Book Antiqua"/>
            </a:endParaRPr>
          </a:p>
          <a:p>
            <a:pPr indent="-127000" lvl="0" marL="0" marR="0" rtl="0" algn="just">
              <a:spcBef>
                <a:spcPts val="0"/>
              </a:spcBef>
              <a:spcAft>
                <a:spcPts val="0"/>
              </a:spcAft>
              <a:buClr>
                <a:srgbClr val="07A10B"/>
              </a:buClr>
              <a:buSzPts val="2000"/>
              <a:buFont typeface="Book Antiqua"/>
              <a:buChar char="•"/>
            </a:pPr>
            <a:r>
              <a:rPr lang="en-US" sz="2000">
                <a:solidFill>
                  <a:srgbClr val="07A10B"/>
                </a:solidFill>
                <a:latin typeface="Book Antiqua"/>
                <a:ea typeface="Book Antiqua"/>
                <a:cs typeface="Book Antiqua"/>
                <a:sym typeface="Book Antiqua"/>
              </a:rPr>
              <a:t> Evolusi </a:t>
            </a:r>
            <a:r>
              <a:rPr b="1" i="1" lang="en-US" sz="2000">
                <a:solidFill>
                  <a:srgbClr val="FF0000"/>
                </a:solidFill>
                <a:latin typeface="Book Antiqua"/>
                <a:ea typeface="Book Antiqua"/>
                <a:cs typeface="Book Antiqua"/>
                <a:sym typeface="Book Antiqua"/>
              </a:rPr>
              <a:t>Data Processing</a:t>
            </a:r>
            <a:r>
              <a:rPr lang="en-US" sz="2000">
                <a:solidFill>
                  <a:srgbClr val="07A10B"/>
                </a:solidFill>
                <a:latin typeface="Book Antiqua"/>
                <a:ea typeface="Book Antiqua"/>
                <a:cs typeface="Book Antiqua"/>
                <a:sym typeface="Book Antiqua"/>
              </a:rPr>
              <a:t>, </a:t>
            </a:r>
            <a:endParaRPr/>
          </a:p>
          <a:p>
            <a:pPr indent="-127000" lvl="0" marL="0" marR="0" rtl="0" algn="just">
              <a:spcBef>
                <a:spcPts val="0"/>
              </a:spcBef>
              <a:spcAft>
                <a:spcPts val="0"/>
              </a:spcAft>
              <a:buClr>
                <a:srgbClr val="07A10B"/>
              </a:buClr>
              <a:buSzPts val="2000"/>
              <a:buFont typeface="Book Antiqua"/>
              <a:buChar char="•"/>
            </a:pPr>
            <a:r>
              <a:rPr lang="en-US" sz="2000">
                <a:solidFill>
                  <a:srgbClr val="07A10B"/>
                </a:solidFill>
                <a:latin typeface="Book Antiqua"/>
                <a:ea typeface="Book Antiqua"/>
                <a:cs typeface="Book Antiqua"/>
                <a:sym typeface="Book Antiqua"/>
              </a:rPr>
              <a:t> Evolusi </a:t>
            </a:r>
            <a:r>
              <a:rPr b="1" i="1" lang="en-US" sz="2000">
                <a:solidFill>
                  <a:srgbClr val="FF0000"/>
                </a:solidFill>
                <a:latin typeface="Book Antiqua"/>
                <a:ea typeface="Book Antiqua"/>
                <a:cs typeface="Book Antiqua"/>
                <a:sym typeface="Book Antiqua"/>
              </a:rPr>
              <a:t>Information Management,</a:t>
            </a:r>
            <a:r>
              <a:rPr b="1" i="1" lang="en-US" sz="2000">
                <a:solidFill>
                  <a:srgbClr val="07A10B"/>
                </a:solidFill>
                <a:latin typeface="Book Antiqua"/>
                <a:ea typeface="Book Antiqua"/>
                <a:cs typeface="Book Antiqua"/>
                <a:sym typeface="Book Antiqua"/>
              </a:rPr>
              <a:t> </a:t>
            </a:r>
            <a:endParaRPr/>
          </a:p>
        </p:txBody>
      </p:sp>
      <p:sp>
        <p:nvSpPr>
          <p:cNvPr id="827" name="Google Shape;827;p32"/>
          <p:cNvSpPr/>
          <p:nvPr/>
        </p:nvSpPr>
        <p:spPr>
          <a:xfrm>
            <a:off x="9525838" y="2897904"/>
            <a:ext cx="291253" cy="74419"/>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28" name="Google Shape;828;p32"/>
          <p:cNvPicPr preferRelativeResize="0"/>
          <p:nvPr/>
        </p:nvPicPr>
        <p:blipFill rotWithShape="1">
          <a:blip r:embed="rId7">
            <a:alphaModFix/>
          </a:blip>
          <a:srcRect b="0" l="0" r="0" t="0"/>
          <a:stretch/>
        </p:blipFill>
        <p:spPr>
          <a:xfrm>
            <a:off x="2651918" y="4038600"/>
            <a:ext cx="5970693" cy="2133600"/>
          </a:xfrm>
          <a:prstGeom prst="rect">
            <a:avLst/>
          </a:prstGeom>
          <a:noFill/>
          <a:ln>
            <a:noFill/>
          </a:ln>
          <a:effectLst>
            <a:outerShdw blurRad="342900" rotWithShape="0" algn="ctr" dir="8160000" dist="444500">
              <a:schemeClr val="dk2">
                <a:alpha val="20000"/>
              </a:schemeClr>
            </a:outerShdw>
          </a:effectLst>
        </p:spPr>
      </p:pic>
      <p:sp>
        <p:nvSpPr>
          <p:cNvPr id="829" name="Google Shape;829;p32"/>
          <p:cNvSpPr txBox="1"/>
          <p:nvPr/>
        </p:nvSpPr>
        <p:spPr>
          <a:xfrm>
            <a:off x="3185319" y="6215416"/>
            <a:ext cx="4911105" cy="297676"/>
          </a:xfrm>
          <a:prstGeom prst="rect">
            <a:avLst/>
          </a:prstGeom>
          <a:noFill/>
          <a:ln>
            <a:noFill/>
          </a:ln>
        </p:spPr>
        <p:txBody>
          <a:bodyPr anchorCtr="0" anchor="ctr" bIns="44875" lIns="89750" spcFirstLastPara="1" rIns="89750" wrap="square" tIns="44875">
            <a:noAutofit/>
          </a:bodyPr>
          <a:lstStyle/>
          <a:p>
            <a:pPr indent="0" lvl="0" marL="0" marR="0" rtl="0" algn="ctr">
              <a:lnSpc>
                <a:spcPct val="100000"/>
              </a:lnSpc>
              <a:spcBef>
                <a:spcPts val="0"/>
              </a:spcBef>
              <a:spcAft>
                <a:spcPts val="0"/>
              </a:spcAft>
              <a:buClr>
                <a:srgbClr val="00682F"/>
              </a:buClr>
              <a:buSzPts val="1700"/>
              <a:buFont typeface="Book Antiqua"/>
              <a:buNone/>
            </a:pPr>
            <a:r>
              <a:rPr b="1" i="0" lang="en-US" sz="1700" u="none" cap="none" strike="noStrike">
                <a:solidFill>
                  <a:srgbClr val="00682F"/>
                </a:solidFill>
                <a:latin typeface="Book Antiqua"/>
                <a:ea typeface="Book Antiqua"/>
                <a:cs typeface="Book Antiqua"/>
                <a:sym typeface="Book Antiqua"/>
              </a:rPr>
              <a:t>Gambar : </a:t>
            </a:r>
            <a:r>
              <a:rPr b="1" i="0" lang="en-US" sz="1700" u="none" cap="none" strike="noStrike">
                <a:solidFill>
                  <a:srgbClr val="FF0000"/>
                </a:solidFill>
                <a:latin typeface="Book Antiqua"/>
                <a:ea typeface="Book Antiqua"/>
                <a:cs typeface="Book Antiqua"/>
                <a:sym typeface="Book Antiqua"/>
              </a:rPr>
              <a:t>Evolusi Teknologi Sistem Basis Data </a:t>
            </a:r>
            <a:endParaRPr b="0" i="0" sz="1700" u="none" cap="none" strike="noStrike">
              <a:solidFill>
                <a:schemeClr val="lt1"/>
              </a:solidFill>
              <a:latin typeface="Calibri"/>
              <a:ea typeface="Calibri"/>
              <a:cs typeface="Calibri"/>
              <a:sym typeface="Calibri"/>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4" name="Shape 834"/>
        <p:cNvGrpSpPr/>
        <p:nvPr/>
      </p:nvGrpSpPr>
      <p:grpSpPr>
        <a:xfrm>
          <a:off x="0" y="0"/>
          <a:ext cx="0" cy="0"/>
          <a:chOff x="0" y="0"/>
          <a:chExt cx="0" cy="0"/>
        </a:xfrm>
      </p:grpSpPr>
      <p:sp>
        <p:nvSpPr>
          <p:cNvPr id="835" name="Google Shape;835;p33"/>
          <p:cNvSpPr txBox="1"/>
          <p:nvPr>
            <p:ph type="title"/>
          </p:nvPr>
        </p:nvSpPr>
        <p:spPr>
          <a:xfrm>
            <a:off x="608092" y="15325"/>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Perkembangan :</a:t>
            </a:r>
            <a:r>
              <a:rPr b="1" lang="en-US" sz="3000">
                <a:latin typeface="Book Antiqua"/>
                <a:ea typeface="Book Antiqua"/>
                <a:cs typeface="Book Antiqua"/>
                <a:sym typeface="Book Antiqua"/>
              </a:rPr>
              <a:t> </a:t>
            </a:r>
            <a:br>
              <a:rPr b="1" lang="en-US" sz="3000">
                <a:latin typeface="Book Antiqua"/>
                <a:ea typeface="Book Antiqua"/>
                <a:cs typeface="Book Antiqua"/>
                <a:sym typeface="Book Antiqua"/>
              </a:rPr>
            </a:br>
            <a:r>
              <a:rPr b="1" lang="en-US" sz="2800">
                <a:solidFill>
                  <a:srgbClr val="FF0000"/>
                </a:solidFill>
                <a:latin typeface="Book Antiqua"/>
                <a:ea typeface="Book Antiqua"/>
                <a:cs typeface="Book Antiqua"/>
                <a:sym typeface="Book Antiqua"/>
              </a:rPr>
              <a:t>RDBMS, Storage, Microprocessor, DRAM</a:t>
            </a:r>
            <a:endParaRPr b="1" sz="2800">
              <a:solidFill>
                <a:srgbClr val="FF0000"/>
              </a:solidFill>
              <a:latin typeface="Book Antiqua"/>
              <a:ea typeface="Book Antiqua"/>
              <a:cs typeface="Book Antiqua"/>
              <a:sym typeface="Book Antiqua"/>
            </a:endParaRPr>
          </a:p>
        </p:txBody>
      </p:sp>
      <p:pic>
        <p:nvPicPr>
          <p:cNvPr id="836" name="Google Shape;836;p33"/>
          <p:cNvPicPr preferRelativeResize="0"/>
          <p:nvPr/>
        </p:nvPicPr>
        <p:blipFill rotWithShape="1">
          <a:blip r:embed="rId3">
            <a:alphaModFix/>
          </a:blip>
          <a:srcRect b="15302" l="5858" r="3662" t="29624"/>
          <a:stretch/>
        </p:blipFill>
        <p:spPr>
          <a:xfrm>
            <a:off x="4642223" y="1375016"/>
            <a:ext cx="3419896" cy="4263784"/>
          </a:xfrm>
          <a:prstGeom prst="rect">
            <a:avLst/>
          </a:prstGeom>
          <a:noFill/>
          <a:ln cap="flat" cmpd="sng" w="28575">
            <a:solidFill>
              <a:schemeClr val="lt1"/>
            </a:solidFill>
            <a:prstDash val="solid"/>
            <a:miter lim="800000"/>
            <a:headEnd len="sm" w="sm" type="none"/>
            <a:tailEnd len="sm" w="sm" type="none"/>
          </a:ln>
          <a:effectLst>
            <a:outerShdw blurRad="355600" rotWithShape="0" algn="ctr" dir="6900000" dist="317500">
              <a:schemeClr val="dk2">
                <a:alpha val="42745"/>
              </a:schemeClr>
            </a:outerShdw>
          </a:effectLst>
        </p:spPr>
      </p:pic>
      <p:pic>
        <p:nvPicPr>
          <p:cNvPr id="837" name="Google Shape;837;p33"/>
          <p:cNvPicPr preferRelativeResize="0"/>
          <p:nvPr/>
        </p:nvPicPr>
        <p:blipFill rotWithShape="1">
          <a:blip r:embed="rId4">
            <a:alphaModFix/>
          </a:blip>
          <a:srcRect b="17257" l="15903" r="16820" t="14310"/>
          <a:stretch/>
        </p:blipFill>
        <p:spPr>
          <a:xfrm>
            <a:off x="8435160" y="1375016"/>
            <a:ext cx="3360760" cy="4242176"/>
          </a:xfrm>
          <a:prstGeom prst="rect">
            <a:avLst/>
          </a:prstGeom>
          <a:noFill/>
          <a:ln cap="flat" cmpd="sng" w="28575">
            <a:solidFill>
              <a:schemeClr val="lt1"/>
            </a:solidFill>
            <a:prstDash val="solid"/>
            <a:miter lim="800000"/>
            <a:headEnd len="sm" w="sm" type="none"/>
            <a:tailEnd len="sm" w="sm" type="none"/>
          </a:ln>
          <a:effectLst>
            <a:outerShdw blurRad="393700" rotWithShape="0" algn="ctr" dir="7140000" dist="431800">
              <a:schemeClr val="dk2">
                <a:alpha val="41960"/>
              </a:schemeClr>
            </a:outerShdw>
          </a:effectLst>
        </p:spPr>
      </p:pic>
      <p:graphicFrame>
        <p:nvGraphicFramePr>
          <p:cNvPr id="838" name="Google Shape;838;p33"/>
          <p:cNvGraphicFramePr/>
          <p:nvPr/>
        </p:nvGraphicFramePr>
        <p:xfrm>
          <a:off x="318448" y="1380704"/>
          <a:ext cx="3000000" cy="3000000"/>
        </p:xfrm>
        <a:graphic>
          <a:graphicData uri="http://schemas.openxmlformats.org/drawingml/2006/table">
            <a:tbl>
              <a:tblPr>
                <a:noFill/>
                <a:tableStyleId>{64534315-CF07-45CA-8918-818A31BFA13F}</a:tableStyleId>
              </a:tblPr>
              <a:tblGrid>
                <a:gridCol w="411650"/>
                <a:gridCol w="1129850"/>
                <a:gridCol w="1279650"/>
                <a:gridCol w="1221700"/>
              </a:tblGrid>
              <a:tr h="289075">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No.</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chemeClr val="lt1"/>
                        </a:buClr>
                        <a:buSzPts val="1200"/>
                        <a:buFont typeface="Book Antiqua"/>
                        <a:buNone/>
                      </a:pPr>
                      <a:r>
                        <a:rPr b="1" i="0" lang="en-US" sz="1200" u="none" cap="none" strike="noStrike">
                          <a:solidFill>
                            <a:schemeClr val="lt1"/>
                          </a:solidFill>
                          <a:latin typeface="Book Antiqua"/>
                          <a:ea typeface="Book Antiqua"/>
                          <a:cs typeface="Book Antiqua"/>
                          <a:sym typeface="Book Antiqua"/>
                        </a:rPr>
                        <a:t>Jenis Produk</a:t>
                      </a:r>
                      <a:endParaRPr b="1" i="0" sz="1200" u="none" cap="none" strike="noStrike">
                        <a:solidFill>
                          <a:schemeClr val="lt1"/>
                        </a:solidFill>
                        <a:latin typeface="Book Antiqua"/>
                        <a:ea typeface="Book Antiqua"/>
                        <a:cs typeface="Book Antiqua"/>
                        <a:sym typeface="Book Antiqua"/>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chemeClr val="lt1"/>
                        </a:buClr>
                        <a:buSzPts val="1200"/>
                        <a:buFont typeface="Book Antiqua"/>
                        <a:buNone/>
                      </a:pPr>
                      <a:r>
                        <a:rPr b="1" i="0" lang="en-US" sz="1200" u="none" cap="none" strike="noStrike">
                          <a:solidFill>
                            <a:schemeClr val="lt1"/>
                          </a:solidFill>
                          <a:latin typeface="Book Antiqua"/>
                          <a:ea typeface="Book Antiqua"/>
                          <a:cs typeface="Book Antiqua"/>
                          <a:sym typeface="Book Antiqua"/>
                        </a:rPr>
                        <a:t>Vendor</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chemeClr val="lt1"/>
                        </a:buClr>
                        <a:buSzPts val="1200"/>
                        <a:buFont typeface="Book Antiqua"/>
                        <a:buNone/>
                      </a:pPr>
                      <a:r>
                        <a:rPr b="1" i="0" lang="en-US" sz="1200" u="none" cap="none" strike="noStrike">
                          <a:solidFill>
                            <a:schemeClr val="lt1"/>
                          </a:solidFill>
                          <a:latin typeface="Book Antiqua"/>
                          <a:ea typeface="Book Antiqua"/>
                          <a:cs typeface="Book Antiqua"/>
                          <a:sym typeface="Book Antiqua"/>
                        </a:rPr>
                        <a:t>Kapasitas</a:t>
                      </a:r>
                      <a:endParaRPr b="1" i="0" sz="1200" u="none" cap="none" strike="noStrike">
                        <a:solidFill>
                          <a:schemeClr val="lt1"/>
                        </a:solidFill>
                        <a:latin typeface="Book Antiqua"/>
                        <a:ea typeface="Book Antiqua"/>
                        <a:cs typeface="Book Antiqua"/>
                        <a:sym typeface="Book Antiqua"/>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F0000"/>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1.</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ORACLE</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Oracle</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8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2.</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lang="en-US" sz="1100" u="none" cap="none" strike="noStrike">
                          <a:latin typeface="Book Antiqua"/>
                          <a:ea typeface="Book Antiqua"/>
                          <a:cs typeface="Book Antiqua"/>
                          <a:sym typeface="Book Antiqua"/>
                        </a:rPr>
                        <a:t>DB2</a:t>
                      </a:r>
                      <a:endParaRPr b="1" i="0" sz="1100" u="none" cap="none" strike="noStrike">
                        <a:solidFill>
                          <a:srgbClr val="FF0000"/>
                        </a:solidFill>
                        <a:latin typeface="Book Antiqua"/>
                        <a:ea typeface="Book Antiqua"/>
                        <a:cs typeface="Book Antiqua"/>
                        <a:sym typeface="Book Antiqua"/>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IBM</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4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3.</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SYBASE</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Power Soft</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2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4.</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INFORMIX</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Informix</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2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5.</a:t>
                      </a:r>
                      <a:endParaRPr/>
                    </a:p>
                  </a:txBody>
                  <a:tcPr marT="45700" marB="45700" marR="91450" marL="91450" anchor="ctr" anchorCtr="1">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MYSQL</a:t>
                      </a:r>
                      <a:endParaRPr/>
                    </a:p>
                  </a:txBody>
                  <a:tcPr marT="45700" marB="457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SQL Maestro Group</a:t>
                      </a:r>
                      <a:endParaRPr/>
                    </a:p>
                  </a:txBody>
                  <a:tcPr marT="45700" marB="457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lang="en-US" sz="1100" u="none" cap="none" strike="noStrike">
                          <a:solidFill>
                            <a:schemeClr val="lt1"/>
                          </a:solidFill>
                          <a:latin typeface="Book Antiqua"/>
                          <a:ea typeface="Book Antiqua"/>
                          <a:cs typeface="Book Antiqua"/>
                          <a:sym typeface="Book Antiqua"/>
                        </a:rPr>
                        <a:t>1 </a:t>
                      </a:r>
                      <a:r>
                        <a:rPr b="1" i="0" lang="en-US" sz="1100" u="none" cap="none" strike="noStrike">
                          <a:solidFill>
                            <a:schemeClr val="lt1"/>
                          </a:solidFill>
                          <a:latin typeface="Book Antiqua"/>
                          <a:ea typeface="Book Antiqua"/>
                          <a:cs typeface="Book Antiqua"/>
                          <a:sym typeface="Book Antiqua"/>
                        </a:rPr>
                        <a:t>Exabyte's</a:t>
                      </a:r>
                      <a:endParaRPr b="1" sz="1100" u="none" cap="none" strike="noStrike">
                        <a:solidFill>
                          <a:schemeClr val="lt1"/>
                        </a:solidFill>
                        <a:latin typeface="Book Antiqua"/>
                        <a:ea typeface="Book Antiqua"/>
                        <a:cs typeface="Book Antiqua"/>
                        <a:sym typeface="Book Antiqua"/>
                      </a:endParaRPr>
                    </a:p>
                  </a:txBody>
                  <a:tcPr marT="45700" marB="45700" marR="91450" marL="91450" anchor="ctr">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6.</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MS ACCESS</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Microsoft</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650 Terabytes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7.</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MS SQL Server</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Microsoft</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4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8.</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Firebird</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FirebirdSQL Corp</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2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9.</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PostgreSQL</a:t>
                      </a:r>
                      <a:endParaRPr b="1" i="0" sz="1100" u="none" cap="none" strike="noStrike">
                        <a:solidFill>
                          <a:schemeClr val="lt1"/>
                        </a:solidFill>
                        <a:latin typeface="Book Antiqua"/>
                        <a:ea typeface="Book Antiqua"/>
                        <a:cs typeface="Book Antiqua"/>
                        <a:sym typeface="Book Antiqua"/>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PostgreSQL Corp</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2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10.</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Interbase</a:t>
                      </a:r>
                      <a:endParaRPr b="1" i="0" sz="1100" u="none" cap="none" strike="noStrike">
                        <a:solidFill>
                          <a:schemeClr val="lt1"/>
                        </a:solidFill>
                        <a:latin typeface="Book Antiqua"/>
                        <a:ea typeface="Book Antiqua"/>
                        <a:cs typeface="Book Antiqua"/>
                        <a:sym typeface="Book Antiqua"/>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Interbase Corp</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4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r h="313150">
                <a:tc>
                  <a:txBody>
                    <a:bodyPr/>
                    <a:lstStyle/>
                    <a:p>
                      <a:pPr indent="0" lvl="0" marL="0" marR="0" rtl="0" algn="ctr">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11.</a:t>
                      </a:r>
                      <a:endParaRPr/>
                    </a:p>
                  </a:txBody>
                  <a:tcPr marT="45700" marB="45700" marR="91450" marL="91450" anchor="b">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MongoDB</a:t>
                      </a:r>
                      <a:endParaRPr b="1" i="0" sz="1100" u="none" cap="none" strike="noStrike">
                        <a:solidFill>
                          <a:schemeClr val="lt1"/>
                        </a:solidFill>
                        <a:latin typeface="Book Antiqua"/>
                        <a:ea typeface="Book Antiqua"/>
                        <a:cs typeface="Book Antiqua"/>
                        <a:sym typeface="Book Antiqua"/>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MongoDB, Inc. 2015</a:t>
                      </a:r>
                      <a:endParaRPr/>
                    </a:p>
                  </a:txBody>
                  <a:tcPr marT="45700" marB="45700" marR="91450" marL="914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c>
                  <a:txBody>
                    <a:bodyPr/>
                    <a:lstStyle/>
                    <a:p>
                      <a:pPr indent="0" lvl="0" marL="0" marR="0" rtl="0" algn="l">
                        <a:lnSpc>
                          <a:spcPct val="100000"/>
                        </a:lnSpc>
                        <a:spcBef>
                          <a:spcPts val="0"/>
                        </a:spcBef>
                        <a:spcAft>
                          <a:spcPts val="0"/>
                        </a:spcAft>
                        <a:buClr>
                          <a:schemeClr val="lt1"/>
                        </a:buClr>
                        <a:buSzPts val="1100"/>
                        <a:buFont typeface="Book Antiqua"/>
                        <a:buNone/>
                      </a:pPr>
                      <a:r>
                        <a:rPr b="1" i="0" lang="en-US" sz="1100" u="none" cap="none" strike="noStrike">
                          <a:solidFill>
                            <a:schemeClr val="lt1"/>
                          </a:solidFill>
                          <a:latin typeface="Book Antiqua"/>
                          <a:ea typeface="Book Antiqua"/>
                          <a:cs typeface="Book Antiqua"/>
                          <a:sym typeface="Book Antiqua"/>
                        </a:rPr>
                        <a:t>180 Exabyte's</a:t>
                      </a:r>
                      <a:endParaRPr/>
                    </a:p>
                  </a:txBody>
                  <a:tcPr marT="45700" marB="45700" marR="91450" marL="91450" anchor="b">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AE00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2" name="Shape 842"/>
        <p:cNvGrpSpPr/>
        <p:nvPr/>
      </p:nvGrpSpPr>
      <p:grpSpPr>
        <a:xfrm>
          <a:off x="0" y="0"/>
          <a:ext cx="0" cy="0"/>
          <a:chOff x="0" y="0"/>
          <a:chExt cx="0" cy="0"/>
        </a:xfrm>
      </p:grpSpPr>
      <p:sp>
        <p:nvSpPr>
          <p:cNvPr id="843" name="Google Shape;843;p34"/>
          <p:cNvSpPr txBox="1"/>
          <p:nvPr>
            <p:ph type="title"/>
          </p:nvPr>
        </p:nvSpPr>
        <p:spPr>
          <a:xfrm>
            <a:off x="608092" y="165453"/>
            <a:ext cx="10945654" cy="1037827"/>
          </a:xfrm>
          <a:prstGeom prst="rect">
            <a:avLst/>
          </a:prstGeom>
          <a:noFill/>
          <a:ln>
            <a:noFill/>
          </a:ln>
        </p:spPr>
        <p:txBody>
          <a:bodyPr anchorCtr="0" anchor="ctr" bIns="44875" lIns="89750" spcFirstLastPara="1" rIns="89750" wrap="square" tIns="44875">
            <a:normAutofit fontScale="90000"/>
          </a:bodyPr>
          <a:lstStyle/>
          <a:p>
            <a:pPr indent="0" lvl="0" marL="0" rtl="0" algn="ctr">
              <a:spcBef>
                <a:spcPts val="0"/>
              </a:spcBef>
              <a:spcAft>
                <a:spcPts val="0"/>
              </a:spcAft>
              <a:buClr>
                <a:schemeClr val="lt1"/>
              </a:buClr>
              <a:buSzPct val="100000"/>
              <a:buFont typeface="Book Antiqua"/>
              <a:buNone/>
            </a:pPr>
            <a:r>
              <a:rPr b="1" lang="en-US" sz="4000">
                <a:latin typeface="Book Antiqua"/>
                <a:ea typeface="Book Antiqua"/>
                <a:cs typeface="Book Antiqua"/>
                <a:sym typeface="Book Antiqua"/>
              </a:rPr>
              <a:t>Fakta Pertumbuhan Data : </a:t>
            </a:r>
            <a:br>
              <a:rPr b="1" lang="en-US" sz="3600">
                <a:latin typeface="Book Antiqua"/>
                <a:ea typeface="Book Antiqua"/>
                <a:cs typeface="Book Antiqua"/>
                <a:sym typeface="Book Antiqua"/>
              </a:rPr>
            </a:br>
            <a:r>
              <a:rPr b="1" lang="en-US" sz="3300">
                <a:solidFill>
                  <a:srgbClr val="FF0000"/>
                </a:solidFill>
                <a:latin typeface="Book Antiqua"/>
                <a:ea typeface="Book Antiqua"/>
                <a:cs typeface="Book Antiqua"/>
                <a:sym typeface="Book Antiqua"/>
              </a:rPr>
              <a:t>Data Center, Big Data</a:t>
            </a:r>
            <a:endParaRPr b="1" sz="3300">
              <a:solidFill>
                <a:srgbClr val="FF0000"/>
              </a:solidFill>
              <a:latin typeface="Book Antiqua"/>
              <a:ea typeface="Book Antiqua"/>
              <a:cs typeface="Book Antiqua"/>
              <a:sym typeface="Book Antiqua"/>
            </a:endParaRPr>
          </a:p>
        </p:txBody>
      </p:sp>
      <p:pic>
        <p:nvPicPr>
          <p:cNvPr id="844" name="Google Shape;844;p34"/>
          <p:cNvPicPr preferRelativeResize="0"/>
          <p:nvPr/>
        </p:nvPicPr>
        <p:blipFill rotWithShape="1">
          <a:blip r:embed="rId3">
            <a:alphaModFix/>
          </a:blip>
          <a:srcRect b="15625" l="3905" r="3906" t="20036"/>
          <a:stretch/>
        </p:blipFill>
        <p:spPr>
          <a:xfrm>
            <a:off x="218368" y="2003952"/>
            <a:ext cx="3871119" cy="3200400"/>
          </a:xfrm>
          <a:prstGeom prst="rect">
            <a:avLst/>
          </a:prstGeom>
          <a:noFill/>
          <a:ln>
            <a:noFill/>
          </a:ln>
          <a:effectLst>
            <a:outerShdw blurRad="317500" rotWithShape="0" algn="ctr" dir="6360000" dist="457200">
              <a:schemeClr val="dk2">
                <a:alpha val="42745"/>
              </a:schemeClr>
            </a:outerShdw>
          </a:effectLst>
        </p:spPr>
      </p:pic>
      <p:pic>
        <p:nvPicPr>
          <p:cNvPr descr="Gambar Yuk Intip Data Center Rahasia Google Server rahasia Pusat Data google data center  8099345320 89859908d7 z" id="845" name="Google Shape;845;p34"/>
          <p:cNvPicPr preferRelativeResize="0"/>
          <p:nvPr/>
        </p:nvPicPr>
        <p:blipFill rotWithShape="1">
          <a:blip r:embed="rId4">
            <a:alphaModFix/>
          </a:blip>
          <a:srcRect b="0" l="0" r="0" t="0"/>
          <a:stretch/>
        </p:blipFill>
        <p:spPr>
          <a:xfrm>
            <a:off x="4244160" y="2003952"/>
            <a:ext cx="3886200" cy="3167062"/>
          </a:xfrm>
          <a:prstGeom prst="rect">
            <a:avLst/>
          </a:prstGeom>
          <a:noFill/>
          <a:ln>
            <a:noFill/>
          </a:ln>
          <a:effectLst>
            <a:outerShdw blurRad="241300" sx="104000" rotWithShape="0" algn="ctr" dir="6480000" dist="469900" sy="104000">
              <a:schemeClr val="dk2">
                <a:alpha val="38823"/>
              </a:schemeClr>
            </a:outerShdw>
          </a:effectLst>
        </p:spPr>
      </p:pic>
      <p:pic>
        <p:nvPicPr>
          <p:cNvPr descr="Gambar Yuk Intip Data Center Rahasia Google Server rahasia Pusat Data google data center  8099337291 c5979ba206 z" id="846" name="Google Shape;846;p34"/>
          <p:cNvPicPr preferRelativeResize="0"/>
          <p:nvPr/>
        </p:nvPicPr>
        <p:blipFill rotWithShape="1">
          <a:blip r:embed="rId5">
            <a:alphaModFix/>
          </a:blip>
          <a:srcRect b="0" l="0" r="0" t="0"/>
          <a:stretch/>
        </p:blipFill>
        <p:spPr>
          <a:xfrm>
            <a:off x="8361231" y="2003952"/>
            <a:ext cx="3490912" cy="3124200"/>
          </a:xfrm>
          <a:prstGeom prst="rect">
            <a:avLst/>
          </a:prstGeom>
          <a:noFill/>
          <a:ln>
            <a:noFill/>
          </a:ln>
          <a:effectLst>
            <a:outerShdw blurRad="419100" rotWithShape="0" algn="ctr" dir="6840000" dist="520700">
              <a:schemeClr val="dk2">
                <a:alpha val="75686"/>
              </a:scheme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4" name="Shape 854"/>
        <p:cNvGrpSpPr/>
        <p:nvPr/>
      </p:nvGrpSpPr>
      <p:grpSpPr>
        <a:xfrm>
          <a:off x="0" y="0"/>
          <a:ext cx="0" cy="0"/>
          <a:chOff x="0" y="0"/>
          <a:chExt cx="0" cy="0"/>
        </a:xfrm>
      </p:grpSpPr>
      <p:sp>
        <p:nvSpPr>
          <p:cNvPr id="855" name="Google Shape;855;p35"/>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Google Shape;856;p35"/>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35"/>
          <p:cNvSpPr txBox="1"/>
          <p:nvPr>
            <p:ph type="title"/>
          </p:nvPr>
        </p:nvSpPr>
        <p:spPr>
          <a:xfrm>
            <a:off x="709441" y="269544"/>
            <a:ext cx="10337562" cy="609600"/>
          </a:xfrm>
          <a:prstGeom prst="rect">
            <a:avLst/>
          </a:prstGeom>
          <a:noFill/>
          <a:ln>
            <a:noFill/>
          </a:ln>
        </p:spPr>
        <p:txBody>
          <a:bodyPr anchorCtr="0" anchor="ctr" bIns="44875" lIns="89750" spcFirstLastPara="1" rIns="89750" wrap="square" tIns="44875">
            <a:noAutofit/>
          </a:bodyPr>
          <a:lstStyle/>
          <a:p>
            <a:pPr indent="0" lvl="0" marL="0" rtl="0" algn="ctr">
              <a:spcBef>
                <a:spcPts val="0"/>
              </a:spcBef>
              <a:spcAft>
                <a:spcPts val="0"/>
              </a:spcAft>
              <a:buClr>
                <a:srgbClr val="FFFEFE"/>
              </a:buClr>
              <a:buSzPts val="3700"/>
              <a:buFont typeface="Book Antiqua"/>
              <a:buNone/>
            </a:pPr>
            <a:r>
              <a:rPr b="1" lang="en-US" sz="3700">
                <a:solidFill>
                  <a:srgbClr val="FFFEFE"/>
                </a:solidFill>
                <a:latin typeface="Book Antiqua"/>
                <a:ea typeface="Book Antiqua"/>
                <a:cs typeface="Book Antiqua"/>
                <a:sym typeface="Book Antiqua"/>
              </a:rPr>
              <a:t>Data Models : </a:t>
            </a:r>
            <a:r>
              <a:rPr b="1" lang="en-US" sz="3700">
                <a:solidFill>
                  <a:srgbClr val="FF0000"/>
                </a:solidFill>
                <a:latin typeface="Book Antiqua"/>
                <a:ea typeface="Book Antiqua"/>
                <a:cs typeface="Book Antiqua"/>
                <a:sym typeface="Book Antiqua"/>
              </a:rPr>
              <a:t>Model Reltional</a:t>
            </a:r>
            <a:endParaRPr b="1" sz="3700">
              <a:solidFill>
                <a:srgbClr val="FF0000"/>
              </a:solidFill>
              <a:latin typeface="Book Antiqua"/>
              <a:ea typeface="Book Antiqua"/>
              <a:cs typeface="Book Antiqua"/>
              <a:sym typeface="Book Antiqua"/>
            </a:endParaRPr>
          </a:p>
        </p:txBody>
      </p:sp>
      <p:sp>
        <p:nvSpPr>
          <p:cNvPr id="858" name="Google Shape;858;p35"/>
          <p:cNvSpPr txBox="1"/>
          <p:nvPr>
            <p:ph idx="1" type="body"/>
          </p:nvPr>
        </p:nvSpPr>
        <p:spPr>
          <a:xfrm>
            <a:off x="289719" y="1037232"/>
            <a:ext cx="11568075" cy="5181600"/>
          </a:xfrm>
          <a:prstGeom prst="rect">
            <a:avLst/>
          </a:prstGeom>
          <a:noFill/>
          <a:ln>
            <a:noFill/>
          </a:ln>
        </p:spPr>
        <p:txBody>
          <a:bodyPr anchorCtr="0" anchor="t" bIns="44875" lIns="89750" spcFirstLastPara="1" rIns="89750" wrap="square" tIns="44875">
            <a:normAutofit/>
          </a:bodyPr>
          <a:lstStyle/>
          <a:p>
            <a:pPr indent="-269255" lvl="0" marL="269255" rtl="0" algn="l">
              <a:lnSpc>
                <a:spcPct val="90000"/>
              </a:lnSpc>
              <a:spcBef>
                <a:spcPts val="0"/>
              </a:spcBef>
              <a:spcAft>
                <a:spcPts val="0"/>
              </a:spcAft>
              <a:buClr>
                <a:srgbClr val="93B3D7"/>
              </a:buClr>
              <a:buSzPts val="2000"/>
              <a:buChar char="•"/>
            </a:pPr>
            <a:r>
              <a:rPr b="1" i="1" lang="en-US" sz="2000" u="sng">
                <a:solidFill>
                  <a:srgbClr val="FF0000"/>
                </a:solidFill>
                <a:latin typeface="Book Antiqua"/>
                <a:ea typeface="Book Antiqua"/>
                <a:cs typeface="Book Antiqua"/>
                <a:sym typeface="Book Antiqua"/>
              </a:rPr>
              <a:t>Data model</a:t>
            </a:r>
            <a:r>
              <a:rPr b="1" i="1" lang="en-US" sz="2000">
                <a:solidFill>
                  <a:srgbClr val="FF0000"/>
                </a:solidFill>
                <a:latin typeface="Book Antiqua"/>
                <a:ea typeface="Book Antiqua"/>
                <a:cs typeface="Book Antiqua"/>
                <a:sym typeface="Book Antiqua"/>
              </a:rPr>
              <a:t> </a:t>
            </a:r>
            <a:r>
              <a:rPr b="1" lang="en-US" sz="2000">
                <a:solidFill>
                  <a:srgbClr val="FF0000"/>
                </a:solidFill>
                <a:latin typeface="Book Antiqua"/>
                <a:ea typeface="Book Antiqua"/>
                <a:cs typeface="Book Antiqua"/>
                <a:sym typeface="Book Antiqua"/>
              </a:rPr>
              <a:t> : </a:t>
            </a:r>
            <a:r>
              <a:rPr lang="en-US" sz="2000">
                <a:solidFill>
                  <a:srgbClr val="00682F"/>
                </a:solidFill>
                <a:latin typeface="Book Antiqua"/>
                <a:ea typeface="Book Antiqua"/>
                <a:cs typeface="Book Antiqua"/>
                <a:sym typeface="Book Antiqua"/>
              </a:rPr>
              <a:t>adalah sekumpulan konsep yang digunakan untuk menjelaskan data</a:t>
            </a:r>
            <a:endParaRPr/>
          </a:p>
          <a:p>
            <a:pPr indent="-269255" lvl="0" marL="269255" rtl="0" algn="l">
              <a:lnSpc>
                <a:spcPct val="90000"/>
              </a:lnSpc>
              <a:spcBef>
                <a:spcPts val="400"/>
              </a:spcBef>
              <a:spcAft>
                <a:spcPts val="0"/>
              </a:spcAft>
              <a:buClr>
                <a:srgbClr val="93B3D7"/>
              </a:buClr>
              <a:buSzPts val="2000"/>
              <a:buChar char="•"/>
            </a:pPr>
            <a:r>
              <a:rPr b="1" i="1" lang="en-US" sz="2000" u="sng">
                <a:solidFill>
                  <a:srgbClr val="FF0000"/>
                </a:solidFill>
                <a:latin typeface="Book Antiqua"/>
                <a:ea typeface="Book Antiqua"/>
                <a:cs typeface="Book Antiqua"/>
                <a:sym typeface="Book Antiqua"/>
              </a:rPr>
              <a:t>Schema</a:t>
            </a:r>
            <a:r>
              <a:rPr b="1" i="1" lang="en-US" sz="2000">
                <a:solidFill>
                  <a:schemeClr val="accent2"/>
                </a:solidFill>
                <a:latin typeface="Book Antiqua"/>
                <a:ea typeface="Book Antiqua"/>
                <a:cs typeface="Book Antiqua"/>
                <a:sym typeface="Book Antiqua"/>
              </a:rPr>
              <a:t> : </a:t>
            </a:r>
            <a:r>
              <a:rPr lang="en-US" sz="2000">
                <a:solidFill>
                  <a:srgbClr val="00682F"/>
                </a:solidFill>
                <a:latin typeface="Book Antiqua"/>
                <a:ea typeface="Book Antiqua"/>
                <a:cs typeface="Book Antiqua"/>
                <a:sym typeface="Book Antiqua"/>
              </a:rPr>
              <a:t>adalah deskripsi dari sekumpulan data dengan menggunakan suatu data model tertentu</a:t>
            </a:r>
            <a:endParaRPr sz="2000">
              <a:solidFill>
                <a:srgbClr val="00682F"/>
              </a:solidFill>
              <a:latin typeface="Book Antiqua"/>
              <a:ea typeface="Book Antiqua"/>
              <a:cs typeface="Book Antiqua"/>
              <a:sym typeface="Book Antiqua"/>
            </a:endParaRPr>
          </a:p>
          <a:p>
            <a:pPr indent="-269255" lvl="0" marL="269255" rtl="0" algn="l">
              <a:lnSpc>
                <a:spcPct val="90000"/>
              </a:lnSpc>
              <a:spcBef>
                <a:spcPts val="400"/>
              </a:spcBef>
              <a:spcAft>
                <a:spcPts val="0"/>
              </a:spcAft>
              <a:buClr>
                <a:srgbClr val="93B3D7"/>
              </a:buClr>
              <a:buSzPts val="2000"/>
              <a:buChar char="•"/>
            </a:pPr>
            <a:r>
              <a:rPr b="1" i="1" lang="en-US" sz="2000" u="sng">
                <a:solidFill>
                  <a:srgbClr val="FF0000"/>
                </a:solidFill>
                <a:latin typeface="Book Antiqua"/>
                <a:ea typeface="Book Antiqua"/>
                <a:cs typeface="Book Antiqua"/>
                <a:sym typeface="Book Antiqua"/>
              </a:rPr>
              <a:t>Relational data model</a:t>
            </a:r>
            <a:r>
              <a:rPr b="1" i="1" lang="en-US" sz="2000">
                <a:solidFill>
                  <a:srgbClr val="FF0000"/>
                </a:solidFill>
                <a:latin typeface="Book Antiqua"/>
                <a:ea typeface="Book Antiqua"/>
                <a:cs typeface="Book Antiqua"/>
                <a:sym typeface="Book Antiqua"/>
              </a:rPr>
              <a:t>  </a:t>
            </a:r>
            <a:r>
              <a:rPr i="1" lang="en-US" sz="2000">
                <a:solidFill>
                  <a:srgbClr val="FF0000"/>
                </a:solidFill>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adalah model data yang paling banyak digunakan pada saat ini</a:t>
            </a:r>
            <a:endParaRPr sz="2000">
              <a:solidFill>
                <a:srgbClr val="00682F"/>
              </a:solidFill>
              <a:latin typeface="Book Antiqua"/>
              <a:ea typeface="Book Antiqua"/>
              <a:cs typeface="Book Antiqua"/>
              <a:sym typeface="Book Antiqua"/>
            </a:endParaRPr>
          </a:p>
          <a:p>
            <a:pPr indent="-142255" lvl="0" marL="269255" rtl="0" algn="l">
              <a:lnSpc>
                <a:spcPct val="90000"/>
              </a:lnSpc>
              <a:spcBef>
                <a:spcPts val="400"/>
              </a:spcBef>
              <a:spcAft>
                <a:spcPts val="0"/>
              </a:spcAft>
              <a:buClr>
                <a:srgbClr val="93B3D7"/>
              </a:buClr>
              <a:buSzPts val="2000"/>
              <a:buNone/>
            </a:pPr>
            <a:r>
              <a:t/>
            </a:r>
            <a:endParaRPr sz="2000">
              <a:solidFill>
                <a:srgbClr val="00682F"/>
              </a:solidFill>
              <a:latin typeface="Book Antiqua"/>
              <a:ea typeface="Book Antiqua"/>
              <a:cs typeface="Book Antiqua"/>
              <a:sym typeface="Book Antiqua"/>
            </a:endParaRPr>
          </a:p>
          <a:p>
            <a:pPr indent="-179502" lvl="1" marL="538508" rtl="0" algn="l">
              <a:lnSpc>
                <a:spcPct val="90000"/>
              </a:lnSpc>
              <a:spcBef>
                <a:spcPts val="400"/>
              </a:spcBef>
              <a:spcAft>
                <a:spcPts val="0"/>
              </a:spcAft>
              <a:buClr>
                <a:srgbClr val="93B3D7"/>
              </a:buClr>
              <a:buSzPts val="1500"/>
              <a:buChar char="•"/>
            </a:pPr>
            <a:r>
              <a:rPr lang="en-US" sz="2000">
                <a:latin typeface="Book Antiqua"/>
                <a:ea typeface="Book Antiqua"/>
                <a:cs typeface="Book Antiqua"/>
                <a:sym typeface="Book Antiqua"/>
              </a:rPr>
              <a:t>Konsep utama:  </a:t>
            </a:r>
            <a:r>
              <a:rPr i="1" lang="en-US" sz="2000" u="sng">
                <a:solidFill>
                  <a:srgbClr val="FF0000"/>
                </a:solidFill>
                <a:latin typeface="Book Antiqua"/>
                <a:ea typeface="Book Antiqua"/>
                <a:cs typeface="Book Antiqua"/>
                <a:sym typeface="Book Antiqua"/>
              </a:rPr>
              <a:t>relasi (relation)</a:t>
            </a:r>
            <a:r>
              <a:rPr lang="en-US" sz="2000">
                <a:solidFill>
                  <a:srgbClr val="FF0000"/>
                </a:solidFill>
                <a:latin typeface="Book Antiqua"/>
                <a:ea typeface="Book Antiqua"/>
                <a:cs typeface="Book Antiqua"/>
                <a:sym typeface="Book Antiqua"/>
              </a:rPr>
              <a:t>, </a:t>
            </a:r>
            <a:r>
              <a:rPr lang="en-US" sz="2000">
                <a:latin typeface="Book Antiqua"/>
                <a:ea typeface="Book Antiqua"/>
                <a:cs typeface="Book Antiqua"/>
                <a:sym typeface="Book Antiqua"/>
              </a:rPr>
              <a:t>yang pada dasarnya berupa “tabel” yang terdiri dari sejumlah “baris” dan “kolom”</a:t>
            </a:r>
            <a:endParaRPr/>
          </a:p>
          <a:p>
            <a:pPr indent="-179502" lvl="1" marL="538508" rtl="0" algn="l">
              <a:lnSpc>
                <a:spcPct val="90000"/>
              </a:lnSpc>
              <a:spcBef>
                <a:spcPts val="400"/>
              </a:spcBef>
              <a:spcAft>
                <a:spcPts val="0"/>
              </a:spcAft>
              <a:buClr>
                <a:srgbClr val="93B3D7"/>
              </a:buClr>
              <a:buSzPts val="1500"/>
              <a:buChar char="•"/>
            </a:pPr>
            <a:r>
              <a:rPr lang="en-US" sz="2000">
                <a:latin typeface="Book Antiqua"/>
                <a:ea typeface="Book Antiqua"/>
                <a:cs typeface="Book Antiqua"/>
                <a:sym typeface="Book Antiqua"/>
              </a:rPr>
              <a:t>Setiap relasi mempunyai sebuah  </a:t>
            </a:r>
            <a:r>
              <a:rPr i="1" lang="en-US" sz="2000" u="sng">
                <a:solidFill>
                  <a:srgbClr val="FC0128"/>
                </a:solidFill>
                <a:latin typeface="Book Antiqua"/>
                <a:ea typeface="Book Antiqua"/>
                <a:cs typeface="Book Antiqua"/>
                <a:sym typeface="Book Antiqua"/>
              </a:rPr>
              <a:t>skema (schema)</a:t>
            </a:r>
            <a:r>
              <a:rPr lang="en-US" sz="2000">
                <a:latin typeface="Book Antiqua"/>
                <a:ea typeface="Book Antiqua"/>
                <a:cs typeface="Book Antiqua"/>
                <a:sym typeface="Book Antiqua"/>
              </a:rPr>
              <a:t>, yang menjelaskan kolom-kolom </a:t>
            </a:r>
            <a:r>
              <a:rPr lang="en-US" sz="2000">
                <a:solidFill>
                  <a:srgbClr val="FF0000"/>
                </a:solidFill>
                <a:latin typeface="Book Antiqua"/>
                <a:ea typeface="Book Antiqua"/>
                <a:cs typeface="Book Antiqua"/>
                <a:sym typeface="Book Antiqua"/>
              </a:rPr>
              <a:t>(</a:t>
            </a:r>
            <a:r>
              <a:rPr i="1" lang="en-US" sz="2000">
                <a:solidFill>
                  <a:srgbClr val="FF0000"/>
                </a:solidFill>
                <a:latin typeface="Book Antiqua"/>
                <a:ea typeface="Book Antiqua"/>
                <a:cs typeface="Book Antiqua"/>
                <a:sym typeface="Book Antiqua"/>
              </a:rPr>
              <a:t>fields</a:t>
            </a:r>
            <a:r>
              <a:rPr lang="en-US" sz="2000">
                <a:solidFill>
                  <a:srgbClr val="FF0000"/>
                </a:solidFill>
                <a:latin typeface="Book Antiqua"/>
                <a:ea typeface="Book Antiqua"/>
                <a:cs typeface="Book Antiqua"/>
                <a:sym typeface="Book Antiqua"/>
              </a:rPr>
              <a:t>) </a:t>
            </a:r>
            <a:r>
              <a:rPr lang="en-US" sz="2000">
                <a:latin typeface="Book Antiqua"/>
                <a:ea typeface="Book Antiqua"/>
                <a:cs typeface="Book Antiqua"/>
                <a:sym typeface="Book Antiqua"/>
              </a:rPr>
              <a:t>dari sebuah tabel</a:t>
            </a:r>
            <a:endParaRPr sz="2000">
              <a:latin typeface="Book Antiqua"/>
              <a:ea typeface="Book Antiqua"/>
              <a:cs typeface="Book Antiqua"/>
              <a:sym typeface="Book Antiqua"/>
            </a:endParaRPr>
          </a:p>
          <a:p>
            <a:pPr indent="-179502" lvl="1" marL="538508" rtl="0" algn="l">
              <a:lnSpc>
                <a:spcPct val="90000"/>
              </a:lnSpc>
              <a:spcBef>
                <a:spcPts val="400"/>
              </a:spcBef>
              <a:spcAft>
                <a:spcPts val="0"/>
              </a:spcAft>
              <a:buClr>
                <a:srgbClr val="93B3D7"/>
              </a:buClr>
              <a:buSzPts val="1500"/>
              <a:buChar char="•"/>
            </a:pPr>
            <a:r>
              <a:rPr lang="en-US" sz="2000">
                <a:latin typeface="Book Antiqua"/>
                <a:ea typeface="Book Antiqua"/>
                <a:cs typeface="Book Antiqua"/>
                <a:sym typeface="Book Antiqua"/>
              </a:rPr>
              <a:t>Contoh, informasi mahasiswa </a:t>
            </a:r>
            <a:r>
              <a:rPr i="1" lang="en-US" sz="2000">
                <a:solidFill>
                  <a:srgbClr val="FF0000"/>
                </a:solidFill>
                <a:latin typeface="Book Antiqua"/>
                <a:ea typeface="Book Antiqua"/>
                <a:cs typeface="Book Antiqua"/>
                <a:sym typeface="Book Antiqua"/>
              </a:rPr>
              <a:t>(students) </a:t>
            </a:r>
            <a:r>
              <a:rPr lang="en-US" sz="2000">
                <a:latin typeface="Book Antiqua"/>
                <a:ea typeface="Book Antiqua"/>
                <a:cs typeface="Book Antiqua"/>
                <a:sym typeface="Book Antiqua"/>
              </a:rPr>
              <a:t>di suatu universitas dapat disimpan dalam sebuah relasi dengan skema </a:t>
            </a:r>
            <a:r>
              <a:rPr lang="en-US" sz="2000">
                <a:solidFill>
                  <a:srgbClr val="FF0000"/>
                </a:solidFill>
                <a:latin typeface="Book Antiqua"/>
                <a:ea typeface="Book Antiqua"/>
                <a:cs typeface="Book Antiqua"/>
                <a:sym typeface="Book Antiqua"/>
              </a:rPr>
              <a:t>Students(</a:t>
            </a:r>
            <a:r>
              <a:rPr i="1" lang="en-US" sz="2000" u="sng">
                <a:solidFill>
                  <a:srgbClr val="FF0000"/>
                </a:solidFill>
                <a:latin typeface="Book Antiqua"/>
                <a:ea typeface="Book Antiqua"/>
                <a:cs typeface="Book Antiqua"/>
                <a:sym typeface="Book Antiqua"/>
              </a:rPr>
              <a:t>sid</a:t>
            </a:r>
            <a:r>
              <a:rPr lang="en-US" sz="2000">
                <a:solidFill>
                  <a:srgbClr val="FF0000"/>
                </a:solidFill>
                <a:latin typeface="Book Antiqua"/>
                <a:ea typeface="Book Antiqua"/>
                <a:cs typeface="Book Antiqua"/>
                <a:sym typeface="Book Antiqua"/>
              </a:rPr>
              <a:t>: string, </a:t>
            </a:r>
            <a:r>
              <a:rPr i="1" lang="en-US" sz="2000">
                <a:solidFill>
                  <a:srgbClr val="FF0000"/>
                </a:solidFill>
                <a:latin typeface="Book Antiqua"/>
                <a:ea typeface="Book Antiqua"/>
                <a:cs typeface="Book Antiqua"/>
                <a:sym typeface="Book Antiqua"/>
              </a:rPr>
              <a:t>name</a:t>
            </a:r>
            <a:r>
              <a:rPr lang="en-US" sz="2000">
                <a:solidFill>
                  <a:srgbClr val="FF0000"/>
                </a:solidFill>
                <a:latin typeface="Book Antiqua"/>
                <a:ea typeface="Book Antiqua"/>
                <a:cs typeface="Book Antiqua"/>
                <a:sym typeface="Book Antiqua"/>
              </a:rPr>
              <a:t>: string, </a:t>
            </a:r>
            <a:r>
              <a:rPr i="1" lang="en-US" sz="2000">
                <a:solidFill>
                  <a:srgbClr val="FF0000"/>
                </a:solidFill>
                <a:latin typeface="Book Antiqua"/>
                <a:ea typeface="Book Antiqua"/>
                <a:cs typeface="Book Antiqua"/>
                <a:sym typeface="Book Antiqua"/>
              </a:rPr>
              <a:t>login</a:t>
            </a:r>
            <a:r>
              <a:rPr lang="en-US" sz="2000">
                <a:solidFill>
                  <a:srgbClr val="FF0000"/>
                </a:solidFill>
                <a:latin typeface="Book Antiqua"/>
                <a:ea typeface="Book Antiqua"/>
                <a:cs typeface="Book Antiqua"/>
                <a:sym typeface="Book Antiqua"/>
              </a:rPr>
              <a:t>: string, </a:t>
            </a:r>
            <a:r>
              <a:rPr i="1" lang="en-US" sz="2000">
                <a:solidFill>
                  <a:srgbClr val="FF0000"/>
                </a:solidFill>
                <a:latin typeface="Book Antiqua"/>
                <a:ea typeface="Book Antiqua"/>
                <a:cs typeface="Book Antiqua"/>
                <a:sym typeface="Book Antiqua"/>
              </a:rPr>
              <a:t>age</a:t>
            </a:r>
            <a:r>
              <a:rPr lang="en-US" sz="2000">
                <a:solidFill>
                  <a:srgbClr val="FF0000"/>
                </a:solidFill>
                <a:latin typeface="Book Antiqua"/>
                <a:ea typeface="Book Antiqua"/>
                <a:cs typeface="Book Antiqua"/>
                <a:sym typeface="Book Antiqua"/>
              </a:rPr>
              <a:t>: integer, </a:t>
            </a:r>
            <a:r>
              <a:rPr i="1" lang="en-US" sz="2000">
                <a:solidFill>
                  <a:srgbClr val="FF0000"/>
                </a:solidFill>
                <a:latin typeface="Book Antiqua"/>
                <a:ea typeface="Book Antiqua"/>
                <a:cs typeface="Book Antiqua"/>
                <a:sym typeface="Book Antiqua"/>
              </a:rPr>
              <a:t>gpa</a:t>
            </a:r>
            <a:r>
              <a:rPr lang="en-US" sz="2000">
                <a:solidFill>
                  <a:srgbClr val="FF0000"/>
                </a:solidFill>
                <a:latin typeface="Book Antiqua"/>
                <a:ea typeface="Book Antiqua"/>
                <a:cs typeface="Book Antiqua"/>
                <a:sym typeface="Book Antiqua"/>
              </a:rPr>
              <a:t>: real)</a:t>
            </a:r>
            <a:endParaRPr/>
          </a:p>
          <a:p>
            <a:pPr indent="-179502" lvl="1" marL="538508" rtl="0" algn="l">
              <a:lnSpc>
                <a:spcPct val="90000"/>
              </a:lnSpc>
              <a:spcBef>
                <a:spcPts val="420"/>
              </a:spcBef>
              <a:spcAft>
                <a:spcPts val="0"/>
              </a:spcAft>
              <a:buClr>
                <a:srgbClr val="93B3D7"/>
              </a:buClr>
              <a:buSzPts val="2100"/>
              <a:buNone/>
            </a:pPr>
            <a:r>
              <a:t/>
            </a:r>
            <a:endParaRPr>
              <a:solidFill>
                <a:srgbClr val="0033CC"/>
              </a:solidFill>
            </a:endParaRPr>
          </a:p>
        </p:txBody>
      </p:sp>
      <p:pic>
        <p:nvPicPr>
          <p:cNvPr id="859" name="Google Shape;859;p35"/>
          <p:cNvPicPr preferRelativeResize="0"/>
          <p:nvPr/>
        </p:nvPicPr>
        <p:blipFill rotWithShape="1">
          <a:blip r:embed="rId3">
            <a:alphaModFix/>
          </a:blip>
          <a:srcRect b="0" l="0" r="0" t="0"/>
          <a:stretch/>
        </p:blipFill>
        <p:spPr>
          <a:xfrm>
            <a:off x="3574743" y="4504868"/>
            <a:ext cx="5371478" cy="1420813"/>
          </a:xfrm>
          <a:prstGeom prst="rect">
            <a:avLst/>
          </a:prstGeom>
          <a:noFill/>
          <a:ln>
            <a:noFill/>
          </a:ln>
          <a:effectLst>
            <a:outerShdw blurRad="355600" rotWithShape="0" algn="ctr" dir="7080000" dist="469900">
              <a:schemeClr val="dk2">
                <a:alpha val="42745"/>
              </a:schemeClr>
            </a:outerShdw>
          </a:effectLst>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7" name="Shape 867"/>
        <p:cNvGrpSpPr/>
        <p:nvPr/>
      </p:nvGrpSpPr>
      <p:grpSpPr>
        <a:xfrm>
          <a:off x="0" y="0"/>
          <a:ext cx="0" cy="0"/>
          <a:chOff x="0" y="0"/>
          <a:chExt cx="0" cy="0"/>
        </a:xfrm>
      </p:grpSpPr>
      <p:sp>
        <p:nvSpPr>
          <p:cNvPr id="868" name="Google Shape;868;p36"/>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p36"/>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Google Shape;870;p36"/>
          <p:cNvSpPr txBox="1"/>
          <p:nvPr>
            <p:ph type="title"/>
          </p:nvPr>
        </p:nvSpPr>
        <p:spPr>
          <a:xfrm>
            <a:off x="506743" y="304800"/>
            <a:ext cx="10337562" cy="8763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700"/>
              <a:buFont typeface="Book Antiqua"/>
              <a:buNone/>
            </a:pPr>
            <a:r>
              <a:rPr b="1" lang="en-US" sz="3700">
                <a:solidFill>
                  <a:srgbClr val="FFFEFE"/>
                </a:solidFill>
                <a:latin typeface="Book Antiqua"/>
                <a:ea typeface="Book Antiqua"/>
                <a:cs typeface="Book Antiqua"/>
                <a:sym typeface="Book Antiqua"/>
              </a:rPr>
              <a:t>Levels of Abstraction</a:t>
            </a:r>
            <a:endParaRPr/>
          </a:p>
        </p:txBody>
      </p:sp>
      <p:sp>
        <p:nvSpPr>
          <p:cNvPr id="871" name="Google Shape;871;p36"/>
          <p:cNvSpPr txBox="1"/>
          <p:nvPr>
            <p:ph idx="1" type="body"/>
          </p:nvPr>
        </p:nvSpPr>
        <p:spPr>
          <a:xfrm>
            <a:off x="202698" y="1295400"/>
            <a:ext cx="7173621" cy="4076700"/>
          </a:xfrm>
          <a:prstGeom prst="rect">
            <a:avLst/>
          </a:prstGeom>
          <a:noFill/>
          <a:ln>
            <a:noFill/>
          </a:ln>
        </p:spPr>
        <p:txBody>
          <a:bodyPr anchorCtr="0" anchor="t" bIns="44875" lIns="89750" spcFirstLastPara="1" rIns="89750" wrap="square" tIns="44875">
            <a:normAutofit/>
          </a:bodyPr>
          <a:lstStyle/>
          <a:p>
            <a:pPr indent="-336568" lvl="0" marL="336568" rtl="0" algn="l">
              <a:spcBef>
                <a:spcPts val="0"/>
              </a:spcBef>
              <a:spcAft>
                <a:spcPts val="0"/>
              </a:spcAft>
              <a:buClr>
                <a:schemeClr val="lt1"/>
              </a:buClr>
              <a:buSzPts val="2000"/>
              <a:buChar char="•"/>
            </a:pPr>
            <a:r>
              <a:rPr b="1" lang="en-US" sz="2000">
                <a:latin typeface="Book Antiqua"/>
                <a:ea typeface="Book Antiqua"/>
                <a:cs typeface="Book Antiqua"/>
                <a:sym typeface="Book Antiqua"/>
              </a:rPr>
              <a:t>Terdiri dari BANYAK </a:t>
            </a:r>
            <a:r>
              <a:rPr b="1" i="1" lang="en-US" sz="2000" u="sng">
                <a:solidFill>
                  <a:schemeClr val="accent2"/>
                </a:solidFill>
                <a:latin typeface="Book Antiqua"/>
                <a:ea typeface="Book Antiqua"/>
                <a:cs typeface="Book Antiqua"/>
                <a:sym typeface="Book Antiqua"/>
              </a:rPr>
              <a:t>views</a:t>
            </a:r>
            <a:r>
              <a:rPr b="1" lang="en-US" sz="2000">
                <a:latin typeface="Book Antiqua"/>
                <a:ea typeface="Book Antiqua"/>
                <a:cs typeface="Book Antiqua"/>
                <a:sym typeface="Book Antiqua"/>
              </a:rPr>
              <a:t>, SATU </a:t>
            </a:r>
            <a:r>
              <a:rPr b="1" i="1" lang="en-US" sz="2000" u="sng">
                <a:solidFill>
                  <a:schemeClr val="accent2"/>
                </a:solidFill>
                <a:latin typeface="Book Antiqua"/>
                <a:ea typeface="Book Antiqua"/>
                <a:cs typeface="Book Antiqua"/>
                <a:sym typeface="Book Antiqua"/>
              </a:rPr>
              <a:t>conceptual (logical) schema</a:t>
            </a:r>
            <a:r>
              <a:rPr b="1" i="1" lang="en-US" sz="2000">
                <a:solidFill>
                  <a:schemeClr val="accent2"/>
                </a:solidFill>
                <a:latin typeface="Book Antiqua"/>
                <a:ea typeface="Book Antiqua"/>
                <a:cs typeface="Book Antiqua"/>
                <a:sym typeface="Book Antiqua"/>
              </a:rPr>
              <a:t>  </a:t>
            </a:r>
            <a:r>
              <a:rPr b="1" lang="en-US" sz="2000">
                <a:latin typeface="Book Antiqua"/>
                <a:ea typeface="Book Antiqua"/>
                <a:cs typeface="Book Antiqua"/>
                <a:sym typeface="Book Antiqua"/>
              </a:rPr>
              <a:t>dan SATU  </a:t>
            </a:r>
            <a:r>
              <a:rPr b="1" i="1" lang="en-US" sz="2000" u="sng">
                <a:solidFill>
                  <a:schemeClr val="accent2"/>
                </a:solidFill>
                <a:latin typeface="Book Antiqua"/>
                <a:ea typeface="Book Antiqua"/>
                <a:cs typeface="Book Antiqua"/>
                <a:sym typeface="Book Antiqua"/>
              </a:rPr>
              <a:t>physical schema</a:t>
            </a:r>
            <a:r>
              <a:rPr b="1" lang="en-US" sz="2000">
                <a:latin typeface="Book Antiqua"/>
                <a:ea typeface="Book Antiqua"/>
                <a:cs typeface="Book Antiqua"/>
                <a:sym typeface="Book Antiqua"/>
              </a:rPr>
              <a:t>.</a:t>
            </a:r>
            <a:endParaRPr/>
          </a:p>
          <a:p>
            <a:pPr indent="-280473" lvl="1" marL="729230" rtl="0" algn="l">
              <a:spcBef>
                <a:spcPts val="400"/>
              </a:spcBef>
              <a:spcAft>
                <a:spcPts val="0"/>
              </a:spcAft>
              <a:buClr>
                <a:srgbClr val="FC0128"/>
              </a:buClr>
              <a:buSzPts val="1500"/>
              <a:buFont typeface="Noto Sans Symbols"/>
              <a:buChar char="⮚"/>
            </a:pPr>
            <a:r>
              <a:rPr b="1" lang="en-US" sz="2000">
                <a:solidFill>
                  <a:srgbClr val="FC0128"/>
                </a:solidFill>
                <a:latin typeface="Book Antiqua"/>
                <a:ea typeface="Book Antiqua"/>
                <a:cs typeface="Book Antiqua"/>
                <a:sym typeface="Book Antiqua"/>
              </a:rPr>
              <a:t>Views (External schemas)</a:t>
            </a:r>
            <a:r>
              <a:rPr lang="en-US" sz="2000">
                <a:latin typeface="Book Antiqua"/>
                <a:ea typeface="Book Antiqua"/>
                <a:cs typeface="Book Antiqua"/>
                <a:sym typeface="Book Antiqua"/>
              </a:rPr>
              <a:t> menjelaskan bgm pengguna melihat data</a:t>
            </a:r>
            <a:endParaRPr/>
          </a:p>
          <a:p>
            <a:pPr indent="-280473" lvl="1" marL="729230" rtl="0" algn="l">
              <a:spcBef>
                <a:spcPts val="400"/>
              </a:spcBef>
              <a:spcAft>
                <a:spcPts val="0"/>
              </a:spcAft>
              <a:buClr>
                <a:srgbClr val="FC0128"/>
              </a:buClr>
              <a:buSzPts val="1500"/>
              <a:buFont typeface="Noto Sans Symbols"/>
              <a:buChar char="⮚"/>
            </a:pPr>
            <a:r>
              <a:rPr b="1" lang="en-US" sz="2000">
                <a:solidFill>
                  <a:srgbClr val="FC0128"/>
                </a:solidFill>
                <a:latin typeface="Book Antiqua"/>
                <a:ea typeface="Book Antiqua"/>
                <a:cs typeface="Book Antiqua"/>
                <a:sym typeface="Book Antiqua"/>
              </a:rPr>
              <a:t>Conceptual schema</a:t>
            </a:r>
            <a:r>
              <a:rPr lang="en-US" sz="2000">
                <a:latin typeface="Book Antiqua"/>
                <a:ea typeface="Book Antiqua"/>
                <a:cs typeface="Book Antiqua"/>
                <a:sym typeface="Book Antiqua"/>
              </a:rPr>
              <a:t> mendefinisikan struktur logikal</a:t>
            </a:r>
            <a:endParaRPr sz="2000">
              <a:latin typeface="Book Antiqua"/>
              <a:ea typeface="Book Antiqua"/>
              <a:cs typeface="Book Antiqua"/>
              <a:sym typeface="Book Antiqua"/>
            </a:endParaRPr>
          </a:p>
          <a:p>
            <a:pPr indent="-280473" lvl="1" marL="729230" rtl="0" algn="l">
              <a:spcBef>
                <a:spcPts val="400"/>
              </a:spcBef>
              <a:spcAft>
                <a:spcPts val="0"/>
              </a:spcAft>
              <a:buClr>
                <a:srgbClr val="FC0128"/>
              </a:buClr>
              <a:buSzPts val="1500"/>
              <a:buFont typeface="Noto Sans Symbols"/>
              <a:buChar char="⮚"/>
            </a:pPr>
            <a:r>
              <a:rPr b="1" lang="en-US" sz="2000">
                <a:solidFill>
                  <a:srgbClr val="FC0128"/>
                </a:solidFill>
                <a:latin typeface="Book Antiqua"/>
                <a:ea typeface="Book Antiqua"/>
                <a:cs typeface="Book Antiqua"/>
                <a:sym typeface="Book Antiqua"/>
              </a:rPr>
              <a:t>Physical schema</a:t>
            </a:r>
            <a:r>
              <a:rPr lang="en-US" sz="2000">
                <a:latin typeface="Book Antiqua"/>
                <a:ea typeface="Book Antiqua"/>
                <a:cs typeface="Book Antiqua"/>
                <a:sym typeface="Book Antiqua"/>
              </a:rPr>
              <a:t> menjelaskan detil penyimpanan data (misalnya, files dan indexes)</a:t>
            </a:r>
            <a:endParaRPr/>
          </a:p>
        </p:txBody>
      </p:sp>
      <p:sp>
        <p:nvSpPr>
          <p:cNvPr id="872" name="Google Shape;872;p36"/>
          <p:cNvSpPr/>
          <p:nvPr/>
        </p:nvSpPr>
        <p:spPr>
          <a:xfrm>
            <a:off x="377947" y="5646737"/>
            <a:ext cx="7364669" cy="3429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3" name="Google Shape;873;p36"/>
          <p:cNvSpPr/>
          <p:nvPr/>
        </p:nvSpPr>
        <p:spPr>
          <a:xfrm>
            <a:off x="958591" y="5794375"/>
            <a:ext cx="7455460"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4" name="Google Shape;874;p36"/>
          <p:cNvSpPr/>
          <p:nvPr/>
        </p:nvSpPr>
        <p:spPr>
          <a:xfrm>
            <a:off x="1286906" y="5157617"/>
            <a:ext cx="9951171" cy="703663"/>
          </a:xfrm>
          <a:prstGeom prst="rect">
            <a:avLst/>
          </a:prstGeom>
          <a:noFill/>
          <a:ln>
            <a:noFill/>
          </a:ln>
        </p:spPr>
        <p:txBody>
          <a:bodyPr anchorCtr="0" anchor="t" bIns="43625" lIns="88800" spcFirstLastPara="1" rIns="88800" wrap="square" tIns="43625">
            <a:spAutoFit/>
          </a:bodyPr>
          <a:lstStyle/>
          <a:p>
            <a:pPr indent="-230611" lvl="0" marL="230611" marR="0" rtl="0" algn="l">
              <a:spcBef>
                <a:spcPts val="0"/>
              </a:spcBef>
              <a:spcAft>
                <a:spcPts val="0"/>
              </a:spcAft>
              <a:buClr>
                <a:srgbClr val="FF0000"/>
              </a:buClr>
              <a:buSzPts val="2000"/>
              <a:buFont typeface="Arial"/>
              <a:buChar char="●"/>
            </a:pPr>
            <a:r>
              <a:rPr i="1" lang="en-US" sz="2000">
                <a:solidFill>
                  <a:srgbClr val="FF0000"/>
                </a:solidFill>
                <a:latin typeface="Book Antiqua"/>
                <a:ea typeface="Book Antiqua"/>
                <a:cs typeface="Book Antiqua"/>
                <a:sym typeface="Book Antiqua"/>
              </a:rPr>
              <a:t>Schema didefinisikan menggunakan DDL, sedang queries/modifikasi terhadap data dilakukan dengan menggunakan DML</a:t>
            </a:r>
            <a:endParaRPr/>
          </a:p>
        </p:txBody>
      </p:sp>
      <p:pic>
        <p:nvPicPr>
          <p:cNvPr id="875" name="Google Shape;875;p36"/>
          <p:cNvPicPr preferRelativeResize="0"/>
          <p:nvPr/>
        </p:nvPicPr>
        <p:blipFill rotWithShape="1">
          <a:blip r:embed="rId3">
            <a:alphaModFix/>
          </a:blip>
          <a:srcRect b="0" l="0" r="0" t="0"/>
          <a:stretch/>
        </p:blipFill>
        <p:spPr>
          <a:xfrm>
            <a:off x="7833519" y="1423920"/>
            <a:ext cx="3507488" cy="2843280"/>
          </a:xfrm>
          <a:prstGeom prst="rect">
            <a:avLst/>
          </a:prstGeom>
          <a:noFill/>
          <a:ln>
            <a:noFill/>
          </a:ln>
          <a:effectLst>
            <a:outerShdw blurRad="342900" rotWithShape="0" algn="ctr" dir="7380000" dist="368300">
              <a:schemeClr val="dk2">
                <a:alpha val="42745"/>
              </a:schemeClr>
            </a:outerShdw>
          </a:effectLst>
        </p:spPr>
      </p:pic>
    </p:spTree>
  </p:cSld>
  <p:clrMapOvr>
    <a:masterClrMapping/>
  </p:clrMapOvr>
  <p:transition>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3" name="Shape 883"/>
        <p:cNvGrpSpPr/>
        <p:nvPr/>
      </p:nvGrpSpPr>
      <p:grpSpPr>
        <a:xfrm>
          <a:off x="0" y="0"/>
          <a:ext cx="0" cy="0"/>
          <a:chOff x="0" y="0"/>
          <a:chExt cx="0" cy="0"/>
        </a:xfrm>
      </p:grpSpPr>
      <p:sp>
        <p:nvSpPr>
          <p:cNvPr id="884" name="Google Shape;884;p37"/>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5" name="Google Shape;885;p37"/>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Google Shape;886;p37"/>
          <p:cNvSpPr txBox="1"/>
          <p:nvPr>
            <p:ph type="title"/>
          </p:nvPr>
        </p:nvSpPr>
        <p:spPr>
          <a:xfrm>
            <a:off x="608092" y="274640"/>
            <a:ext cx="10945654" cy="868363"/>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700"/>
              <a:buFont typeface="Book Antiqua"/>
              <a:buNone/>
            </a:pPr>
            <a:r>
              <a:rPr b="1" lang="en-US" sz="3700">
                <a:solidFill>
                  <a:srgbClr val="FFFEFE"/>
                </a:solidFill>
                <a:latin typeface="Book Antiqua"/>
                <a:ea typeface="Book Antiqua"/>
                <a:cs typeface="Book Antiqua"/>
                <a:sym typeface="Book Antiqua"/>
              </a:rPr>
              <a:t>Contoh </a:t>
            </a:r>
            <a:r>
              <a:rPr b="1" lang="en-US" sz="3700">
                <a:solidFill>
                  <a:srgbClr val="FF0000"/>
                </a:solidFill>
                <a:latin typeface="Book Antiqua"/>
                <a:ea typeface="Book Antiqua"/>
                <a:cs typeface="Book Antiqua"/>
                <a:sym typeface="Book Antiqua"/>
              </a:rPr>
              <a:t>: </a:t>
            </a:r>
            <a:r>
              <a:rPr b="1" lang="en-US" sz="3600">
                <a:solidFill>
                  <a:srgbClr val="FF0000"/>
                </a:solidFill>
                <a:latin typeface="Book Antiqua"/>
                <a:ea typeface="Book Antiqua"/>
                <a:cs typeface="Book Antiqua"/>
                <a:sym typeface="Book Antiqua"/>
              </a:rPr>
              <a:t> </a:t>
            </a:r>
            <a:r>
              <a:rPr b="1" lang="en-US" sz="3300">
                <a:solidFill>
                  <a:srgbClr val="FF0000"/>
                </a:solidFill>
                <a:latin typeface="Book Antiqua"/>
                <a:ea typeface="Book Antiqua"/>
                <a:cs typeface="Book Antiqua"/>
                <a:sym typeface="Book Antiqua"/>
              </a:rPr>
              <a:t>Database Akademik</a:t>
            </a:r>
            <a:endParaRPr b="1" sz="3300">
              <a:solidFill>
                <a:srgbClr val="FF0000"/>
              </a:solidFill>
              <a:latin typeface="Book Antiqua"/>
              <a:ea typeface="Book Antiqua"/>
              <a:cs typeface="Book Antiqua"/>
              <a:sym typeface="Book Antiqua"/>
            </a:endParaRPr>
          </a:p>
        </p:txBody>
      </p:sp>
      <p:sp>
        <p:nvSpPr>
          <p:cNvPr id="887" name="Google Shape;887;p37"/>
          <p:cNvSpPr txBox="1"/>
          <p:nvPr>
            <p:ph idx="1" type="body"/>
          </p:nvPr>
        </p:nvSpPr>
        <p:spPr>
          <a:xfrm>
            <a:off x="717276" y="1190760"/>
            <a:ext cx="10945654" cy="4525964"/>
          </a:xfrm>
          <a:prstGeom prst="rect">
            <a:avLst/>
          </a:prstGeom>
          <a:noFill/>
          <a:ln>
            <a:noFill/>
          </a:ln>
        </p:spPr>
        <p:txBody>
          <a:bodyPr anchorCtr="0" anchor="t" bIns="44875" lIns="89750" spcFirstLastPara="1" rIns="89750" wrap="square" tIns="44875">
            <a:normAutofit/>
          </a:bodyPr>
          <a:lstStyle/>
          <a:p>
            <a:pPr indent="-336568" lvl="0" marL="336568" rtl="0" algn="l">
              <a:spcBef>
                <a:spcPts val="0"/>
              </a:spcBef>
              <a:spcAft>
                <a:spcPts val="0"/>
              </a:spcAft>
              <a:buClr>
                <a:srgbClr val="FF0000"/>
              </a:buClr>
              <a:buSzPts val="2200"/>
              <a:buChar char="•"/>
            </a:pPr>
            <a:r>
              <a:rPr b="1" lang="en-US" sz="2200">
                <a:solidFill>
                  <a:srgbClr val="FF0000"/>
                </a:solidFill>
                <a:latin typeface="Book Antiqua"/>
                <a:ea typeface="Book Antiqua"/>
                <a:cs typeface="Book Antiqua"/>
                <a:sym typeface="Book Antiqua"/>
              </a:rPr>
              <a:t>Conceptual Schema :                  </a:t>
            </a:r>
            <a:endParaRPr b="1" sz="2200">
              <a:solidFill>
                <a:srgbClr val="FF0000"/>
              </a:solidFill>
              <a:latin typeface="Book Antiqua"/>
              <a:ea typeface="Book Antiqua"/>
              <a:cs typeface="Book Antiqua"/>
              <a:sym typeface="Book Antiqua"/>
            </a:endParaRPr>
          </a:p>
          <a:p>
            <a:pPr indent="-280473" lvl="1" marL="729230" rtl="0" algn="l">
              <a:lnSpc>
                <a:spcPct val="80000"/>
              </a:lnSpc>
              <a:spcBef>
                <a:spcPts val="440"/>
              </a:spcBef>
              <a:spcAft>
                <a:spcPts val="0"/>
              </a:spcAft>
              <a:buClr>
                <a:srgbClr val="00682F"/>
              </a:buClr>
              <a:buSzPts val="1650"/>
              <a:buChar char="–"/>
            </a:pPr>
            <a:r>
              <a:rPr i="1" lang="en-US" sz="2200">
                <a:solidFill>
                  <a:srgbClr val="00682F"/>
                </a:solidFill>
              </a:rPr>
              <a:t>Mahasiswa(</a:t>
            </a:r>
            <a:r>
              <a:rPr i="1" lang="en-US" sz="2200" u="sng">
                <a:solidFill>
                  <a:srgbClr val="FF0000"/>
                </a:solidFill>
              </a:rPr>
              <a:t>nim</a:t>
            </a:r>
            <a:r>
              <a:rPr i="1" lang="en-US" sz="2200">
                <a:solidFill>
                  <a:srgbClr val="00682F"/>
                </a:solidFill>
              </a:rPr>
              <a:t>: string, nm_mhs: string, kelamin: string, </a:t>
            </a:r>
            <a:r>
              <a:rPr i="1" lang="en-US" sz="2200" u="sng">
                <a:solidFill>
                  <a:srgbClr val="FF0000"/>
                </a:solidFill>
              </a:rPr>
              <a:t>kd_prodi</a:t>
            </a:r>
            <a:r>
              <a:rPr i="1" lang="en-US" sz="2200">
                <a:solidFill>
                  <a:srgbClr val="00682F"/>
                </a:solidFill>
              </a:rPr>
              <a:t>: string)</a:t>
            </a:r>
            <a:endParaRPr i="1" sz="2200">
              <a:solidFill>
                <a:srgbClr val="00682F"/>
              </a:solidFill>
            </a:endParaRPr>
          </a:p>
          <a:p>
            <a:pPr indent="-280473" lvl="1" marL="729230" rtl="0" algn="l">
              <a:spcBef>
                <a:spcPts val="440"/>
              </a:spcBef>
              <a:spcAft>
                <a:spcPts val="0"/>
              </a:spcAft>
              <a:buClr>
                <a:srgbClr val="00682F"/>
              </a:buClr>
              <a:buSzPts val="1650"/>
              <a:buChar char="–"/>
            </a:pPr>
            <a:r>
              <a:rPr i="1" lang="en-US" sz="2200">
                <a:solidFill>
                  <a:srgbClr val="00682F"/>
                </a:solidFill>
              </a:rPr>
              <a:t>Progdi(</a:t>
            </a:r>
            <a:r>
              <a:rPr i="1" lang="en-US" sz="2200" u="sng">
                <a:solidFill>
                  <a:srgbClr val="FF0000"/>
                </a:solidFill>
              </a:rPr>
              <a:t>kd_prodi</a:t>
            </a:r>
            <a:r>
              <a:rPr i="1" lang="en-US" sz="2200">
                <a:solidFill>
                  <a:srgbClr val="00682F"/>
                </a:solidFill>
              </a:rPr>
              <a:t>: string, nm_progdi: string)</a:t>
            </a:r>
            <a:endParaRPr i="1" sz="2200">
              <a:solidFill>
                <a:srgbClr val="00682F"/>
              </a:solidFill>
            </a:endParaRPr>
          </a:p>
          <a:p>
            <a:pPr indent="-280473" lvl="1" marL="729230" rtl="0" algn="l">
              <a:spcBef>
                <a:spcPts val="440"/>
              </a:spcBef>
              <a:spcAft>
                <a:spcPts val="0"/>
              </a:spcAft>
              <a:buClr>
                <a:srgbClr val="00682F"/>
              </a:buClr>
              <a:buSzPts val="1650"/>
              <a:buChar char="–"/>
            </a:pPr>
            <a:r>
              <a:rPr i="1" lang="en-US" sz="2200">
                <a:solidFill>
                  <a:srgbClr val="00682F"/>
                </a:solidFill>
              </a:rPr>
              <a:t>Matakuliah(</a:t>
            </a:r>
            <a:r>
              <a:rPr i="1" lang="en-US" sz="2200" u="sng">
                <a:solidFill>
                  <a:srgbClr val="FF0000"/>
                </a:solidFill>
              </a:rPr>
              <a:t>kd_mk</a:t>
            </a:r>
            <a:r>
              <a:rPr i="1" lang="en-US" sz="2200">
                <a:solidFill>
                  <a:srgbClr val="00682F"/>
                </a:solidFill>
              </a:rPr>
              <a:t>: string, nm_mk: string, sks: integer) </a:t>
            </a:r>
            <a:endParaRPr/>
          </a:p>
          <a:p>
            <a:pPr indent="-280473" lvl="1" marL="729230" rtl="0" algn="l">
              <a:spcBef>
                <a:spcPts val="440"/>
              </a:spcBef>
              <a:spcAft>
                <a:spcPts val="0"/>
              </a:spcAft>
              <a:buClr>
                <a:srgbClr val="00682F"/>
              </a:buClr>
              <a:buSzPts val="1650"/>
              <a:buChar char="–"/>
            </a:pPr>
            <a:r>
              <a:rPr i="1" lang="en-US" sz="2200">
                <a:solidFill>
                  <a:srgbClr val="00682F"/>
                </a:solidFill>
              </a:rPr>
              <a:t>Kuliah(</a:t>
            </a:r>
            <a:r>
              <a:rPr i="1" lang="en-US" sz="2200" u="sng">
                <a:solidFill>
                  <a:srgbClr val="FF0000"/>
                </a:solidFill>
              </a:rPr>
              <a:t>nim</a:t>
            </a:r>
            <a:r>
              <a:rPr i="1" lang="en-US" sz="2200">
                <a:solidFill>
                  <a:srgbClr val="00682F"/>
                </a:solidFill>
              </a:rPr>
              <a:t>: string, kd_mk: string, nilai_tugas: real, nilai_kuis:real, nilai_uts: real, nilai_uas: real)</a:t>
            </a:r>
            <a:endParaRPr i="1" sz="2200">
              <a:solidFill>
                <a:srgbClr val="00682F"/>
              </a:solidFill>
            </a:endParaRPr>
          </a:p>
          <a:p>
            <a:pPr indent="-336568" lvl="0" marL="336568" rtl="0" algn="l">
              <a:spcBef>
                <a:spcPts val="440"/>
              </a:spcBef>
              <a:spcAft>
                <a:spcPts val="0"/>
              </a:spcAft>
              <a:buClr>
                <a:srgbClr val="FF0000"/>
              </a:buClr>
              <a:buSzPts val="2200"/>
              <a:buChar char="•"/>
            </a:pPr>
            <a:r>
              <a:rPr b="1" lang="en-US" sz="2200">
                <a:solidFill>
                  <a:srgbClr val="FF0000"/>
                </a:solidFill>
                <a:latin typeface="Book Antiqua"/>
                <a:ea typeface="Book Antiqua"/>
                <a:cs typeface="Book Antiqua"/>
                <a:sym typeface="Book Antiqua"/>
              </a:rPr>
              <a:t>Physical Schema :</a:t>
            </a:r>
            <a:endParaRPr b="1" sz="2200">
              <a:solidFill>
                <a:srgbClr val="FF0000"/>
              </a:solidFill>
              <a:latin typeface="Book Antiqua"/>
              <a:ea typeface="Book Antiqua"/>
              <a:cs typeface="Book Antiqua"/>
              <a:sym typeface="Book Antiqua"/>
            </a:endParaRPr>
          </a:p>
          <a:p>
            <a:pPr indent="-280473" lvl="1" marL="729230" rtl="0" algn="l">
              <a:spcBef>
                <a:spcPts val="440"/>
              </a:spcBef>
              <a:spcAft>
                <a:spcPts val="0"/>
              </a:spcAft>
              <a:buClr>
                <a:srgbClr val="00682F"/>
              </a:buClr>
              <a:buSzPts val="1650"/>
              <a:buChar char="–"/>
            </a:pPr>
            <a:r>
              <a:rPr lang="en-US" sz="2200">
                <a:solidFill>
                  <a:srgbClr val="00682F"/>
                </a:solidFill>
              </a:rPr>
              <a:t>Relations disimpan dalam bentuk “unordered files”. </a:t>
            </a:r>
            <a:endParaRPr/>
          </a:p>
          <a:p>
            <a:pPr indent="-280473" lvl="1" marL="729230" rtl="0" algn="l">
              <a:spcBef>
                <a:spcPts val="440"/>
              </a:spcBef>
              <a:spcAft>
                <a:spcPts val="0"/>
              </a:spcAft>
              <a:buClr>
                <a:srgbClr val="00682F"/>
              </a:buClr>
              <a:buSzPts val="1650"/>
              <a:buChar char="–"/>
            </a:pPr>
            <a:r>
              <a:rPr lang="en-US" sz="2200">
                <a:solidFill>
                  <a:srgbClr val="00682F"/>
                </a:solidFill>
              </a:rPr>
              <a:t>Index pada kolom pertama dari relasi Mahasiswa.</a:t>
            </a:r>
            <a:endParaRPr sz="2200">
              <a:solidFill>
                <a:srgbClr val="00682F"/>
              </a:solidFill>
            </a:endParaRPr>
          </a:p>
          <a:p>
            <a:pPr indent="-336568" lvl="0" marL="336568" rtl="0" algn="l">
              <a:spcBef>
                <a:spcPts val="440"/>
              </a:spcBef>
              <a:spcAft>
                <a:spcPts val="0"/>
              </a:spcAft>
              <a:buClr>
                <a:srgbClr val="FF0000"/>
              </a:buClr>
              <a:buSzPts val="2200"/>
              <a:buChar char="•"/>
            </a:pPr>
            <a:r>
              <a:rPr b="1" lang="en-US" sz="2200">
                <a:solidFill>
                  <a:srgbClr val="FF0000"/>
                </a:solidFill>
                <a:latin typeface="Book Antiqua"/>
                <a:ea typeface="Book Antiqua"/>
                <a:cs typeface="Book Antiqua"/>
                <a:sym typeface="Book Antiqua"/>
              </a:rPr>
              <a:t>External Schema (View) : </a:t>
            </a:r>
            <a:endParaRPr b="1" sz="2200">
              <a:solidFill>
                <a:srgbClr val="FF0000"/>
              </a:solidFill>
              <a:latin typeface="Book Antiqua"/>
              <a:ea typeface="Book Antiqua"/>
              <a:cs typeface="Book Antiqua"/>
              <a:sym typeface="Book Antiqua"/>
            </a:endParaRPr>
          </a:p>
          <a:p>
            <a:pPr indent="-280473" lvl="1" marL="729230" rtl="0" algn="l">
              <a:spcBef>
                <a:spcPts val="440"/>
              </a:spcBef>
              <a:spcAft>
                <a:spcPts val="0"/>
              </a:spcAft>
              <a:buClr>
                <a:srgbClr val="00682F"/>
              </a:buClr>
              <a:buSzPts val="1650"/>
              <a:buChar char="–"/>
            </a:pPr>
            <a:r>
              <a:rPr i="1" lang="en-US" sz="2200">
                <a:solidFill>
                  <a:srgbClr val="00682F"/>
                </a:solidFill>
              </a:rPr>
              <a:t>Info_nilai(nim: string, kd_mk: string, nilai_uas)</a:t>
            </a:r>
            <a:endParaRPr i="1" sz="2200">
              <a:solidFill>
                <a:srgbClr val="00682F"/>
              </a:solidFill>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1" name="Shape 891"/>
        <p:cNvGrpSpPr/>
        <p:nvPr/>
      </p:nvGrpSpPr>
      <p:grpSpPr>
        <a:xfrm>
          <a:off x="0" y="0"/>
          <a:ext cx="0" cy="0"/>
          <a:chOff x="0" y="0"/>
          <a:chExt cx="0" cy="0"/>
        </a:xfrm>
      </p:grpSpPr>
      <p:sp>
        <p:nvSpPr>
          <p:cNvPr id="892" name="Google Shape;892;p38"/>
          <p:cNvSpPr txBox="1"/>
          <p:nvPr>
            <p:ph type="title"/>
          </p:nvPr>
        </p:nvSpPr>
        <p:spPr>
          <a:xfrm>
            <a:off x="909585" y="1677"/>
            <a:ext cx="10945654" cy="830835"/>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100"/>
              <a:buFont typeface="Book Antiqua"/>
              <a:buNone/>
            </a:pPr>
            <a:r>
              <a:rPr b="1" lang="en-US" sz="3100">
                <a:latin typeface="Book Antiqua"/>
                <a:ea typeface="Book Antiqua"/>
                <a:cs typeface="Book Antiqua"/>
                <a:sym typeface="Book Antiqua"/>
              </a:rPr>
              <a:t>RDBMS :</a:t>
            </a:r>
            <a:r>
              <a:rPr b="1" lang="en-US" sz="3700">
                <a:latin typeface="Book Antiqua"/>
                <a:ea typeface="Book Antiqua"/>
                <a:cs typeface="Book Antiqua"/>
                <a:sym typeface="Book Antiqua"/>
              </a:rPr>
              <a:t> </a:t>
            </a:r>
            <a:r>
              <a:rPr b="1" lang="en-US" sz="2800">
                <a:latin typeface="Book Antiqua"/>
                <a:ea typeface="Book Antiqua"/>
                <a:cs typeface="Book Antiqua"/>
                <a:sym typeface="Book Antiqua"/>
              </a:rPr>
              <a:t>Contoh </a:t>
            </a:r>
            <a:r>
              <a:rPr b="1" lang="en-US" sz="2800">
                <a:solidFill>
                  <a:srgbClr val="FF0000"/>
                </a:solidFill>
                <a:latin typeface="Book Antiqua"/>
                <a:ea typeface="Book Antiqua"/>
                <a:cs typeface="Book Antiqua"/>
                <a:sym typeface="Book Antiqua"/>
              </a:rPr>
              <a:t>Memodelkan Dunia Nyata (?)</a:t>
            </a:r>
            <a:endParaRPr b="1" sz="2800">
              <a:solidFill>
                <a:srgbClr val="FF0000"/>
              </a:solidFill>
              <a:latin typeface="Book Antiqua"/>
              <a:ea typeface="Book Antiqua"/>
              <a:cs typeface="Book Antiqua"/>
              <a:sym typeface="Book Antiqua"/>
            </a:endParaRPr>
          </a:p>
        </p:txBody>
      </p:sp>
      <p:sp>
        <p:nvSpPr>
          <p:cNvPr id="893" name="Google Shape;893;p38"/>
          <p:cNvSpPr/>
          <p:nvPr/>
        </p:nvSpPr>
        <p:spPr>
          <a:xfrm>
            <a:off x="442119" y="754024"/>
            <a:ext cx="11277600" cy="1117229"/>
          </a:xfrm>
          <a:prstGeom prst="rect">
            <a:avLst/>
          </a:prstGeom>
          <a:noFill/>
          <a:ln>
            <a:noFill/>
          </a:ln>
        </p:spPr>
        <p:txBody>
          <a:bodyPr anchorCtr="0" anchor="t" bIns="45700" lIns="91425" spcFirstLastPara="1" rIns="91425" wrap="square" tIns="45700">
            <a:spAutoFit/>
          </a:bodyPr>
          <a:lstStyle/>
          <a:p>
            <a:pPr indent="-476250" lvl="0" marL="476250" marR="0" rtl="0" algn="just">
              <a:spcBef>
                <a:spcPts val="0"/>
              </a:spcBef>
              <a:spcAft>
                <a:spcPts val="0"/>
              </a:spcAft>
              <a:buClr>
                <a:srgbClr val="00682F"/>
              </a:buClr>
              <a:buSzPts val="1800"/>
              <a:buFont typeface="Book Antiqua"/>
              <a:buChar char="•"/>
            </a:pPr>
            <a:r>
              <a:rPr lang="en-US" sz="1800">
                <a:solidFill>
                  <a:srgbClr val="00682F"/>
                </a:solidFill>
                <a:latin typeface="Book Antiqua"/>
                <a:ea typeface="Book Antiqua"/>
                <a:cs typeface="Book Antiqua"/>
                <a:sym typeface="Book Antiqua"/>
              </a:rPr>
              <a:t>Basis data memodelkan “dunia nyata” yang berkaitan dengan :</a:t>
            </a:r>
            <a:endParaRPr/>
          </a:p>
          <a:p>
            <a:pPr indent="-182562" lvl="1" marL="738188" marR="0" rtl="0" algn="just">
              <a:lnSpc>
                <a:spcPct val="90000"/>
              </a:lnSpc>
              <a:spcBef>
                <a:spcPts val="0"/>
              </a:spcBef>
              <a:spcAft>
                <a:spcPts val="0"/>
              </a:spcAft>
              <a:buClr>
                <a:srgbClr val="002060"/>
              </a:buClr>
              <a:buSzPts val="1350"/>
              <a:buFont typeface="Noto Sans Symbols"/>
              <a:buChar char="✔"/>
            </a:pPr>
            <a:r>
              <a:rPr b="0" i="0" lang="en-US" sz="1800" u="none" cap="none" strike="noStrike">
                <a:solidFill>
                  <a:srgbClr val="00682F"/>
                </a:solidFill>
                <a:latin typeface="Book Antiqua"/>
                <a:ea typeface="Book Antiqua"/>
                <a:cs typeface="Book Antiqua"/>
                <a:sym typeface="Book Antiqua"/>
              </a:rPr>
              <a:t>	 </a:t>
            </a:r>
            <a:r>
              <a:rPr b="0" i="1" lang="en-US" sz="1800" u="none" cap="none" strike="noStrike">
                <a:solidFill>
                  <a:srgbClr val="FF0000"/>
                </a:solidFill>
                <a:latin typeface="Book Antiqua"/>
                <a:ea typeface="Book Antiqua"/>
                <a:cs typeface="Book Antiqua"/>
                <a:sym typeface="Book Antiqua"/>
              </a:rPr>
              <a:t>Entities</a:t>
            </a:r>
            <a:r>
              <a:rPr b="0" i="0" lang="en-US" sz="1800" u="none" cap="none" strike="noStrike">
                <a:solidFill>
                  <a:srgbClr val="00682F"/>
                </a:solidFill>
                <a:latin typeface="Book Antiqua"/>
                <a:ea typeface="Book Antiqua"/>
                <a:cs typeface="Book Antiqua"/>
                <a:sym typeface="Book Antiqua"/>
              </a:rPr>
              <a:t> (contoh: Mahasiswa, Progdi, Matakuliah, dll.)</a:t>
            </a:r>
            <a:endParaRPr/>
          </a:p>
          <a:p>
            <a:pPr indent="-182562" lvl="1" marL="738188" marR="0" rtl="0" algn="just">
              <a:lnSpc>
                <a:spcPct val="90000"/>
              </a:lnSpc>
              <a:spcBef>
                <a:spcPts val="0"/>
              </a:spcBef>
              <a:spcAft>
                <a:spcPts val="0"/>
              </a:spcAft>
              <a:buClr>
                <a:srgbClr val="002060"/>
              </a:buClr>
              <a:buSzPts val="1350"/>
              <a:buFont typeface="Noto Sans Symbols"/>
              <a:buChar char="✔"/>
            </a:pPr>
            <a:r>
              <a:rPr b="0" i="0" lang="en-US" sz="1800" u="none" cap="none" strike="noStrike">
                <a:solidFill>
                  <a:srgbClr val="00682F"/>
                </a:solidFill>
                <a:latin typeface="Book Antiqua"/>
                <a:ea typeface="Book Antiqua"/>
                <a:cs typeface="Book Antiqua"/>
                <a:sym typeface="Book Antiqua"/>
              </a:rPr>
              <a:t>	</a:t>
            </a:r>
            <a:r>
              <a:rPr b="0" i="0" lang="en-US" sz="1800" u="none" cap="none" strike="noStrike">
                <a:solidFill>
                  <a:srgbClr val="FF0000"/>
                </a:solidFill>
                <a:latin typeface="Book Antiqua"/>
                <a:ea typeface="Book Antiqua"/>
                <a:cs typeface="Book Antiqua"/>
                <a:sym typeface="Book Antiqua"/>
              </a:rPr>
              <a:t> </a:t>
            </a:r>
            <a:r>
              <a:rPr b="0" i="1" lang="en-US" sz="1800" u="none" cap="none" strike="noStrike">
                <a:solidFill>
                  <a:srgbClr val="FF0000"/>
                </a:solidFill>
                <a:latin typeface="Book Antiqua"/>
                <a:ea typeface="Book Antiqua"/>
                <a:cs typeface="Book Antiqua"/>
                <a:sym typeface="Book Antiqua"/>
              </a:rPr>
              <a:t>Relationships</a:t>
            </a:r>
            <a:r>
              <a:rPr b="0" i="0" lang="en-US" sz="1800" u="none" cap="none" strike="noStrike">
                <a:solidFill>
                  <a:srgbClr val="FF0000"/>
                </a:solidFill>
                <a:latin typeface="Book Antiqua"/>
                <a:ea typeface="Book Antiqua"/>
                <a:cs typeface="Book Antiqua"/>
                <a:sym typeface="Book Antiqua"/>
              </a:rPr>
              <a:t> </a:t>
            </a:r>
            <a:r>
              <a:rPr b="0" i="0" lang="en-US" sz="1800" u="none" cap="none" strike="noStrike">
                <a:solidFill>
                  <a:srgbClr val="00682F"/>
                </a:solidFill>
                <a:latin typeface="Book Antiqua"/>
                <a:ea typeface="Book Antiqua"/>
                <a:cs typeface="Book Antiqua"/>
                <a:sym typeface="Book Antiqua"/>
              </a:rPr>
              <a:t>(contoh: Berlianan L. mhs Prodi-PJJ Ilkom  Kuliah mengambil matakuliah Konsep Database dpt Nilai Tugas 70, Kuis, 75, UTS, 75, UAS 85)</a:t>
            </a:r>
            <a:endParaRPr/>
          </a:p>
        </p:txBody>
      </p:sp>
      <p:graphicFrame>
        <p:nvGraphicFramePr>
          <p:cNvPr id="894" name="Google Shape;894;p38"/>
          <p:cNvGraphicFramePr/>
          <p:nvPr/>
        </p:nvGraphicFramePr>
        <p:xfrm>
          <a:off x="1385264" y="2284413"/>
          <a:ext cx="3000000" cy="3000000"/>
        </p:xfrm>
        <a:graphic>
          <a:graphicData uri="http://schemas.openxmlformats.org/drawingml/2006/table">
            <a:tbl>
              <a:tblPr>
                <a:noFill/>
                <a:tableStyleId>{64534315-CF07-45CA-8918-818A31BFA13F}</a:tableStyleId>
              </a:tblPr>
              <a:tblGrid>
                <a:gridCol w="874725"/>
                <a:gridCol w="1512875"/>
                <a:gridCol w="1193800"/>
                <a:gridCol w="1193800"/>
              </a:tblGrid>
              <a:tr h="365750">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Nim</a:t>
                      </a:r>
                      <a:endParaRPr b="1" i="0" sz="1800" u="none" cap="none" strike="noStrike">
                        <a:solidFill>
                          <a:schemeClr val="lt1"/>
                        </a:solidFill>
                        <a:latin typeface="Arial"/>
                        <a:ea typeface="Arial"/>
                        <a:cs typeface="Arial"/>
                        <a:sym typeface="Arial"/>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rgbClr val="00682F"/>
                        </a:buClr>
                        <a:buSzPts val="1800"/>
                        <a:buFont typeface="Arial"/>
                        <a:buNone/>
                      </a:pPr>
                      <a:r>
                        <a:rPr b="1" i="0" lang="en-US" sz="1800" u="none" cap="none" strike="noStrike">
                          <a:solidFill>
                            <a:srgbClr val="00682F"/>
                          </a:solidFill>
                          <a:latin typeface="Arial"/>
                          <a:ea typeface="Arial"/>
                          <a:cs typeface="Arial"/>
                          <a:sym typeface="Arial"/>
                        </a:rPr>
                        <a:t>Nm_Mhs</a:t>
                      </a:r>
                      <a:endParaRPr b="1"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1" i="0" lang="en-US" sz="1800" u="none" cap="none" strike="noStrike">
                          <a:solidFill>
                            <a:srgbClr val="00682F"/>
                          </a:solidFill>
                          <a:latin typeface="Arial"/>
                          <a:ea typeface="Arial"/>
                          <a:cs typeface="Arial"/>
                          <a:sym typeface="Arial"/>
                        </a:rPr>
                        <a:t>Kelamin</a:t>
                      </a:r>
                      <a:endParaRPr b="1"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Kd_Prodi</a:t>
                      </a:r>
                      <a:endParaRPr b="1" i="0" sz="1800" u="none" cap="none" strike="noStrike">
                        <a:solidFill>
                          <a:schemeClr val="dk1"/>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A1-001</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Berliana Lina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Wanita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A11.261</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A1-002</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Cycal</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Pria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A11.261</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A1-1003</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Tiara</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Wanita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A11.262</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r>
              <a:tr h="365750">
                <a:tc>
                  <a:txBody>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A1-1004</a:t>
                      </a:r>
                      <a:endParaRPr/>
                    </a:p>
                  </a:txBody>
                  <a:tcPr marT="45700" marB="45700"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0099"/>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Jenar</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Pria</a:t>
                      </a:r>
                      <a:endParaRPr b="0" i="0" sz="1800" u="none" cap="none" strike="noStrike">
                        <a:solidFill>
                          <a:srgbClr val="00682F"/>
                        </a:solidFill>
                        <a:latin typeface="Arial"/>
                        <a:ea typeface="Arial"/>
                        <a:cs typeface="Arial"/>
                        <a:sym typeface="Arial"/>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A11.262</a:t>
                      </a:r>
                      <a:endParaRPr/>
                    </a:p>
                  </a:txBody>
                  <a:tcPr marT="45700" marB="45700"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CC0000"/>
                    </a:solidFill>
                  </a:tcPr>
                </a:tc>
              </a:tr>
            </a:tbl>
          </a:graphicData>
        </a:graphic>
      </p:graphicFrame>
      <p:graphicFrame>
        <p:nvGraphicFramePr>
          <p:cNvPr id="895" name="Google Shape;895;p38"/>
          <p:cNvGraphicFramePr/>
          <p:nvPr/>
        </p:nvGraphicFramePr>
        <p:xfrm>
          <a:off x="6643064" y="2286000"/>
          <a:ext cx="3000000" cy="3000000"/>
        </p:xfrm>
        <a:graphic>
          <a:graphicData uri="http://schemas.openxmlformats.org/drawingml/2006/table">
            <a:tbl>
              <a:tblPr>
                <a:noFill/>
                <a:tableStyleId>{64534315-CF07-45CA-8918-818A31BFA13F}</a:tableStyleId>
              </a:tblPr>
              <a:tblGrid>
                <a:gridCol w="990600"/>
                <a:gridCol w="2286000"/>
              </a:tblGrid>
              <a:tr h="365750">
                <a:tc>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Kd_Prodi</a:t>
                      </a:r>
                      <a:endParaRPr b="1" i="0" sz="1800" u="none" cap="none" strike="noStrike">
                        <a:solidFill>
                          <a:schemeClr val="dk1"/>
                        </a:solidFill>
                        <a:latin typeface="Arial"/>
                        <a:ea typeface="Arial"/>
                        <a:cs typeface="Arial"/>
                        <a:sym typeface="Arial"/>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682F"/>
                        </a:buClr>
                        <a:buSzPts val="1800"/>
                        <a:buFont typeface="Arial"/>
                        <a:buNone/>
                      </a:pPr>
                      <a:r>
                        <a:rPr b="1" i="0" lang="en-US" sz="1800" u="none" cap="none" strike="noStrike">
                          <a:solidFill>
                            <a:srgbClr val="00682F"/>
                          </a:solidFill>
                          <a:latin typeface="Arial"/>
                          <a:ea typeface="Arial"/>
                          <a:cs typeface="Arial"/>
                          <a:sym typeface="Arial"/>
                        </a:rPr>
                        <a:t>Nm_Progdi</a:t>
                      </a:r>
                      <a:endParaRPr b="1"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 PJJ-Ilmu Komputer</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Sistem Komputer</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A11.260</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Mnj. Informatika</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65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A11.263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CC0000"/>
                    </a:solidFill>
                  </a:tcPr>
                </a:tc>
                <a:tc>
                  <a:txBody>
                    <a:bodyPr/>
                    <a:lstStyle/>
                    <a:p>
                      <a:pPr indent="0" lvl="0" marL="0" marR="0" rtl="0" algn="l">
                        <a:lnSpc>
                          <a:spcPct val="100000"/>
                        </a:lnSpc>
                        <a:spcBef>
                          <a:spcPts val="0"/>
                        </a:spcBef>
                        <a:spcAft>
                          <a:spcPts val="0"/>
                        </a:spcAft>
                        <a:buClr>
                          <a:srgbClr val="00682F"/>
                        </a:buClr>
                        <a:buSzPts val="1800"/>
                        <a:buFont typeface="Arial"/>
                        <a:buNone/>
                      </a:pPr>
                      <a:r>
                        <a:rPr b="0" i="0" lang="en-US" sz="1800" u="none" cap="none" strike="noStrike">
                          <a:solidFill>
                            <a:srgbClr val="00682F"/>
                          </a:solidFill>
                          <a:latin typeface="Arial"/>
                          <a:ea typeface="Arial"/>
                          <a:cs typeface="Arial"/>
                          <a:sym typeface="Arial"/>
                        </a:rPr>
                        <a:t>Teknik Informatika</a:t>
                      </a:r>
                      <a:endParaRPr b="0" i="0" sz="1800" u="none" cap="none" strike="noStrike">
                        <a:solidFill>
                          <a:srgbClr val="00682F"/>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896" name="Google Shape;896;p38"/>
          <p:cNvSpPr txBox="1"/>
          <p:nvPr/>
        </p:nvSpPr>
        <p:spPr>
          <a:xfrm>
            <a:off x="7427289" y="1878013"/>
            <a:ext cx="136165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Progdi</a:t>
            </a:r>
            <a:endParaRPr sz="1700">
              <a:solidFill>
                <a:srgbClr val="CC0000"/>
              </a:solidFill>
              <a:latin typeface="Tahoma"/>
              <a:ea typeface="Tahoma"/>
              <a:cs typeface="Tahoma"/>
              <a:sym typeface="Tahoma"/>
            </a:endParaRPr>
          </a:p>
        </p:txBody>
      </p:sp>
      <p:sp>
        <p:nvSpPr>
          <p:cNvPr id="897" name="Google Shape;897;p38"/>
          <p:cNvSpPr txBox="1"/>
          <p:nvPr/>
        </p:nvSpPr>
        <p:spPr>
          <a:xfrm>
            <a:off x="1317002" y="1924645"/>
            <a:ext cx="179202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Mahasiswa</a:t>
            </a:r>
            <a:endParaRPr sz="1700">
              <a:solidFill>
                <a:srgbClr val="CC0000"/>
              </a:solidFill>
              <a:latin typeface="Tahoma"/>
              <a:ea typeface="Tahoma"/>
              <a:cs typeface="Tahoma"/>
              <a:sym typeface="Tahoma"/>
            </a:endParaRPr>
          </a:p>
        </p:txBody>
      </p:sp>
      <p:graphicFrame>
        <p:nvGraphicFramePr>
          <p:cNvPr id="898" name="Google Shape;898;p38"/>
          <p:cNvGraphicFramePr/>
          <p:nvPr/>
        </p:nvGraphicFramePr>
        <p:xfrm>
          <a:off x="1385264" y="4800600"/>
          <a:ext cx="3000000" cy="3000000"/>
        </p:xfrm>
        <a:graphic>
          <a:graphicData uri="http://schemas.openxmlformats.org/drawingml/2006/table">
            <a:tbl>
              <a:tblPr>
                <a:noFill/>
                <a:tableStyleId>{64534315-CF07-45CA-8918-818A31BFA13F}</a:tableStyleId>
              </a:tblPr>
              <a:tblGrid>
                <a:gridCol w="768350"/>
                <a:gridCol w="984250"/>
                <a:gridCol w="838200"/>
                <a:gridCol w="762000"/>
                <a:gridCol w="838200"/>
                <a:gridCol w="762000"/>
              </a:tblGrid>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Nim</a:t>
                      </a:r>
                      <a:endParaRPr b="1" i="0" sz="1100" u="none" cap="none" strike="noStrike">
                        <a:solidFill>
                          <a:schemeClr val="lt1"/>
                        </a:solidFill>
                        <a:latin typeface="Arial"/>
                        <a:ea typeface="Arial"/>
                        <a:cs typeface="Arial"/>
                        <a:sym typeface="Arial"/>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Kd_MK</a:t>
                      </a:r>
                      <a:endParaRPr b="1" i="0" sz="1100" u="none" cap="none" strike="noStrike">
                        <a:solidFill>
                          <a:schemeClr val="dk1"/>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Nilai_Tugas</a:t>
                      </a:r>
                      <a:endParaRPr b="1" i="0" sz="1100" u="none" cap="none" strike="noStrike">
                        <a:solidFill>
                          <a:srgbClr val="00682F"/>
                        </a:solidFill>
                        <a:latin typeface="Arial"/>
                        <a:ea typeface="Arial"/>
                        <a:cs typeface="Arial"/>
                        <a:sym typeface="Arial"/>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Nilai_Kuis</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Nilai_UTS</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Nilai_UAS</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A1-001</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PJJKI52001</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A1-001</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PJJKI53002</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85</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A1-002</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PJJKI52001</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65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A1-002</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PJJKI52002</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A1-003</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PJJKI53003</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85</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59000">
                <a:tc>
                  <a:txBody>
                    <a:bodyPr/>
                    <a:lstStyle/>
                    <a:p>
                      <a:pPr indent="0" lvl="0" marL="0" marR="0" rtl="0" algn="ct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Arial"/>
                          <a:ea typeface="Arial"/>
                          <a:cs typeface="Arial"/>
                          <a:sym typeface="Arial"/>
                        </a:rPr>
                        <a:t>A1-004</a:t>
                      </a:r>
                      <a:endParaRPr/>
                    </a:p>
                  </a:txBody>
                  <a:tcPr marT="45675" marB="456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000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PJJKI53003</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07A10B"/>
                    </a:solidFill>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100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75</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82F"/>
                        </a:buClr>
                        <a:buSzPts val="1100"/>
                        <a:buFont typeface="Arial"/>
                        <a:buNone/>
                      </a:pPr>
                      <a:r>
                        <a:rPr b="1" i="0" lang="en-US" sz="1100" u="none" cap="none" strike="noStrike">
                          <a:solidFill>
                            <a:srgbClr val="00682F"/>
                          </a:solidFill>
                          <a:latin typeface="Arial"/>
                          <a:ea typeface="Arial"/>
                          <a:cs typeface="Arial"/>
                          <a:sym typeface="Arial"/>
                        </a:rPr>
                        <a:t>90</a:t>
                      </a:r>
                      <a:endParaRPr/>
                    </a:p>
                  </a:txBody>
                  <a:tcPr marT="45675" marB="456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899" name="Google Shape;899;p38"/>
          <p:cNvGraphicFramePr/>
          <p:nvPr/>
        </p:nvGraphicFramePr>
        <p:xfrm>
          <a:off x="6643064" y="4892675"/>
          <a:ext cx="3000000" cy="3000000"/>
        </p:xfrm>
        <a:graphic>
          <a:graphicData uri="http://schemas.openxmlformats.org/drawingml/2006/table">
            <a:tbl>
              <a:tblPr>
                <a:noFill/>
                <a:tableStyleId>{64534315-CF07-45CA-8918-818A31BFA13F}</a:tableStyleId>
              </a:tblPr>
              <a:tblGrid>
                <a:gridCol w="1601800"/>
                <a:gridCol w="1674800"/>
              </a:tblGrid>
              <a:tr h="39647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Kd_MK</a:t>
                      </a:r>
                      <a:endParaRPr b="1" i="0" sz="2000" u="none" cap="none" strike="noStrike">
                        <a:solidFill>
                          <a:schemeClr val="dk1"/>
                        </a:solidFill>
                        <a:latin typeface="Arial"/>
                        <a:ea typeface="Arial"/>
                        <a:cs typeface="Arial"/>
                        <a:sym typeface="Arial"/>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D050"/>
                    </a:solidFill>
                  </a:tcPr>
                </a:tc>
                <a:tc>
                  <a:txBody>
                    <a:bodyPr/>
                    <a:lstStyle/>
                    <a:p>
                      <a:pPr indent="0" lvl="0" marL="0" marR="0" rtl="0" algn="ctr">
                        <a:lnSpc>
                          <a:spcPct val="100000"/>
                        </a:lnSpc>
                        <a:spcBef>
                          <a:spcPts val="0"/>
                        </a:spcBef>
                        <a:spcAft>
                          <a:spcPts val="0"/>
                        </a:spcAft>
                        <a:buClr>
                          <a:srgbClr val="C00000"/>
                        </a:buClr>
                        <a:buSzPts val="2000"/>
                        <a:buFont typeface="Arial"/>
                        <a:buNone/>
                      </a:pPr>
                      <a:r>
                        <a:rPr b="1" i="0" lang="en-US" sz="2000" u="none" cap="none" strike="noStrike">
                          <a:solidFill>
                            <a:srgbClr val="C00000"/>
                          </a:solidFill>
                          <a:latin typeface="Arial"/>
                          <a:ea typeface="Arial"/>
                          <a:cs typeface="Arial"/>
                          <a:sym typeface="Arial"/>
                        </a:rPr>
                        <a:t>Nm_MK</a:t>
                      </a:r>
                      <a:endParaRPr b="1" i="0" sz="2000" u="none" cap="none" strike="noStrike">
                        <a:solidFill>
                          <a:srgbClr val="C00000"/>
                        </a:solidFill>
                        <a:latin typeface="Arial"/>
                        <a:ea typeface="Arial"/>
                        <a:cs typeface="Arial"/>
                        <a:sym typeface="Arial"/>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4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PJJKI52001</a:t>
                      </a:r>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Clr>
                          <a:srgbClr val="C00000"/>
                        </a:buClr>
                        <a:buSzPts val="2000"/>
                        <a:buFont typeface="Arial"/>
                        <a:buNone/>
                      </a:pPr>
                      <a:r>
                        <a:rPr b="0" i="0" lang="en-US" sz="2000" u="none" cap="none" strike="noStrike">
                          <a:solidFill>
                            <a:srgbClr val="C00000"/>
                          </a:solidFill>
                          <a:latin typeface="Arial"/>
                          <a:ea typeface="Arial"/>
                          <a:cs typeface="Arial"/>
                          <a:sym typeface="Arial"/>
                        </a:rPr>
                        <a:t>Konsep Database</a:t>
                      </a:r>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4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PJJKI53002</a:t>
                      </a:r>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Clr>
                          <a:srgbClr val="C00000"/>
                        </a:buClr>
                        <a:buSzPts val="2000"/>
                        <a:buFont typeface="Arial"/>
                        <a:buNone/>
                      </a:pPr>
                      <a:r>
                        <a:rPr b="0" i="0" lang="en-US" sz="2000" u="none" cap="none" strike="noStrike">
                          <a:solidFill>
                            <a:srgbClr val="C00000"/>
                          </a:solidFill>
                          <a:latin typeface="Arial"/>
                          <a:ea typeface="Arial"/>
                          <a:cs typeface="Arial"/>
                          <a:sym typeface="Arial"/>
                        </a:rPr>
                        <a:t>Sistem Operasi</a:t>
                      </a:r>
                      <a:endParaRPr b="0" i="0" sz="2000" u="none" cap="none" strike="noStrike">
                        <a:solidFill>
                          <a:srgbClr val="C00000"/>
                        </a:solidFill>
                        <a:latin typeface="Arial"/>
                        <a:ea typeface="Arial"/>
                        <a:cs typeface="Arial"/>
                        <a:sym typeface="Arial"/>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96475">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PJJKI53003</a:t>
                      </a:r>
                      <a:endParaRPr/>
                    </a:p>
                  </a:txBody>
                  <a:tcPr marT="45775" marB="4577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rgbClr val="92D050"/>
                    </a:solidFill>
                  </a:tcPr>
                </a:tc>
                <a:tc>
                  <a:txBody>
                    <a:bodyPr/>
                    <a:lstStyle/>
                    <a:p>
                      <a:pPr indent="0" lvl="0" marL="0" marR="0" rtl="0" algn="l">
                        <a:lnSpc>
                          <a:spcPct val="100000"/>
                        </a:lnSpc>
                        <a:spcBef>
                          <a:spcPts val="0"/>
                        </a:spcBef>
                        <a:spcAft>
                          <a:spcPts val="0"/>
                        </a:spcAft>
                        <a:buClr>
                          <a:srgbClr val="C00000"/>
                        </a:buClr>
                        <a:buSzPts val="2000"/>
                        <a:buFont typeface="Arial"/>
                        <a:buNone/>
                      </a:pPr>
                      <a:r>
                        <a:rPr b="0" i="0" lang="en-US" sz="2000" u="none" cap="none" strike="noStrike">
                          <a:solidFill>
                            <a:srgbClr val="C00000"/>
                          </a:solidFill>
                          <a:latin typeface="Arial"/>
                          <a:ea typeface="Arial"/>
                          <a:cs typeface="Arial"/>
                          <a:sym typeface="Arial"/>
                        </a:rPr>
                        <a:t>Sistem Distribusi</a:t>
                      </a:r>
                      <a:endParaRPr b="0" i="0" sz="2000" u="none" cap="none" strike="noStrike">
                        <a:solidFill>
                          <a:srgbClr val="C00000"/>
                        </a:solidFill>
                        <a:latin typeface="Arial"/>
                        <a:ea typeface="Arial"/>
                        <a:cs typeface="Arial"/>
                        <a:sym typeface="Arial"/>
                      </a:endParaRPr>
                    </a:p>
                  </a:txBody>
                  <a:tcPr marT="45775" marB="4577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900" name="Google Shape;900;p38"/>
          <p:cNvSpPr txBox="1"/>
          <p:nvPr/>
        </p:nvSpPr>
        <p:spPr>
          <a:xfrm>
            <a:off x="7328864" y="4418013"/>
            <a:ext cx="1789336"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Matakuliah</a:t>
            </a:r>
            <a:endParaRPr sz="1700">
              <a:solidFill>
                <a:srgbClr val="CC0000"/>
              </a:solidFill>
              <a:latin typeface="Tahoma"/>
              <a:ea typeface="Tahoma"/>
              <a:cs typeface="Tahoma"/>
              <a:sym typeface="Tahoma"/>
            </a:endParaRPr>
          </a:p>
        </p:txBody>
      </p:sp>
      <p:sp>
        <p:nvSpPr>
          <p:cNvPr id="901" name="Google Shape;901;p38"/>
          <p:cNvSpPr txBox="1"/>
          <p:nvPr/>
        </p:nvSpPr>
        <p:spPr>
          <a:xfrm>
            <a:off x="2604464" y="4341813"/>
            <a:ext cx="133613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rgbClr val="CC0000"/>
                </a:solidFill>
                <a:latin typeface="Tahoma"/>
                <a:ea typeface="Tahoma"/>
                <a:cs typeface="Tahoma"/>
                <a:sym typeface="Tahoma"/>
              </a:rPr>
              <a:t>Tabel Kuliah</a:t>
            </a:r>
            <a:endParaRPr sz="1700">
              <a:solidFill>
                <a:srgbClr val="CC0000"/>
              </a:solidFill>
              <a:latin typeface="Tahoma"/>
              <a:ea typeface="Tahoma"/>
              <a:cs typeface="Tahoma"/>
              <a:sym typeface="Tahoma"/>
            </a:endParaRPr>
          </a:p>
        </p:txBody>
      </p:sp>
      <p:cxnSp>
        <p:nvCxnSpPr>
          <p:cNvPr id="902" name="Google Shape;902;p38"/>
          <p:cNvCxnSpPr/>
          <p:nvPr/>
        </p:nvCxnSpPr>
        <p:spPr>
          <a:xfrm rot="10800000">
            <a:off x="1004264" y="2428236"/>
            <a:ext cx="381000" cy="0"/>
          </a:xfrm>
          <a:prstGeom prst="straightConnector1">
            <a:avLst/>
          </a:prstGeom>
          <a:noFill/>
          <a:ln cap="flat" cmpd="sng" w="38100">
            <a:solidFill>
              <a:srgbClr val="FF0000"/>
            </a:solidFill>
            <a:prstDash val="solid"/>
            <a:round/>
            <a:headEnd len="med" w="med" type="stealth"/>
            <a:tailEnd len="med" w="med" type="none"/>
          </a:ln>
        </p:spPr>
      </p:cxnSp>
      <p:cxnSp>
        <p:nvCxnSpPr>
          <p:cNvPr id="903" name="Google Shape;903;p38"/>
          <p:cNvCxnSpPr/>
          <p:nvPr/>
        </p:nvCxnSpPr>
        <p:spPr>
          <a:xfrm>
            <a:off x="1004264" y="2414588"/>
            <a:ext cx="0" cy="2590800"/>
          </a:xfrm>
          <a:prstGeom prst="straightConnector1">
            <a:avLst/>
          </a:prstGeom>
          <a:noFill/>
          <a:ln cap="flat" cmpd="sng" w="38100">
            <a:solidFill>
              <a:srgbClr val="FF0000"/>
            </a:solidFill>
            <a:prstDash val="solid"/>
            <a:round/>
            <a:headEnd len="med" w="med" type="none"/>
            <a:tailEnd len="med" w="med" type="none"/>
          </a:ln>
        </p:spPr>
      </p:cxnSp>
      <p:cxnSp>
        <p:nvCxnSpPr>
          <p:cNvPr id="904" name="Google Shape;904;p38"/>
          <p:cNvCxnSpPr/>
          <p:nvPr/>
        </p:nvCxnSpPr>
        <p:spPr>
          <a:xfrm rot="10800000">
            <a:off x="1004264" y="4991740"/>
            <a:ext cx="381000" cy="0"/>
          </a:xfrm>
          <a:prstGeom prst="straightConnector1">
            <a:avLst/>
          </a:prstGeom>
          <a:noFill/>
          <a:ln cap="flat" cmpd="sng" w="38100">
            <a:solidFill>
              <a:srgbClr val="FF0000"/>
            </a:solidFill>
            <a:prstDash val="solid"/>
            <a:round/>
            <a:headEnd len="med" w="med" type="stealth"/>
            <a:tailEnd len="med" w="med" type="none"/>
          </a:ln>
        </p:spPr>
      </p:cxnSp>
      <p:cxnSp>
        <p:nvCxnSpPr>
          <p:cNvPr id="905" name="Google Shape;905;p38"/>
          <p:cNvCxnSpPr/>
          <p:nvPr/>
        </p:nvCxnSpPr>
        <p:spPr>
          <a:xfrm>
            <a:off x="2541912" y="4310063"/>
            <a:ext cx="0" cy="533400"/>
          </a:xfrm>
          <a:prstGeom prst="straightConnector1">
            <a:avLst/>
          </a:prstGeom>
          <a:noFill/>
          <a:ln cap="flat" cmpd="sng" w="38100">
            <a:solidFill>
              <a:srgbClr val="FF0000"/>
            </a:solidFill>
            <a:prstDash val="solid"/>
            <a:round/>
            <a:headEnd len="med" w="med" type="none"/>
            <a:tailEnd len="med" w="med" type="stealth"/>
          </a:ln>
        </p:spPr>
      </p:cxnSp>
      <p:cxnSp>
        <p:nvCxnSpPr>
          <p:cNvPr id="906" name="Google Shape;906;p38"/>
          <p:cNvCxnSpPr/>
          <p:nvPr/>
        </p:nvCxnSpPr>
        <p:spPr>
          <a:xfrm>
            <a:off x="2528264" y="4310063"/>
            <a:ext cx="4800600" cy="0"/>
          </a:xfrm>
          <a:prstGeom prst="straightConnector1">
            <a:avLst/>
          </a:prstGeom>
          <a:noFill/>
          <a:ln cap="flat" cmpd="sng" w="38100">
            <a:solidFill>
              <a:srgbClr val="FF0000"/>
            </a:solidFill>
            <a:prstDash val="solid"/>
            <a:round/>
            <a:headEnd len="med" w="med" type="none"/>
            <a:tailEnd len="med" w="med" type="none"/>
          </a:ln>
        </p:spPr>
      </p:cxnSp>
      <p:cxnSp>
        <p:nvCxnSpPr>
          <p:cNvPr id="907" name="Google Shape;907;p38"/>
          <p:cNvCxnSpPr/>
          <p:nvPr/>
        </p:nvCxnSpPr>
        <p:spPr>
          <a:xfrm>
            <a:off x="7315216" y="4310063"/>
            <a:ext cx="0" cy="533400"/>
          </a:xfrm>
          <a:prstGeom prst="straightConnector1">
            <a:avLst/>
          </a:prstGeom>
          <a:noFill/>
          <a:ln cap="flat" cmpd="sng" w="38100">
            <a:solidFill>
              <a:srgbClr val="FF0000"/>
            </a:solidFill>
            <a:prstDash val="solid"/>
            <a:round/>
            <a:headEnd len="med" w="med" type="none"/>
            <a:tailEnd len="med" w="med" type="stealth"/>
          </a:ln>
        </p:spPr>
      </p:cxnSp>
      <p:cxnSp>
        <p:nvCxnSpPr>
          <p:cNvPr id="908" name="Google Shape;908;p38"/>
          <p:cNvCxnSpPr/>
          <p:nvPr/>
        </p:nvCxnSpPr>
        <p:spPr>
          <a:xfrm>
            <a:off x="5576264" y="1842448"/>
            <a:ext cx="0" cy="457200"/>
          </a:xfrm>
          <a:prstGeom prst="straightConnector1">
            <a:avLst/>
          </a:prstGeom>
          <a:noFill/>
          <a:ln cap="flat" cmpd="sng" w="38100">
            <a:solidFill>
              <a:srgbClr val="FF0000"/>
            </a:solidFill>
            <a:prstDash val="solid"/>
            <a:round/>
            <a:headEnd len="med" w="med" type="none"/>
            <a:tailEnd len="med" w="med" type="stealth"/>
          </a:ln>
        </p:spPr>
      </p:cxnSp>
      <p:cxnSp>
        <p:nvCxnSpPr>
          <p:cNvPr id="909" name="Google Shape;909;p38"/>
          <p:cNvCxnSpPr/>
          <p:nvPr/>
        </p:nvCxnSpPr>
        <p:spPr>
          <a:xfrm>
            <a:off x="5576264" y="1856096"/>
            <a:ext cx="1828800" cy="0"/>
          </a:xfrm>
          <a:prstGeom prst="straightConnector1">
            <a:avLst/>
          </a:prstGeom>
          <a:noFill/>
          <a:ln cap="flat" cmpd="sng" w="38100">
            <a:solidFill>
              <a:srgbClr val="FF0000"/>
            </a:solidFill>
            <a:prstDash val="solid"/>
            <a:round/>
            <a:headEnd len="med" w="med" type="none"/>
            <a:tailEnd len="med" w="med" type="none"/>
          </a:ln>
        </p:spPr>
      </p:cxnSp>
      <p:cxnSp>
        <p:nvCxnSpPr>
          <p:cNvPr id="910" name="Google Shape;910;p38"/>
          <p:cNvCxnSpPr/>
          <p:nvPr/>
        </p:nvCxnSpPr>
        <p:spPr>
          <a:xfrm>
            <a:off x="7393720" y="1844720"/>
            <a:ext cx="0" cy="457200"/>
          </a:xfrm>
          <a:prstGeom prst="straightConnector1">
            <a:avLst/>
          </a:prstGeom>
          <a:noFill/>
          <a:ln cap="flat" cmpd="sng" w="38100">
            <a:solidFill>
              <a:srgbClr val="FF0000"/>
            </a:solidFill>
            <a:prstDash val="solid"/>
            <a:round/>
            <a:headEnd len="med" w="med" type="none"/>
            <a:tailEnd len="med" w="med" type="stealth"/>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4" name="Shape 914"/>
        <p:cNvGrpSpPr/>
        <p:nvPr/>
      </p:nvGrpSpPr>
      <p:grpSpPr>
        <a:xfrm>
          <a:off x="0" y="0"/>
          <a:ext cx="0" cy="0"/>
          <a:chOff x="0" y="0"/>
          <a:chExt cx="0" cy="0"/>
        </a:xfrm>
      </p:grpSpPr>
      <p:sp>
        <p:nvSpPr>
          <p:cNvPr id="915" name="Google Shape;915;p39"/>
          <p:cNvSpPr txBox="1"/>
          <p:nvPr>
            <p:ph type="title"/>
          </p:nvPr>
        </p:nvSpPr>
        <p:spPr>
          <a:xfrm>
            <a:off x="304047" y="381000"/>
            <a:ext cx="11655095" cy="6858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400"/>
              <a:buFont typeface="Book Antiqua"/>
              <a:buNone/>
            </a:pPr>
            <a:r>
              <a:rPr b="1" lang="en-US" sz="3400">
                <a:solidFill>
                  <a:srgbClr val="FFFEFE"/>
                </a:solidFill>
                <a:latin typeface="Book Antiqua"/>
                <a:ea typeface="Book Antiqua"/>
                <a:cs typeface="Book Antiqua"/>
                <a:sym typeface="Book Antiqua"/>
              </a:rPr>
              <a:t>Kebebasan Data </a:t>
            </a:r>
            <a:r>
              <a:rPr b="1" lang="en-US" sz="3400">
                <a:solidFill>
                  <a:srgbClr val="FF0000"/>
                </a:solidFill>
                <a:latin typeface="Book Antiqua"/>
                <a:ea typeface="Book Antiqua"/>
                <a:cs typeface="Book Antiqua"/>
                <a:sym typeface="Book Antiqua"/>
              </a:rPr>
              <a:t>(Data Independence) </a:t>
            </a:r>
            <a:r>
              <a:rPr b="1" lang="en-US" sz="3400">
                <a:solidFill>
                  <a:srgbClr val="FFFEFE"/>
                </a:solidFill>
                <a:latin typeface="Book Antiqua"/>
                <a:ea typeface="Book Antiqua"/>
                <a:cs typeface="Book Antiqua"/>
                <a:sym typeface="Book Antiqua"/>
              </a:rPr>
              <a:t>*</a:t>
            </a:r>
            <a:endParaRPr/>
          </a:p>
        </p:txBody>
      </p:sp>
      <p:sp>
        <p:nvSpPr>
          <p:cNvPr id="916" name="Google Shape;916;p39"/>
          <p:cNvSpPr txBox="1"/>
          <p:nvPr>
            <p:ph idx="1" type="body"/>
          </p:nvPr>
        </p:nvSpPr>
        <p:spPr>
          <a:xfrm>
            <a:off x="405395" y="1387520"/>
            <a:ext cx="10945654" cy="4076700"/>
          </a:xfrm>
          <a:prstGeom prst="rect">
            <a:avLst/>
          </a:prstGeom>
          <a:noFill/>
          <a:ln>
            <a:noFill/>
          </a:ln>
        </p:spPr>
        <p:txBody>
          <a:bodyPr anchorCtr="0" anchor="t" bIns="44875" lIns="89750" spcFirstLastPara="1" rIns="89750" wrap="square" tIns="44875">
            <a:normAutofit/>
          </a:bodyPr>
          <a:lstStyle/>
          <a:p>
            <a:pPr indent="-336568" lvl="0" marL="336568" rtl="0" algn="just">
              <a:lnSpc>
                <a:spcPct val="90000"/>
              </a:lnSpc>
              <a:spcBef>
                <a:spcPts val="0"/>
              </a:spcBef>
              <a:spcAft>
                <a:spcPts val="0"/>
              </a:spcAft>
              <a:buClr>
                <a:srgbClr val="FF0000"/>
              </a:buClr>
              <a:buSzPts val="3000"/>
              <a:buChar char="•"/>
            </a:pPr>
            <a:r>
              <a:rPr i="1" lang="en-US" sz="3000" u="sng">
                <a:solidFill>
                  <a:srgbClr val="FF0000"/>
                </a:solidFill>
                <a:latin typeface="Book Antiqua"/>
                <a:ea typeface="Book Antiqua"/>
                <a:cs typeface="Book Antiqua"/>
                <a:sym typeface="Book Antiqua"/>
              </a:rPr>
              <a:t>Program-program aplikasi </a:t>
            </a:r>
            <a:r>
              <a:rPr lang="en-US" sz="3000">
                <a:latin typeface="Book Antiqua"/>
                <a:ea typeface="Book Antiqua"/>
                <a:cs typeface="Book Antiqua"/>
                <a:sym typeface="Book Antiqua"/>
              </a:rPr>
              <a:t>“</a:t>
            </a:r>
            <a:r>
              <a:rPr i="1" lang="en-US" sz="3000">
                <a:solidFill>
                  <a:srgbClr val="FF0000"/>
                </a:solidFill>
                <a:latin typeface="Book Antiqua"/>
                <a:ea typeface="Book Antiqua"/>
                <a:cs typeface="Book Antiqua"/>
                <a:sym typeface="Book Antiqua"/>
              </a:rPr>
              <a:t>diisolasi</a:t>
            </a:r>
            <a:r>
              <a:rPr lang="en-US" sz="3000">
                <a:latin typeface="Book Antiqua"/>
                <a:ea typeface="Book Antiqua"/>
                <a:cs typeface="Book Antiqua"/>
                <a:sym typeface="Book Antiqua"/>
              </a:rPr>
              <a:t>” </a:t>
            </a:r>
            <a:r>
              <a:rPr lang="en-US" sz="3000">
                <a:solidFill>
                  <a:srgbClr val="00682F"/>
                </a:solidFill>
                <a:latin typeface="Book Antiqua"/>
                <a:ea typeface="Book Antiqua"/>
                <a:cs typeface="Book Antiqua"/>
                <a:sym typeface="Book Antiqua"/>
              </a:rPr>
              <a:t>terhadap perubahan-perubahan yang dilakukan terhadap bagaimana data disusun dan disimpan.</a:t>
            </a:r>
            <a:endParaRPr/>
          </a:p>
          <a:p>
            <a:pPr indent="-336568" lvl="0" marL="336568" rtl="0" algn="just">
              <a:lnSpc>
                <a:spcPct val="90000"/>
              </a:lnSpc>
              <a:spcBef>
                <a:spcPts val="600"/>
              </a:spcBef>
              <a:spcAft>
                <a:spcPts val="0"/>
              </a:spcAft>
              <a:buClr>
                <a:srgbClr val="FF0000"/>
              </a:buClr>
              <a:buSzPts val="3000"/>
              <a:buChar char="•"/>
            </a:pPr>
            <a:r>
              <a:rPr i="1" lang="en-US" sz="3000" u="sng">
                <a:solidFill>
                  <a:srgbClr val="FF0000"/>
                </a:solidFill>
                <a:latin typeface="Book Antiqua"/>
                <a:ea typeface="Book Antiqua"/>
                <a:cs typeface="Book Antiqua"/>
                <a:sym typeface="Book Antiqua"/>
              </a:rPr>
              <a:t>Logical data independence </a:t>
            </a:r>
            <a:r>
              <a:rPr lang="en-US" sz="3000">
                <a:solidFill>
                  <a:srgbClr val="FF0000"/>
                </a:solidFill>
                <a:latin typeface="Book Antiqua"/>
                <a:ea typeface="Book Antiqua"/>
                <a:cs typeface="Book Antiqua"/>
                <a:sym typeface="Book Antiqua"/>
              </a:rPr>
              <a:t>:  </a:t>
            </a:r>
            <a:r>
              <a:rPr lang="en-US" sz="3000">
                <a:solidFill>
                  <a:srgbClr val="00682F"/>
                </a:solidFill>
                <a:latin typeface="Book Antiqua"/>
                <a:ea typeface="Book Antiqua"/>
                <a:cs typeface="Book Antiqua"/>
                <a:sym typeface="Book Antiqua"/>
              </a:rPr>
              <a:t>Proteksi </a:t>
            </a:r>
            <a:r>
              <a:rPr i="1" lang="en-US" sz="3000">
                <a:solidFill>
                  <a:srgbClr val="FF0000"/>
                </a:solidFill>
                <a:latin typeface="Book Antiqua"/>
                <a:ea typeface="Book Antiqua"/>
                <a:cs typeface="Book Antiqua"/>
                <a:sym typeface="Book Antiqua"/>
              </a:rPr>
              <a:t>external schema</a:t>
            </a:r>
            <a:r>
              <a:rPr lang="en-US" sz="3000">
                <a:solidFill>
                  <a:srgbClr val="FF0000"/>
                </a:solidFill>
                <a:latin typeface="Book Antiqua"/>
                <a:ea typeface="Book Antiqua"/>
                <a:cs typeface="Book Antiqua"/>
                <a:sym typeface="Book Antiqua"/>
              </a:rPr>
              <a:t> </a:t>
            </a:r>
            <a:r>
              <a:rPr lang="en-US" sz="3000">
                <a:solidFill>
                  <a:srgbClr val="00682F"/>
                </a:solidFill>
                <a:latin typeface="Book Antiqua"/>
                <a:ea typeface="Book Antiqua"/>
                <a:cs typeface="Book Antiqua"/>
                <a:sym typeface="Book Antiqua"/>
              </a:rPr>
              <a:t>terhadap perubahan-perubahan dalam struktur  </a:t>
            </a:r>
            <a:r>
              <a:rPr i="1" lang="en-US" sz="3000">
                <a:solidFill>
                  <a:srgbClr val="FF0000"/>
                </a:solidFill>
                <a:latin typeface="Book Antiqua"/>
                <a:ea typeface="Book Antiqua"/>
                <a:cs typeface="Book Antiqua"/>
                <a:sym typeface="Book Antiqua"/>
              </a:rPr>
              <a:t>logical</a:t>
            </a:r>
            <a:r>
              <a:rPr i="1" lang="en-US" sz="3000">
                <a:solidFill>
                  <a:srgbClr val="00682F"/>
                </a:solidFill>
                <a:latin typeface="Book Antiqua"/>
                <a:ea typeface="Book Antiqua"/>
                <a:cs typeface="Book Antiqua"/>
                <a:sym typeface="Book Antiqua"/>
              </a:rPr>
              <a:t> </a:t>
            </a:r>
            <a:r>
              <a:rPr lang="en-US" sz="3000">
                <a:solidFill>
                  <a:srgbClr val="00682F"/>
                </a:solidFill>
                <a:latin typeface="Book Antiqua"/>
                <a:ea typeface="Book Antiqua"/>
                <a:cs typeface="Book Antiqua"/>
                <a:sym typeface="Book Antiqua"/>
              </a:rPr>
              <a:t>dari data.</a:t>
            </a:r>
            <a:endParaRPr/>
          </a:p>
          <a:p>
            <a:pPr indent="-336568" lvl="0" marL="336568" rtl="0" algn="just">
              <a:lnSpc>
                <a:spcPct val="90000"/>
              </a:lnSpc>
              <a:spcBef>
                <a:spcPts val="600"/>
              </a:spcBef>
              <a:spcAft>
                <a:spcPts val="0"/>
              </a:spcAft>
              <a:buClr>
                <a:srgbClr val="FF0000"/>
              </a:buClr>
              <a:buSzPts val="3000"/>
              <a:buChar char="•"/>
            </a:pPr>
            <a:r>
              <a:rPr i="1" lang="en-US" sz="3000" u="sng">
                <a:solidFill>
                  <a:srgbClr val="FF0000"/>
                </a:solidFill>
                <a:latin typeface="Book Antiqua"/>
                <a:ea typeface="Book Antiqua"/>
                <a:cs typeface="Book Antiqua"/>
                <a:sym typeface="Book Antiqua"/>
              </a:rPr>
              <a:t>Physical data independence </a:t>
            </a:r>
            <a:r>
              <a:rPr lang="en-US" sz="3000">
                <a:solidFill>
                  <a:srgbClr val="FF0000"/>
                </a:solidFill>
                <a:latin typeface="Book Antiqua"/>
                <a:ea typeface="Book Antiqua"/>
                <a:cs typeface="Book Antiqua"/>
                <a:sym typeface="Book Antiqua"/>
              </a:rPr>
              <a:t>: </a:t>
            </a:r>
            <a:r>
              <a:rPr lang="en-US" sz="3000">
                <a:solidFill>
                  <a:srgbClr val="00682F"/>
                </a:solidFill>
                <a:latin typeface="Book Antiqua"/>
                <a:ea typeface="Book Antiqua"/>
                <a:cs typeface="Book Antiqua"/>
                <a:sym typeface="Book Antiqua"/>
              </a:rPr>
              <a:t>Proteksi </a:t>
            </a:r>
            <a:r>
              <a:rPr i="1" lang="en-US" sz="3000">
                <a:solidFill>
                  <a:srgbClr val="FF0000"/>
                </a:solidFill>
                <a:latin typeface="Book Antiqua"/>
                <a:ea typeface="Book Antiqua"/>
                <a:cs typeface="Book Antiqua"/>
                <a:sym typeface="Book Antiqua"/>
              </a:rPr>
              <a:t>conceptual schema</a:t>
            </a:r>
            <a:r>
              <a:rPr lang="en-US" sz="3000">
                <a:solidFill>
                  <a:srgbClr val="FF0000"/>
                </a:solidFill>
                <a:latin typeface="Book Antiqua"/>
                <a:ea typeface="Book Antiqua"/>
                <a:cs typeface="Book Antiqua"/>
                <a:sym typeface="Book Antiqua"/>
              </a:rPr>
              <a:t> </a:t>
            </a:r>
            <a:r>
              <a:rPr lang="en-US" sz="3000">
                <a:solidFill>
                  <a:srgbClr val="00682F"/>
                </a:solidFill>
                <a:latin typeface="Book Antiqua"/>
                <a:ea typeface="Book Antiqua"/>
                <a:cs typeface="Book Antiqua"/>
                <a:sym typeface="Book Antiqua"/>
              </a:rPr>
              <a:t>terhadap perubahan-perubahan dalam struktur </a:t>
            </a:r>
            <a:r>
              <a:rPr i="1" lang="en-US" sz="3000">
                <a:solidFill>
                  <a:srgbClr val="FF0000"/>
                </a:solidFill>
                <a:latin typeface="Book Antiqua"/>
                <a:ea typeface="Book Antiqua"/>
                <a:cs typeface="Book Antiqua"/>
                <a:sym typeface="Book Antiqua"/>
              </a:rPr>
              <a:t>physical</a:t>
            </a:r>
            <a:r>
              <a:rPr lang="en-US" sz="3000">
                <a:solidFill>
                  <a:srgbClr val="00682F"/>
                </a:solidFill>
                <a:latin typeface="Book Antiqua"/>
                <a:ea typeface="Book Antiqua"/>
                <a:cs typeface="Book Antiqua"/>
                <a:sym typeface="Book Antiqua"/>
              </a:rPr>
              <a:t> dari data.</a:t>
            </a:r>
            <a:endParaRPr/>
          </a:p>
        </p:txBody>
      </p:sp>
      <p:sp>
        <p:nvSpPr>
          <p:cNvPr id="917" name="Google Shape;917;p39"/>
          <p:cNvSpPr/>
          <p:nvPr/>
        </p:nvSpPr>
        <p:spPr>
          <a:xfrm>
            <a:off x="1813719" y="5562600"/>
            <a:ext cx="5276918" cy="365109"/>
          </a:xfrm>
          <a:prstGeom prst="rect">
            <a:avLst/>
          </a:prstGeom>
          <a:noFill/>
          <a:ln>
            <a:noFill/>
          </a:ln>
        </p:spPr>
        <p:txBody>
          <a:bodyPr anchorCtr="0" anchor="t" bIns="43625" lIns="88800" spcFirstLastPara="1" rIns="88800" wrap="square" tIns="43625">
            <a:spAutoFit/>
          </a:bodyPr>
          <a:lstStyle/>
          <a:p>
            <a:pPr indent="-114300" lvl="0" marL="0" marR="0" rtl="0" algn="l">
              <a:spcBef>
                <a:spcPts val="0"/>
              </a:spcBef>
              <a:spcAft>
                <a:spcPts val="0"/>
              </a:spcAft>
              <a:buClr>
                <a:srgbClr val="FF0000"/>
              </a:buClr>
              <a:buSzPts val="1800"/>
              <a:buFont typeface="Arial"/>
              <a:buChar char="●"/>
            </a:pPr>
            <a:r>
              <a:rPr i="1" lang="en-US" sz="1800">
                <a:solidFill>
                  <a:srgbClr val="FF0000"/>
                </a:solidFill>
                <a:latin typeface="Book Antiqua"/>
                <a:ea typeface="Book Antiqua"/>
                <a:cs typeface="Book Antiqua"/>
                <a:sym typeface="Book Antiqua"/>
              </a:rPr>
              <a:t> Salah satu manfaat penting dari penggunaan DBMS</a:t>
            </a:r>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 name="Shape 115"/>
        <p:cNvGrpSpPr/>
        <p:nvPr/>
      </p:nvGrpSpPr>
      <p:grpSpPr>
        <a:xfrm>
          <a:off x="0" y="0"/>
          <a:ext cx="0" cy="0"/>
          <a:chOff x="0" y="0"/>
          <a:chExt cx="0" cy="0"/>
        </a:xfrm>
      </p:grpSpPr>
      <p:sp>
        <p:nvSpPr>
          <p:cNvPr id="116" name="Google Shape;116;p4"/>
          <p:cNvSpPr txBox="1"/>
          <p:nvPr>
            <p:ph type="title"/>
          </p:nvPr>
        </p:nvSpPr>
        <p:spPr>
          <a:xfrm>
            <a:off x="608092" y="-129113"/>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700"/>
              <a:buFont typeface="Book Antiqua"/>
              <a:buNone/>
            </a:pPr>
            <a:r>
              <a:rPr b="1" lang="en-US" sz="3700">
                <a:solidFill>
                  <a:srgbClr val="FFFEFE"/>
                </a:solidFill>
                <a:latin typeface="Book Antiqua"/>
                <a:ea typeface="Book Antiqua"/>
                <a:cs typeface="Book Antiqua"/>
                <a:sym typeface="Book Antiqua"/>
              </a:rPr>
              <a:t>Basis Data : </a:t>
            </a:r>
            <a:r>
              <a:rPr b="1" lang="en-US" sz="3700">
                <a:solidFill>
                  <a:srgbClr val="FF0000"/>
                </a:solidFill>
                <a:latin typeface="Book Antiqua"/>
                <a:ea typeface="Book Antiqua"/>
                <a:cs typeface="Book Antiqua"/>
                <a:sym typeface="Book Antiqua"/>
              </a:rPr>
              <a:t>Apa yang dimaksud (?) </a:t>
            </a:r>
            <a:endParaRPr sz="3700">
              <a:solidFill>
                <a:srgbClr val="FF0000"/>
              </a:solidFill>
            </a:endParaRPr>
          </a:p>
        </p:txBody>
      </p:sp>
      <p:sp>
        <p:nvSpPr>
          <p:cNvPr id="117" name="Google Shape;117;p4"/>
          <p:cNvSpPr/>
          <p:nvPr/>
        </p:nvSpPr>
        <p:spPr>
          <a:xfrm>
            <a:off x="948795" y="663050"/>
            <a:ext cx="10439400" cy="6494085"/>
          </a:xfrm>
          <a:prstGeom prst="rect">
            <a:avLst/>
          </a:prstGeom>
          <a:noFill/>
          <a:ln>
            <a:noFill/>
          </a:ln>
        </p:spPr>
        <p:txBody>
          <a:bodyPr anchorCtr="0" anchor="t" bIns="45700" lIns="91425" spcFirstLastPara="1" rIns="91425" wrap="square" tIns="45700">
            <a:spAutoFit/>
          </a:bodyPr>
          <a:lstStyle/>
          <a:p>
            <a:pPr indent="-476250" lvl="0" marL="476250" marR="0" rtl="0" algn="just">
              <a:spcBef>
                <a:spcPts val="0"/>
              </a:spcBef>
              <a:spcAft>
                <a:spcPts val="0"/>
              </a:spcAft>
              <a:buClr>
                <a:srgbClr val="FF0000"/>
              </a:buClr>
              <a:buSzPts val="2000"/>
              <a:buFont typeface="Book Antiqua"/>
              <a:buChar char="•"/>
            </a:pPr>
            <a:r>
              <a:rPr b="1" i="1" lang="en-US" sz="2000" u="none" cap="none" strike="noStrike">
                <a:solidFill>
                  <a:srgbClr val="FF0000"/>
                </a:solidFill>
                <a:latin typeface="Book Antiqua"/>
                <a:ea typeface="Book Antiqua"/>
                <a:cs typeface="Book Antiqua"/>
                <a:sym typeface="Book Antiqua"/>
              </a:rPr>
              <a:t>Basis Data/Database : Analogi secara simpel </a:t>
            </a:r>
            <a:r>
              <a:rPr b="1" i="1" lang="en-US" sz="3200" u="none" cap="none" strike="noStrike">
                <a:solidFill>
                  <a:srgbClr val="FF0000"/>
                </a:solidFill>
                <a:latin typeface="Book Antiqua"/>
                <a:ea typeface="Book Antiqua"/>
                <a:cs typeface="Book Antiqua"/>
                <a:sym typeface="Book Antiqua"/>
              </a:rPr>
              <a:t>→</a:t>
            </a:r>
            <a:r>
              <a:rPr b="1" i="0" lang="en-US" sz="2000" u="none" cap="none" strike="noStrike">
                <a:solidFill>
                  <a:srgbClr val="FF0000"/>
                </a:solidFill>
                <a:latin typeface="Book Antiqua"/>
                <a:ea typeface="Book Antiqua"/>
                <a:cs typeface="Book Antiqua"/>
                <a:sym typeface="Book Antiqua"/>
              </a:rPr>
              <a:t>  </a:t>
            </a:r>
            <a:r>
              <a:rPr b="0" i="0" lang="en-US" sz="2000" u="none" cap="none" strike="noStrike">
                <a:solidFill>
                  <a:srgbClr val="00682F"/>
                </a:solidFill>
                <a:latin typeface="Book Antiqua"/>
                <a:ea typeface="Book Antiqua"/>
                <a:cs typeface="Book Antiqua"/>
                <a:sym typeface="Book Antiqua"/>
              </a:rPr>
              <a:t>Gudang data, Kumpulan data. </a:t>
            </a:r>
            <a:endParaRPr/>
          </a:p>
          <a:p>
            <a:pPr indent="-476250" lvl="0" marL="476250" marR="0" rtl="0" algn="just">
              <a:spcBef>
                <a:spcPts val="0"/>
              </a:spcBef>
              <a:spcAft>
                <a:spcPts val="0"/>
              </a:spcAft>
              <a:buNone/>
            </a:pPr>
            <a:r>
              <a:rPr b="0" i="0" lang="en-US" sz="2000" u="none" cap="none" strike="noStrike">
                <a:solidFill>
                  <a:srgbClr val="00682F"/>
                </a:solidFill>
                <a:latin typeface="Book Antiqua"/>
                <a:ea typeface="Book Antiqua"/>
                <a:cs typeface="Book Antiqua"/>
                <a:sym typeface="Book Antiqua"/>
              </a:rPr>
              <a:t>	Pada dasarnya merupakan sistem yang menyimpan reord-record data yang ter -komputerisasi. </a:t>
            </a:r>
            <a:endParaRPr/>
          </a:p>
          <a:p>
            <a:pPr indent="-476250" lvl="1" marL="925007" marR="0" rtl="0" algn="just">
              <a:spcBef>
                <a:spcPts val="0"/>
              </a:spcBef>
              <a:spcAft>
                <a:spcPts val="0"/>
              </a:spcAft>
              <a:buClr>
                <a:srgbClr val="FF0000"/>
              </a:buClr>
              <a:buSzPts val="2000"/>
              <a:buFont typeface="Noto Sans Symbols"/>
              <a:buChar char="⮚"/>
            </a:pPr>
            <a:r>
              <a:rPr b="0" i="0" lang="en-US" sz="2000" u="none" cap="none" strike="noStrike">
                <a:solidFill>
                  <a:srgbClr val="00682F"/>
                </a:solidFill>
                <a:latin typeface="Book Antiqua"/>
                <a:ea typeface="Book Antiqua"/>
                <a:cs typeface="Book Antiqua"/>
                <a:sym typeface="Book Antiqua"/>
              </a:rPr>
              <a:t>Merupakan sekumpulan </a:t>
            </a:r>
            <a:r>
              <a:rPr b="0" i="1" lang="en-US" sz="2000" u="none" cap="none" strike="noStrike">
                <a:solidFill>
                  <a:srgbClr val="FF0000"/>
                </a:solidFill>
                <a:latin typeface="Book Antiqua"/>
                <a:ea typeface="Book Antiqua"/>
                <a:cs typeface="Book Antiqua"/>
                <a:sym typeface="Book Antiqua"/>
              </a:rPr>
              <a:t>persisten data </a:t>
            </a:r>
            <a:r>
              <a:rPr b="0" i="0" lang="en-US" sz="2000" u="none" cap="none" strike="noStrike">
                <a:solidFill>
                  <a:srgbClr val="00682F"/>
                </a:solidFill>
                <a:latin typeface="Book Antiqua"/>
                <a:ea typeface="Book Antiqua"/>
                <a:cs typeface="Book Antiqua"/>
                <a:sym typeface="Book Antiqua"/>
              </a:rPr>
              <a:t>yang digunakan oleh sistem aplikasi.</a:t>
            </a:r>
            <a:endParaRPr/>
          </a:p>
          <a:p>
            <a:pPr indent="-476250" lvl="1" marL="925007" marR="0" rtl="0" algn="just">
              <a:spcBef>
                <a:spcPts val="0"/>
              </a:spcBef>
              <a:spcAft>
                <a:spcPts val="0"/>
              </a:spcAft>
              <a:buClr>
                <a:srgbClr val="FF0000"/>
              </a:buClr>
              <a:buSzPts val="2000"/>
              <a:buFont typeface="Noto Sans Symbols"/>
              <a:buChar char="⮚"/>
            </a:pPr>
            <a:r>
              <a:rPr b="0" i="1" lang="en-US" sz="2000" u="none" cap="none" strike="noStrike">
                <a:solidFill>
                  <a:srgbClr val="FF0000"/>
                </a:solidFill>
                <a:latin typeface="Book Antiqua"/>
                <a:ea typeface="Book Antiqua"/>
                <a:cs typeface="Book Antiqua"/>
                <a:sym typeface="Book Antiqua"/>
              </a:rPr>
              <a:t>Persisten,</a:t>
            </a:r>
            <a:r>
              <a:rPr b="0" i="0" lang="en-US" sz="2000" u="none" cap="none" strike="noStrike">
                <a:solidFill>
                  <a:srgbClr val="00682F"/>
                </a:solidFill>
                <a:latin typeface="Book Antiqua"/>
                <a:ea typeface="Book Antiqua"/>
                <a:cs typeface="Book Antiqua"/>
                <a:sym typeface="Book Antiqua"/>
              </a:rPr>
              <a:t> bahwa sekali data diterima oleh </a:t>
            </a:r>
            <a:r>
              <a:rPr b="0" i="0" lang="en-US" sz="2000" u="none" cap="none" strike="noStrike">
                <a:solidFill>
                  <a:srgbClr val="FF0000"/>
                </a:solidFill>
                <a:latin typeface="Book Antiqua"/>
                <a:ea typeface="Book Antiqua"/>
                <a:cs typeface="Book Antiqua"/>
                <a:sym typeface="Book Antiqua"/>
              </a:rPr>
              <a:t>(DBMS-Database Management System) </a:t>
            </a:r>
            <a:r>
              <a:rPr b="0" i="0" lang="en-US" sz="2000" u="none" cap="none" strike="noStrike">
                <a:solidFill>
                  <a:srgbClr val="00682F"/>
                </a:solidFill>
                <a:latin typeface="Book Antiqua"/>
                <a:ea typeface="Book Antiqua"/>
                <a:cs typeface="Book Antiqua"/>
                <a:sym typeface="Book Antiqua"/>
              </a:rPr>
              <a:t> untuk disimpan  dalam basis data, maka data tersebut hanya dapat dihapus oleh basis data  dengan menggunakan permintaan eksplisit kepada </a:t>
            </a:r>
            <a:r>
              <a:rPr b="0" i="0" lang="en-US" sz="2000" u="none" cap="none" strike="noStrike">
                <a:solidFill>
                  <a:srgbClr val="FF0000"/>
                </a:solidFill>
                <a:latin typeface="Book Antiqua"/>
                <a:ea typeface="Book Antiqua"/>
                <a:cs typeface="Book Antiqua"/>
                <a:sym typeface="Book Antiqua"/>
              </a:rPr>
              <a:t>DBMS.</a:t>
            </a:r>
            <a:endParaRPr/>
          </a:p>
          <a:p>
            <a:pPr indent="-476250" lvl="0" marL="476250" marR="0" rtl="0" algn="just">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Himpunan kelompok data </a:t>
            </a:r>
            <a:r>
              <a:rPr b="0" i="1" lang="en-US" sz="2000" u="none" cap="none" strike="noStrike">
                <a:solidFill>
                  <a:srgbClr val="FF0000"/>
                </a:solidFill>
                <a:latin typeface="Book Antiqua"/>
                <a:ea typeface="Book Antiqua"/>
                <a:cs typeface="Book Antiqua"/>
                <a:sym typeface="Book Antiqua"/>
              </a:rPr>
              <a:t>(arsip) </a:t>
            </a:r>
            <a:r>
              <a:rPr b="0" i="0" lang="en-US" sz="2000" u="none" cap="none" strike="noStrike">
                <a:solidFill>
                  <a:srgbClr val="00682F"/>
                </a:solidFill>
                <a:latin typeface="Book Antiqua"/>
                <a:ea typeface="Book Antiqua"/>
                <a:cs typeface="Book Antiqua"/>
                <a:sym typeface="Book Antiqua"/>
              </a:rPr>
              <a:t>yang saling berhubungan yang diorganisasikan sedemikian rupa agar kelak dapat dimanfaatkan kembali secara cepat dan mudah.</a:t>
            </a:r>
            <a:endParaRPr/>
          </a:p>
          <a:p>
            <a:pPr indent="-476250" lvl="0" marL="476250" marR="0" rtl="0" algn="just">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Kumpulan data yang saling berhubungan yang disimpan secara bersama sedemikian rupa dan tanpa pengulangan (redudansi) yang tidak perlu, untuk memenuhi berbagai kebutuhan.</a:t>
            </a:r>
            <a:endParaRPr/>
          </a:p>
          <a:p>
            <a:pPr indent="-476250" lvl="0" marL="476250" marR="0" rtl="0" algn="just">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Kumpulan file/tabel/arsip yang saling berhubungan yang disimpan dalam media penyimpanan elektronis.</a:t>
            </a:r>
            <a:endParaRPr/>
          </a:p>
          <a:p>
            <a:pPr indent="-476250" lvl="0" marL="476250" marR="0" rtl="0" algn="just">
              <a:spcBef>
                <a:spcPts val="0"/>
              </a:spcBef>
              <a:spcAft>
                <a:spcPts val="0"/>
              </a:spcAft>
              <a:buClr>
                <a:srgbClr val="FF0000"/>
              </a:buClr>
              <a:buSzPts val="2000"/>
              <a:buFont typeface="Book Antiqua"/>
              <a:buChar char="•"/>
            </a:pPr>
            <a:r>
              <a:rPr b="1" i="1" lang="en-US" sz="2000" u="none" cap="none" strike="noStrike">
                <a:solidFill>
                  <a:srgbClr val="FF0000"/>
                </a:solidFill>
                <a:latin typeface="Book Antiqua"/>
                <a:ea typeface="Book Antiqua"/>
                <a:cs typeface="Book Antiqua"/>
                <a:sym typeface="Book Antiqua"/>
              </a:rPr>
              <a:t>Relation-Database Management System (RDBMS) : </a:t>
            </a:r>
            <a:r>
              <a:rPr b="0" i="0" lang="en-US" sz="2000" u="none" cap="none" strike="noStrike">
                <a:solidFill>
                  <a:srgbClr val="00682F"/>
                </a:solidFill>
                <a:latin typeface="Book Antiqua"/>
                <a:ea typeface="Book Antiqua"/>
                <a:cs typeface="Book Antiqua"/>
                <a:sym typeface="Book Antiqua"/>
              </a:rPr>
              <a:t>Perangkat lunak yang mendefinisikan database, menyimpan data, mendukung bahasa kueri, menghasilkan laporan, dan membuat layar entri data </a:t>
            </a:r>
            <a:r>
              <a:rPr b="0" i="1" lang="en-US" sz="2000" u="none" cap="none" strike="noStrike">
                <a:solidFill>
                  <a:srgbClr val="FF0000"/>
                </a:solidFill>
                <a:latin typeface="Book Antiqua"/>
                <a:ea typeface="Book Antiqua"/>
                <a:cs typeface="Book Antiqua"/>
                <a:sym typeface="Book Antiqua"/>
              </a:rPr>
              <a:t>(Oracle, DB2, Ms-Sql, My Sql, PostgreSQL, dll)</a:t>
            </a:r>
            <a:r>
              <a:rPr b="0" i="0" lang="en-US" sz="2000" u="none" cap="none" strike="noStrike">
                <a:solidFill>
                  <a:srgbClr val="00682F"/>
                </a:solidFill>
                <a:latin typeface="Book Antiqua"/>
                <a:ea typeface="Book Antiqua"/>
                <a:cs typeface="Book Antiqua"/>
                <a:sym typeface="Book Antiqua"/>
              </a:rPr>
              <a:t>.</a:t>
            </a:r>
            <a:endParaRPr b="0" i="1" sz="2000" u="none" cap="none" strike="noStrike">
              <a:solidFill>
                <a:srgbClr val="00682F"/>
              </a:solidFill>
              <a:latin typeface="Book Antiqua"/>
              <a:ea typeface="Book Antiqua"/>
              <a:cs typeface="Book Antiqua"/>
              <a:sym typeface="Book Antiqua"/>
            </a:endParaRPr>
          </a:p>
          <a:p>
            <a:pPr indent="-349250" lvl="0" marL="476250" marR="0" rtl="0" algn="just">
              <a:spcBef>
                <a:spcPts val="0"/>
              </a:spcBef>
              <a:spcAft>
                <a:spcPts val="0"/>
              </a:spcAft>
              <a:buClr>
                <a:schemeClr val="lt1"/>
              </a:buClr>
              <a:buSzPts val="2000"/>
              <a:buFont typeface="Calibri"/>
              <a:buNone/>
            </a:pPr>
            <a:r>
              <a:t/>
            </a:r>
            <a:endParaRPr b="0" i="0" sz="20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5" name="Shape 925"/>
        <p:cNvGrpSpPr/>
        <p:nvPr/>
      </p:nvGrpSpPr>
      <p:grpSpPr>
        <a:xfrm>
          <a:off x="0" y="0"/>
          <a:ext cx="0" cy="0"/>
          <a:chOff x="0" y="0"/>
          <a:chExt cx="0" cy="0"/>
        </a:xfrm>
      </p:grpSpPr>
      <p:sp>
        <p:nvSpPr>
          <p:cNvPr id="926" name="Google Shape;926;p40"/>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7" name="Google Shape;927;p40"/>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Google Shape;928;p40"/>
          <p:cNvSpPr txBox="1"/>
          <p:nvPr>
            <p:ph type="title"/>
          </p:nvPr>
        </p:nvSpPr>
        <p:spPr>
          <a:xfrm>
            <a:off x="405394" y="29568"/>
            <a:ext cx="10540260" cy="762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Queries dalam </a:t>
            </a:r>
            <a:r>
              <a:rPr b="1" lang="en-US" sz="3600">
                <a:solidFill>
                  <a:srgbClr val="FF0000"/>
                </a:solidFill>
                <a:latin typeface="Book Antiqua"/>
                <a:ea typeface="Book Antiqua"/>
                <a:cs typeface="Book Antiqua"/>
                <a:sym typeface="Book Antiqua"/>
              </a:rPr>
              <a:t>DBMS</a:t>
            </a:r>
            <a:endParaRPr/>
          </a:p>
        </p:txBody>
      </p:sp>
      <p:sp>
        <p:nvSpPr>
          <p:cNvPr id="929" name="Google Shape;929;p40"/>
          <p:cNvSpPr txBox="1"/>
          <p:nvPr>
            <p:ph idx="1" type="body"/>
          </p:nvPr>
        </p:nvSpPr>
        <p:spPr>
          <a:xfrm>
            <a:off x="678355" y="805216"/>
            <a:ext cx="10747939" cy="5410200"/>
          </a:xfrm>
          <a:prstGeom prst="rect">
            <a:avLst/>
          </a:prstGeom>
          <a:noFill/>
          <a:ln>
            <a:noFill/>
          </a:ln>
        </p:spPr>
        <p:txBody>
          <a:bodyPr anchorCtr="0" anchor="t" bIns="44875" lIns="89750" spcFirstLastPara="1" rIns="89750" wrap="square" tIns="44875">
            <a:normAutofit/>
          </a:bodyPr>
          <a:lstStyle/>
          <a:p>
            <a:pPr indent="-269255" lvl="0" marL="269255" rtl="0" algn="l">
              <a:lnSpc>
                <a:spcPct val="90000"/>
              </a:lnSpc>
              <a:spcBef>
                <a:spcPts val="0"/>
              </a:spcBef>
              <a:spcAft>
                <a:spcPts val="0"/>
              </a:spcAft>
              <a:buClr>
                <a:srgbClr val="93B3D7"/>
              </a:buClr>
              <a:buSzPts val="2000"/>
              <a:buChar char="•"/>
            </a:pPr>
            <a:r>
              <a:rPr b="1" i="1" lang="en-US" sz="2000" u="sng">
                <a:solidFill>
                  <a:srgbClr val="FC0128"/>
                </a:solidFill>
                <a:latin typeface="Book Antiqua"/>
                <a:ea typeface="Book Antiqua"/>
                <a:cs typeface="Book Antiqua"/>
                <a:sym typeface="Book Antiqua"/>
              </a:rPr>
              <a:t>Query</a:t>
            </a:r>
            <a:r>
              <a:rPr lang="en-US" sz="2000">
                <a:latin typeface="Book Antiqua"/>
                <a:ea typeface="Book Antiqua"/>
                <a:cs typeface="Book Antiqua"/>
                <a:sym typeface="Book Antiqua"/>
              </a:rPr>
              <a:t> : </a:t>
            </a:r>
            <a:r>
              <a:rPr lang="en-US" sz="2000">
                <a:solidFill>
                  <a:srgbClr val="00682F"/>
                </a:solidFill>
                <a:latin typeface="Book Antiqua"/>
                <a:ea typeface="Book Antiqua"/>
                <a:cs typeface="Book Antiqua"/>
                <a:sym typeface="Book Antiqua"/>
              </a:rPr>
              <a:t>adalah pertanyaan yang melibatkan data yang disimpan dalam suatu RDBMS. Contoh queries utk university database :                  </a:t>
            </a:r>
            <a:endParaRPr sz="2000">
              <a:solidFill>
                <a:srgbClr val="00682F"/>
              </a:solidFill>
              <a:latin typeface="Book Antiqua"/>
              <a:ea typeface="Book Antiqua"/>
              <a:cs typeface="Book Antiqua"/>
              <a:sym typeface="Book Antiqua"/>
            </a:endParaRPr>
          </a:p>
          <a:p>
            <a:pPr indent="-179502" lvl="1" marL="538508" rtl="0" algn="l">
              <a:lnSpc>
                <a:spcPct val="90000"/>
              </a:lnSpc>
              <a:spcBef>
                <a:spcPts val="400"/>
              </a:spcBef>
              <a:spcAft>
                <a:spcPts val="0"/>
              </a:spcAft>
              <a:buClr>
                <a:srgbClr val="93B3D7"/>
              </a:buClr>
              <a:buSzPts val="1500"/>
              <a:buChar char="–"/>
            </a:pPr>
            <a:r>
              <a:rPr i="1" lang="en-US" sz="2000">
                <a:solidFill>
                  <a:srgbClr val="FF0000"/>
                </a:solidFill>
                <a:latin typeface="Book Antiqua"/>
                <a:ea typeface="Book Antiqua"/>
                <a:cs typeface="Book Antiqua"/>
                <a:sym typeface="Book Antiqua"/>
              </a:rPr>
              <a:t>Siapa nama mhs dengan nim=A1-1003 ? Select nama from mAHASISWA where NIM= A1-100323456</a:t>
            </a:r>
            <a:endParaRPr i="1" sz="2000">
              <a:solidFill>
                <a:srgbClr val="FF0000"/>
              </a:solidFill>
              <a:latin typeface="Book Antiqua"/>
              <a:ea typeface="Book Antiqua"/>
              <a:cs typeface="Book Antiqua"/>
              <a:sym typeface="Book Antiqua"/>
            </a:endParaRPr>
          </a:p>
          <a:p>
            <a:pPr indent="-179502" lvl="1" marL="538508" rtl="0" algn="l">
              <a:lnSpc>
                <a:spcPct val="90000"/>
              </a:lnSpc>
              <a:spcBef>
                <a:spcPts val="400"/>
              </a:spcBef>
              <a:spcAft>
                <a:spcPts val="0"/>
              </a:spcAft>
              <a:buClr>
                <a:srgbClr val="93B3D7"/>
              </a:buClr>
              <a:buSzPts val="1500"/>
              <a:buChar char="–"/>
            </a:pPr>
            <a:r>
              <a:rPr i="1" lang="en-US" sz="2000">
                <a:solidFill>
                  <a:srgbClr val="FF0000"/>
                </a:solidFill>
                <a:latin typeface="Book Antiqua"/>
                <a:ea typeface="Book Antiqua"/>
                <a:cs typeface="Book Antiqua"/>
                <a:sym typeface="Book Antiqua"/>
              </a:rPr>
              <a:t>Berapa jumlah mhs yang mengambil kuliah dengan kode mata kuliah kuliah course </a:t>
            </a:r>
            <a:r>
              <a:rPr b="1" lang="en-US" sz="2000">
                <a:solidFill>
                  <a:srgbClr val="00682F"/>
                </a:solidFill>
                <a:latin typeface="Book Antiqua"/>
                <a:ea typeface="Book Antiqua"/>
                <a:cs typeface="Book Antiqua"/>
                <a:sym typeface="Book Antiqua"/>
              </a:rPr>
              <a:t>PJJKI52001</a:t>
            </a:r>
            <a:endParaRPr b="1" i="1" sz="2000">
              <a:solidFill>
                <a:srgbClr val="00682F"/>
              </a:solidFill>
              <a:latin typeface="Book Antiqua"/>
              <a:ea typeface="Book Antiqua"/>
              <a:cs typeface="Book Antiqua"/>
              <a:sym typeface="Book Antiqua"/>
            </a:endParaRPr>
          </a:p>
          <a:p>
            <a:pPr indent="-269255" lvl="0" marL="269255" rtl="0" algn="l">
              <a:lnSpc>
                <a:spcPct val="90000"/>
              </a:lnSpc>
              <a:spcBef>
                <a:spcPts val="400"/>
              </a:spcBef>
              <a:spcAft>
                <a:spcPts val="0"/>
              </a:spcAft>
              <a:buClr>
                <a:srgbClr val="93B3D7"/>
              </a:buClr>
              <a:buSzPts val="2000"/>
              <a:buChar char="•"/>
            </a:pPr>
            <a:r>
              <a:rPr b="1" i="1" lang="en-US" sz="2000" u="sng">
                <a:solidFill>
                  <a:srgbClr val="FC0128"/>
                </a:solidFill>
                <a:latin typeface="Book Antiqua"/>
                <a:ea typeface="Book Antiqua"/>
                <a:cs typeface="Book Antiqua"/>
                <a:sym typeface="Book Antiqua"/>
              </a:rPr>
              <a:t>Query Language</a:t>
            </a:r>
            <a:r>
              <a:rPr lang="en-US" sz="2000">
                <a:latin typeface="Book Antiqua"/>
                <a:ea typeface="Book Antiqua"/>
                <a:cs typeface="Book Antiqua"/>
                <a:sym typeface="Book Antiqua"/>
              </a:rPr>
              <a:t> : </a:t>
            </a:r>
            <a:r>
              <a:rPr lang="en-US" sz="2000">
                <a:solidFill>
                  <a:srgbClr val="00682F"/>
                </a:solidFill>
                <a:latin typeface="Book Antiqua"/>
                <a:ea typeface="Book Antiqua"/>
                <a:cs typeface="Book Antiqua"/>
                <a:sym typeface="Book Antiqua"/>
              </a:rPr>
              <a:t>adalah bahasa khusus yang disediakan oleh RDBMS untuk mendefiniskan query seperti : Aljabar Relasi &amp; Kalkulus Relasi.</a:t>
            </a:r>
            <a:endParaRPr sz="2000">
              <a:solidFill>
                <a:srgbClr val="00682F"/>
              </a:solidFill>
              <a:latin typeface="Book Antiqua"/>
              <a:ea typeface="Book Antiqua"/>
              <a:cs typeface="Book Antiqua"/>
              <a:sym typeface="Book Antiqua"/>
            </a:endParaRPr>
          </a:p>
          <a:p>
            <a:pPr indent="-179502" lvl="1" marL="538508" rtl="0" algn="l">
              <a:lnSpc>
                <a:spcPct val="90000"/>
              </a:lnSpc>
              <a:spcBef>
                <a:spcPts val="400"/>
              </a:spcBef>
              <a:spcAft>
                <a:spcPts val="0"/>
              </a:spcAft>
              <a:buClr>
                <a:srgbClr val="93B3D7"/>
              </a:buClr>
              <a:buSzPts val="1500"/>
              <a:buChar char="–"/>
            </a:pPr>
            <a:r>
              <a:rPr i="1" lang="en-US" sz="2000" u="sng">
                <a:solidFill>
                  <a:srgbClr val="FC0128"/>
                </a:solidFill>
                <a:latin typeface="Book Antiqua"/>
                <a:ea typeface="Book Antiqua"/>
                <a:cs typeface="Book Antiqua"/>
                <a:sym typeface="Book Antiqua"/>
              </a:rPr>
              <a:t>Relational Algebra</a:t>
            </a:r>
            <a:r>
              <a:rPr lang="en-US" sz="2000">
                <a:latin typeface="Book Antiqua"/>
                <a:ea typeface="Book Antiqua"/>
                <a:cs typeface="Book Antiqua"/>
                <a:sym typeface="Book Antiqua"/>
              </a:rPr>
              <a:t> : </a:t>
            </a:r>
            <a:r>
              <a:rPr lang="en-US" sz="2000">
                <a:solidFill>
                  <a:srgbClr val="00682F"/>
                </a:solidFill>
                <a:latin typeface="Book Antiqua"/>
                <a:ea typeface="Book Antiqua"/>
                <a:cs typeface="Book Antiqua"/>
                <a:sym typeface="Book Antiqua"/>
              </a:rPr>
              <a:t>adalah formal query language yang didasarkan pada sekumpulan “operators” utk memanipulasi data</a:t>
            </a:r>
            <a:endParaRPr/>
          </a:p>
          <a:p>
            <a:pPr indent="-179502" lvl="1" marL="538508" rtl="0" algn="l">
              <a:lnSpc>
                <a:spcPct val="90000"/>
              </a:lnSpc>
              <a:spcBef>
                <a:spcPts val="400"/>
              </a:spcBef>
              <a:spcAft>
                <a:spcPts val="0"/>
              </a:spcAft>
              <a:buClr>
                <a:srgbClr val="93B3D7"/>
              </a:buClr>
              <a:buSzPts val="1500"/>
              <a:buChar char="–"/>
            </a:pPr>
            <a:r>
              <a:rPr i="1" lang="en-US" sz="2000" u="sng">
                <a:solidFill>
                  <a:srgbClr val="FC0128"/>
                </a:solidFill>
                <a:latin typeface="Book Antiqua"/>
                <a:ea typeface="Book Antiqua"/>
                <a:cs typeface="Book Antiqua"/>
                <a:sym typeface="Book Antiqua"/>
              </a:rPr>
              <a:t>Relational Calculus</a:t>
            </a:r>
            <a:r>
              <a:rPr lang="en-US" sz="2000">
                <a:latin typeface="Book Antiqua"/>
                <a:ea typeface="Book Antiqua"/>
                <a:cs typeface="Book Antiqua"/>
                <a:sym typeface="Book Antiqua"/>
              </a:rPr>
              <a:t> : </a:t>
            </a:r>
            <a:r>
              <a:rPr lang="en-US" sz="2000">
                <a:solidFill>
                  <a:srgbClr val="00682F"/>
                </a:solidFill>
                <a:latin typeface="Book Antiqua"/>
                <a:ea typeface="Book Antiqua"/>
                <a:cs typeface="Book Antiqua"/>
                <a:sym typeface="Book Antiqua"/>
              </a:rPr>
              <a:t>formal query language yang didasarkan pada logika matematika</a:t>
            </a:r>
            <a:endParaRPr sz="2000">
              <a:solidFill>
                <a:srgbClr val="00682F"/>
              </a:solidFill>
              <a:latin typeface="Book Antiqua"/>
              <a:ea typeface="Book Antiqua"/>
              <a:cs typeface="Book Antiqua"/>
              <a:sym typeface="Book Antiqua"/>
            </a:endParaRPr>
          </a:p>
          <a:p>
            <a:pPr indent="-269255" lvl="0" marL="269255" rtl="0" algn="l">
              <a:lnSpc>
                <a:spcPct val="90000"/>
              </a:lnSpc>
              <a:spcBef>
                <a:spcPts val="400"/>
              </a:spcBef>
              <a:spcAft>
                <a:spcPts val="0"/>
              </a:spcAft>
              <a:buClr>
                <a:srgbClr val="93B3D7"/>
              </a:buClr>
              <a:buSzPts val="2000"/>
              <a:buChar char="•"/>
            </a:pPr>
            <a:r>
              <a:rPr lang="en-US" sz="2000">
                <a:solidFill>
                  <a:srgbClr val="00682F"/>
                </a:solidFill>
                <a:latin typeface="Book Antiqua"/>
                <a:ea typeface="Book Antiqua"/>
                <a:cs typeface="Book Antiqua"/>
                <a:sym typeface="Book Antiqua"/>
              </a:rPr>
              <a:t>Data Manipulation Language (DML) adalah bahasa khusus dalam DBMS yang memungkinkan penggunanya utk membuat data, memodifikasi data, dan melakukan query terhadap data.</a:t>
            </a:r>
            <a:endParaRPr/>
          </a:p>
          <a:p>
            <a:pPr indent="-179502" lvl="1" marL="538508" rtl="0" algn="l">
              <a:lnSpc>
                <a:spcPct val="90000"/>
              </a:lnSpc>
              <a:spcBef>
                <a:spcPts val="400"/>
              </a:spcBef>
              <a:spcAft>
                <a:spcPts val="0"/>
              </a:spcAft>
              <a:buClr>
                <a:srgbClr val="C00000"/>
              </a:buClr>
              <a:buSzPts val="1500"/>
              <a:buFont typeface="Noto Sans Symbols"/>
              <a:buChar char="⮚"/>
            </a:pPr>
            <a:r>
              <a:rPr lang="en-US" sz="2000">
                <a:solidFill>
                  <a:srgbClr val="FF0000"/>
                </a:solidFill>
                <a:latin typeface="Book Antiqua"/>
                <a:ea typeface="Book Antiqua"/>
                <a:cs typeface="Book Antiqua"/>
                <a:sym typeface="Book Antiqua"/>
              </a:rPr>
              <a:t>Query language adalah subset dari DML</a:t>
            </a:r>
            <a:endParaRPr/>
          </a:p>
          <a:p>
            <a:pPr indent="-179502" lvl="1" marL="538508" rtl="0" algn="l">
              <a:lnSpc>
                <a:spcPct val="90000"/>
              </a:lnSpc>
              <a:spcBef>
                <a:spcPts val="400"/>
              </a:spcBef>
              <a:spcAft>
                <a:spcPts val="0"/>
              </a:spcAft>
              <a:buClr>
                <a:srgbClr val="FF0000"/>
              </a:buClr>
              <a:buSzPts val="1500"/>
              <a:buFont typeface="Noto Sans Symbols"/>
              <a:buChar char="⮚"/>
            </a:pPr>
            <a:r>
              <a:rPr lang="en-US" sz="2000">
                <a:solidFill>
                  <a:srgbClr val="FF0000"/>
                </a:solidFill>
                <a:latin typeface="Book Antiqua"/>
                <a:ea typeface="Book Antiqua"/>
                <a:cs typeface="Book Antiqua"/>
                <a:sym typeface="Book Antiqua"/>
              </a:rPr>
              <a:t>DML dan DDL secara kolektif dapat dianggap sebagai </a:t>
            </a:r>
            <a:r>
              <a:rPr b="1" i="1" lang="en-US" sz="2000" u="sng">
                <a:latin typeface="Book Antiqua"/>
                <a:ea typeface="Book Antiqua"/>
                <a:cs typeface="Book Antiqua"/>
                <a:sym typeface="Book Antiqua"/>
              </a:rPr>
              <a:t>data sublanguage</a:t>
            </a:r>
            <a:r>
              <a:rPr b="1" i="1" lang="en-US" sz="2000">
                <a:latin typeface="Book Antiqua"/>
                <a:ea typeface="Book Antiqua"/>
                <a:cs typeface="Book Antiqua"/>
                <a:sym typeface="Book Antiqua"/>
              </a:rPr>
              <a:t> </a:t>
            </a:r>
            <a:r>
              <a:rPr lang="en-US" sz="2000">
                <a:solidFill>
                  <a:srgbClr val="FF0000"/>
                </a:solidFill>
                <a:latin typeface="Book Antiqua"/>
                <a:ea typeface="Book Antiqua"/>
                <a:cs typeface="Book Antiqua"/>
                <a:sym typeface="Book Antiqua"/>
              </a:rPr>
              <a:t>bilamana dijadikan satu (</a:t>
            </a:r>
            <a:r>
              <a:rPr i="1" lang="en-US" sz="2000">
                <a:solidFill>
                  <a:srgbClr val="FF0000"/>
                </a:solidFill>
                <a:latin typeface="Book Antiqua"/>
                <a:ea typeface="Book Antiqua"/>
                <a:cs typeface="Book Antiqua"/>
                <a:sym typeface="Book Antiqua"/>
              </a:rPr>
              <a:t>embedded</a:t>
            </a:r>
            <a:r>
              <a:rPr lang="en-US" sz="2000">
                <a:solidFill>
                  <a:srgbClr val="FF0000"/>
                </a:solidFill>
                <a:latin typeface="Book Antiqua"/>
                <a:ea typeface="Book Antiqua"/>
                <a:cs typeface="Book Antiqua"/>
                <a:sym typeface="Book Antiqua"/>
              </a:rPr>
              <a:t>) dalam suatu “host language” (seperti, C, Java, dll.)</a:t>
            </a:r>
            <a:endParaRPr sz="2000" u="sng">
              <a:solidFill>
                <a:srgbClr val="FF0000"/>
              </a:solidFill>
              <a:latin typeface="Book Antiqua"/>
              <a:ea typeface="Book Antiqua"/>
              <a:cs typeface="Book Antiqua"/>
              <a:sym typeface="Book Antiqua"/>
            </a:endParaRPr>
          </a:p>
          <a:p>
            <a:pPr indent="-46152" lvl="1" marL="538508" rtl="0" algn="l">
              <a:lnSpc>
                <a:spcPct val="90000"/>
              </a:lnSpc>
              <a:spcBef>
                <a:spcPts val="560"/>
              </a:spcBef>
              <a:spcAft>
                <a:spcPts val="0"/>
              </a:spcAft>
              <a:buClr>
                <a:srgbClr val="93B3D7"/>
              </a:buClr>
              <a:buSzPts val="2100"/>
              <a:buNone/>
            </a:pPr>
            <a:r>
              <a:t/>
            </a:r>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3" name="Shape 933"/>
        <p:cNvGrpSpPr/>
        <p:nvPr/>
      </p:nvGrpSpPr>
      <p:grpSpPr>
        <a:xfrm>
          <a:off x="0" y="0"/>
          <a:ext cx="0" cy="0"/>
          <a:chOff x="0" y="0"/>
          <a:chExt cx="0" cy="0"/>
        </a:xfrm>
      </p:grpSpPr>
      <p:sp>
        <p:nvSpPr>
          <p:cNvPr id="934" name="Google Shape;934;p41"/>
          <p:cNvSpPr txBox="1"/>
          <p:nvPr>
            <p:ph type="title"/>
          </p:nvPr>
        </p:nvSpPr>
        <p:spPr>
          <a:xfrm>
            <a:off x="608094" y="228600"/>
            <a:ext cx="10742957" cy="8382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600"/>
              <a:buFont typeface="Book Antiqua"/>
              <a:buNone/>
            </a:pPr>
            <a:r>
              <a:rPr b="1" lang="en-US" sz="3600">
                <a:solidFill>
                  <a:srgbClr val="FFFEFE"/>
                </a:solidFill>
                <a:latin typeface="Book Antiqua"/>
                <a:ea typeface="Book Antiqua"/>
                <a:cs typeface="Book Antiqua"/>
                <a:sym typeface="Book Antiqua"/>
              </a:rPr>
              <a:t>Concurrency Control</a:t>
            </a:r>
            <a:endParaRPr/>
          </a:p>
        </p:txBody>
      </p:sp>
      <p:sp>
        <p:nvSpPr>
          <p:cNvPr id="935" name="Google Shape;935;p41"/>
          <p:cNvSpPr txBox="1"/>
          <p:nvPr>
            <p:ph idx="1" type="body"/>
          </p:nvPr>
        </p:nvSpPr>
        <p:spPr>
          <a:xfrm>
            <a:off x="405395" y="1219200"/>
            <a:ext cx="11249700" cy="5105400"/>
          </a:xfrm>
          <a:prstGeom prst="rect">
            <a:avLst/>
          </a:prstGeom>
          <a:noFill/>
          <a:ln>
            <a:noFill/>
          </a:ln>
        </p:spPr>
        <p:txBody>
          <a:bodyPr anchorCtr="0" anchor="t" bIns="44875" lIns="89750" spcFirstLastPara="1" rIns="89750" wrap="square" tIns="44875">
            <a:normAutofit/>
          </a:bodyPr>
          <a:lstStyle/>
          <a:p>
            <a:pPr indent="-269255" lvl="0" marL="269255" rtl="0" algn="l">
              <a:lnSpc>
                <a:spcPct val="90000"/>
              </a:lnSpc>
              <a:spcBef>
                <a:spcPts val="0"/>
              </a:spcBef>
              <a:spcAft>
                <a:spcPts val="0"/>
              </a:spcAft>
              <a:buClr>
                <a:srgbClr val="93B3D7"/>
              </a:buClr>
              <a:buSzPts val="2000"/>
              <a:buChar char="•"/>
            </a:pPr>
            <a:r>
              <a:rPr lang="en-US" sz="2000">
                <a:solidFill>
                  <a:srgbClr val="00682F"/>
                </a:solidFill>
                <a:latin typeface="Book Antiqua"/>
                <a:ea typeface="Book Antiqua"/>
                <a:cs typeface="Book Antiqua"/>
                <a:sym typeface="Book Antiqua"/>
              </a:rPr>
              <a:t>Eksekusi “user programs” secara serentak (</a:t>
            </a:r>
            <a:r>
              <a:rPr i="1" lang="en-US" sz="2000">
                <a:solidFill>
                  <a:srgbClr val="00682F"/>
                </a:solidFill>
                <a:latin typeface="Book Antiqua"/>
                <a:ea typeface="Book Antiqua"/>
                <a:cs typeface="Book Antiqua"/>
                <a:sym typeface="Book Antiqua"/>
              </a:rPr>
              <a:t>concurrent</a:t>
            </a:r>
            <a:r>
              <a:rPr lang="en-US" sz="2000">
                <a:solidFill>
                  <a:srgbClr val="00682F"/>
                </a:solidFill>
                <a:latin typeface="Book Antiqua"/>
                <a:ea typeface="Book Antiqua"/>
                <a:cs typeface="Book Antiqua"/>
                <a:sym typeface="Book Antiqua"/>
              </a:rPr>
              <a:t>) merupakan aspek yang essensial utk memperoleh kinerja DBMS yang baik.</a:t>
            </a:r>
            <a:endParaRPr sz="2000">
              <a:solidFill>
                <a:srgbClr val="00682F"/>
              </a:solidFill>
              <a:latin typeface="Book Antiqua"/>
              <a:ea typeface="Book Antiqua"/>
              <a:cs typeface="Book Antiqua"/>
              <a:sym typeface="Book Antiqua"/>
            </a:endParaRPr>
          </a:p>
          <a:p>
            <a:pPr indent="-179502" lvl="1" marL="538508" rtl="0" algn="l">
              <a:lnSpc>
                <a:spcPct val="90000"/>
              </a:lnSpc>
              <a:spcBef>
                <a:spcPts val="400"/>
              </a:spcBef>
              <a:spcAft>
                <a:spcPts val="0"/>
              </a:spcAft>
              <a:buClr>
                <a:srgbClr val="93B3D7"/>
              </a:buClr>
              <a:buSzPts val="1500"/>
              <a:buNone/>
            </a:pPr>
            <a:r>
              <a:rPr lang="en-US" sz="2000">
                <a:solidFill>
                  <a:srgbClr val="00682F"/>
                </a:solidFill>
                <a:latin typeface="Book Antiqua"/>
                <a:ea typeface="Book Antiqua"/>
                <a:cs typeface="Book Antiqua"/>
                <a:sym typeface="Book Antiqua"/>
              </a:rPr>
              <a:t>   </a:t>
            </a:r>
            <a:r>
              <a:rPr lang="en-US" sz="2000">
                <a:solidFill>
                  <a:srgbClr val="FF0000"/>
                </a:solidFill>
                <a:latin typeface="Book Antiqua"/>
                <a:ea typeface="Book Antiqua"/>
                <a:cs typeface="Book Antiqua"/>
                <a:sym typeface="Book Antiqua"/>
              </a:rPr>
              <a:t>Karena akses disk yang begitu sering dan relatif lambat, maka penting utk membuat CPU sibuk dengan mempekerjakannya pada beberapa user programs secara konkuren.</a:t>
            </a:r>
            <a:endParaRPr/>
          </a:p>
          <a:p>
            <a:pPr indent="-179502" lvl="1" marL="538508" rtl="0" algn="l">
              <a:lnSpc>
                <a:spcPct val="90000"/>
              </a:lnSpc>
              <a:spcBef>
                <a:spcPts val="400"/>
              </a:spcBef>
              <a:spcAft>
                <a:spcPts val="0"/>
              </a:spcAft>
              <a:buClr>
                <a:srgbClr val="93B3D7"/>
              </a:buClr>
              <a:buSzPts val="1500"/>
              <a:buNone/>
            </a:pPr>
            <a:r>
              <a:t/>
            </a:r>
            <a:endParaRPr sz="2000">
              <a:solidFill>
                <a:srgbClr val="FF0000"/>
              </a:solidFill>
              <a:latin typeface="Book Antiqua"/>
              <a:ea typeface="Book Antiqua"/>
              <a:cs typeface="Book Antiqua"/>
              <a:sym typeface="Book Antiqua"/>
            </a:endParaRPr>
          </a:p>
          <a:p>
            <a:pPr indent="-269255" lvl="0" marL="269255" rtl="0" algn="l">
              <a:lnSpc>
                <a:spcPct val="90000"/>
              </a:lnSpc>
              <a:spcBef>
                <a:spcPts val="400"/>
              </a:spcBef>
              <a:spcAft>
                <a:spcPts val="0"/>
              </a:spcAft>
              <a:buClr>
                <a:srgbClr val="93B3D7"/>
              </a:buClr>
              <a:buSzPts val="2000"/>
              <a:buChar char="•"/>
            </a:pPr>
            <a:r>
              <a:rPr lang="en-US" sz="2000">
                <a:solidFill>
                  <a:srgbClr val="00682F"/>
                </a:solidFill>
                <a:latin typeface="Book Antiqua"/>
                <a:ea typeface="Book Antiqua"/>
                <a:cs typeface="Book Antiqua"/>
                <a:sym typeface="Book Antiqua"/>
              </a:rPr>
              <a:t>Tindakan silih-ganti (</a:t>
            </a:r>
            <a:r>
              <a:rPr i="1" lang="en-US" sz="2000">
                <a:solidFill>
                  <a:srgbClr val="00682F"/>
                </a:solidFill>
                <a:latin typeface="Book Antiqua"/>
                <a:ea typeface="Book Antiqua"/>
                <a:cs typeface="Book Antiqua"/>
                <a:sym typeface="Book Antiqua"/>
              </a:rPr>
              <a:t>interleaving</a:t>
            </a:r>
            <a:r>
              <a:rPr lang="en-US" sz="2000">
                <a:solidFill>
                  <a:srgbClr val="00682F"/>
                </a:solidFill>
                <a:latin typeface="Book Antiqua"/>
                <a:ea typeface="Book Antiqua"/>
                <a:cs typeface="Book Antiqua"/>
                <a:sym typeface="Book Antiqua"/>
              </a:rPr>
              <a:t>) pada beberapa user programs yang berbeda dapat menimbulkan terjadinya keadaan yang tidak konsisten</a:t>
            </a:r>
            <a:endParaRPr sz="2000">
              <a:solidFill>
                <a:srgbClr val="00682F"/>
              </a:solidFill>
              <a:latin typeface="Book Antiqua"/>
              <a:ea typeface="Book Antiqua"/>
              <a:cs typeface="Book Antiqua"/>
              <a:sym typeface="Book Antiqua"/>
            </a:endParaRPr>
          </a:p>
          <a:p>
            <a:pPr indent="-179502" lvl="1" marL="538508" rtl="0" algn="l">
              <a:lnSpc>
                <a:spcPct val="90000"/>
              </a:lnSpc>
              <a:spcBef>
                <a:spcPts val="400"/>
              </a:spcBef>
              <a:spcAft>
                <a:spcPts val="0"/>
              </a:spcAft>
              <a:buClr>
                <a:srgbClr val="93B3D7"/>
              </a:buClr>
              <a:buSzPts val="2000"/>
              <a:buNone/>
            </a:pPr>
            <a:r>
              <a:rPr lang="en-US" sz="2000">
                <a:solidFill>
                  <a:srgbClr val="00682F"/>
                </a:solidFill>
                <a:latin typeface="Book Antiqua"/>
                <a:ea typeface="Book Antiqua"/>
                <a:cs typeface="Book Antiqua"/>
                <a:sym typeface="Book Antiqua"/>
              </a:rPr>
              <a:t>   </a:t>
            </a:r>
            <a:r>
              <a:rPr lang="en-US" sz="2000">
                <a:solidFill>
                  <a:srgbClr val="FF0000"/>
                </a:solidFill>
                <a:latin typeface="Book Antiqua"/>
                <a:ea typeface="Book Antiqua"/>
                <a:cs typeface="Book Antiqua"/>
                <a:sym typeface="Book Antiqua"/>
              </a:rPr>
              <a:t>Seorang user diperbolehkan membaca nilai saldo sebelum seorang user lain selesai melakukan perubahan nilai saldo tersebut.</a:t>
            </a:r>
            <a:endParaRPr/>
          </a:p>
          <a:p>
            <a:pPr indent="-179502" lvl="1" marL="538508" rtl="0" algn="l">
              <a:lnSpc>
                <a:spcPct val="90000"/>
              </a:lnSpc>
              <a:spcBef>
                <a:spcPts val="400"/>
              </a:spcBef>
              <a:spcAft>
                <a:spcPts val="0"/>
              </a:spcAft>
              <a:buClr>
                <a:srgbClr val="93B3D7"/>
              </a:buClr>
              <a:buSzPts val="2000"/>
              <a:buNone/>
            </a:pPr>
            <a:r>
              <a:t/>
            </a:r>
            <a:endParaRPr sz="2000">
              <a:solidFill>
                <a:srgbClr val="FF0000"/>
              </a:solidFill>
              <a:latin typeface="Book Antiqua"/>
              <a:ea typeface="Book Antiqua"/>
              <a:cs typeface="Book Antiqua"/>
              <a:sym typeface="Book Antiqua"/>
            </a:endParaRPr>
          </a:p>
          <a:p>
            <a:pPr indent="-269255" lvl="0" marL="269255" rtl="0" algn="l">
              <a:lnSpc>
                <a:spcPct val="90000"/>
              </a:lnSpc>
              <a:spcBef>
                <a:spcPts val="400"/>
              </a:spcBef>
              <a:spcAft>
                <a:spcPts val="0"/>
              </a:spcAft>
              <a:buClr>
                <a:srgbClr val="93B3D7"/>
              </a:buClr>
              <a:buSzPts val="2000"/>
              <a:buChar char="•"/>
            </a:pPr>
            <a:r>
              <a:rPr lang="en-US" sz="2000">
                <a:solidFill>
                  <a:srgbClr val="00682F"/>
                </a:solidFill>
                <a:latin typeface="Book Antiqua"/>
                <a:ea typeface="Book Antiqua"/>
                <a:cs typeface="Book Antiqua"/>
                <a:sym typeface="Book Antiqua"/>
              </a:rPr>
              <a:t>DBMS menjamin persoalan inkonsistensi TIDAK akan terjadi akibat eksekusi konkuren, dengan cara membuat sistem seolah-olah para pengguna DBMS sedang menggunakan sebuah “single-user system”</a:t>
            </a:r>
            <a:endParaRP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9" name="Shape 939"/>
        <p:cNvGrpSpPr/>
        <p:nvPr/>
      </p:nvGrpSpPr>
      <p:grpSpPr>
        <a:xfrm>
          <a:off x="0" y="0"/>
          <a:ext cx="0" cy="0"/>
          <a:chOff x="0" y="0"/>
          <a:chExt cx="0" cy="0"/>
        </a:xfrm>
      </p:grpSpPr>
      <p:sp>
        <p:nvSpPr>
          <p:cNvPr id="940" name="Google Shape;940;p42"/>
          <p:cNvSpPr txBox="1"/>
          <p:nvPr>
            <p:ph type="title"/>
          </p:nvPr>
        </p:nvSpPr>
        <p:spPr>
          <a:xfrm>
            <a:off x="506743" y="419100"/>
            <a:ext cx="11553746" cy="571500"/>
          </a:xfrm>
          <a:prstGeom prst="rect">
            <a:avLst/>
          </a:prstGeom>
          <a:noFill/>
          <a:ln>
            <a:noFill/>
          </a:ln>
        </p:spPr>
        <p:txBody>
          <a:bodyPr anchorCtr="0" anchor="ctr" bIns="44875" lIns="89750" spcFirstLastPara="1" rIns="89750" wrap="square" tIns="44875">
            <a:noAutofit/>
          </a:bodyPr>
          <a:lstStyle/>
          <a:p>
            <a:pPr indent="0" lvl="0" marL="0" rtl="0" algn="ctr">
              <a:spcBef>
                <a:spcPts val="0"/>
              </a:spcBef>
              <a:spcAft>
                <a:spcPts val="0"/>
              </a:spcAft>
              <a:buClr>
                <a:srgbClr val="FFFEFE"/>
              </a:buClr>
              <a:buSzPts val="3500"/>
              <a:buFont typeface="Book Antiqua"/>
              <a:buNone/>
            </a:pPr>
            <a:r>
              <a:rPr lang="en-US" sz="3500">
                <a:solidFill>
                  <a:srgbClr val="FFFEFE"/>
                </a:solidFill>
                <a:latin typeface="Book Antiqua"/>
                <a:ea typeface="Book Antiqua"/>
                <a:cs typeface="Book Antiqua"/>
                <a:sym typeface="Book Antiqua"/>
              </a:rPr>
              <a:t>Transaction : </a:t>
            </a:r>
            <a:r>
              <a:rPr lang="en-US" sz="3500">
                <a:solidFill>
                  <a:srgbClr val="FF0000"/>
                </a:solidFill>
                <a:latin typeface="Book Antiqua"/>
                <a:ea typeface="Book Antiqua"/>
                <a:cs typeface="Book Antiqua"/>
                <a:sym typeface="Book Antiqua"/>
              </a:rPr>
              <a:t>An Execution of a DB Program</a:t>
            </a:r>
            <a:endParaRPr/>
          </a:p>
        </p:txBody>
      </p:sp>
      <p:sp>
        <p:nvSpPr>
          <p:cNvPr id="941" name="Google Shape;941;p42"/>
          <p:cNvSpPr txBox="1"/>
          <p:nvPr>
            <p:ph idx="1" type="body"/>
          </p:nvPr>
        </p:nvSpPr>
        <p:spPr>
          <a:xfrm>
            <a:off x="365919" y="1219200"/>
            <a:ext cx="11427249" cy="5257800"/>
          </a:xfrm>
          <a:prstGeom prst="rect">
            <a:avLst/>
          </a:prstGeom>
          <a:noFill/>
          <a:ln>
            <a:noFill/>
          </a:ln>
        </p:spPr>
        <p:txBody>
          <a:bodyPr anchorCtr="0" anchor="t" bIns="44875" lIns="89750" spcFirstLastPara="1" rIns="89750" wrap="square" tIns="44875">
            <a:normAutofit/>
          </a:bodyPr>
          <a:lstStyle/>
          <a:p>
            <a:pPr indent="-269255" lvl="0" marL="269255" rtl="0" algn="just">
              <a:spcBef>
                <a:spcPts val="0"/>
              </a:spcBef>
              <a:spcAft>
                <a:spcPts val="0"/>
              </a:spcAft>
              <a:buClr>
                <a:srgbClr val="93B3D7"/>
              </a:buClr>
              <a:buSzPts val="2000"/>
              <a:buChar char="•"/>
            </a:pPr>
            <a:r>
              <a:rPr b="1" lang="en-US" sz="2000">
                <a:latin typeface="Book Antiqua"/>
                <a:ea typeface="Book Antiqua"/>
                <a:cs typeface="Book Antiqua"/>
                <a:sym typeface="Book Antiqua"/>
              </a:rPr>
              <a:t>Konsep kunci : </a:t>
            </a:r>
            <a:r>
              <a:rPr i="1" lang="en-US" sz="2000" u="sng">
                <a:solidFill>
                  <a:schemeClr val="accent2"/>
                </a:solidFill>
                <a:latin typeface="Book Antiqua"/>
                <a:ea typeface="Book Antiqua"/>
                <a:cs typeface="Book Antiqua"/>
                <a:sym typeface="Book Antiqua"/>
              </a:rPr>
              <a:t>transaksi (transaction)</a:t>
            </a:r>
            <a:r>
              <a:rPr lang="en-US" sz="2000">
                <a:solidFill>
                  <a:schemeClr val="accent2"/>
                </a:solidFill>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adalah suatu urutan tindakan-tindakan basis data (reads/writes) yang bersifat </a:t>
            </a:r>
            <a:r>
              <a:rPr lang="en-US" sz="2000">
                <a:latin typeface="Book Antiqua"/>
                <a:ea typeface="Book Antiqua"/>
                <a:cs typeface="Book Antiqua"/>
                <a:sym typeface="Book Antiqua"/>
              </a:rPr>
              <a:t> </a:t>
            </a:r>
            <a:r>
              <a:rPr i="1" lang="en-US" sz="2000">
                <a:solidFill>
                  <a:srgbClr val="FC0128"/>
                </a:solidFill>
                <a:latin typeface="Book Antiqua"/>
                <a:ea typeface="Book Antiqua"/>
                <a:cs typeface="Book Antiqua"/>
                <a:sym typeface="Book Antiqua"/>
              </a:rPr>
              <a:t>”atomic”. </a:t>
            </a:r>
            <a:r>
              <a:rPr lang="en-US" sz="2000">
                <a:solidFill>
                  <a:srgbClr val="00682F"/>
                </a:solidFill>
                <a:latin typeface="Book Antiqua"/>
                <a:ea typeface="Book Antiqua"/>
                <a:cs typeface="Book Antiqua"/>
                <a:sym typeface="Book Antiqua"/>
              </a:rPr>
              <a:t>Setiap transaksi yang dieksekusi secara lengkap harus meninggalkan DB dalam </a:t>
            </a:r>
            <a:r>
              <a:rPr i="1" lang="en-US" sz="2000" u="sng">
                <a:solidFill>
                  <a:schemeClr val="accent2"/>
                </a:solidFill>
                <a:latin typeface="Book Antiqua"/>
                <a:ea typeface="Book Antiqua"/>
                <a:cs typeface="Book Antiqua"/>
                <a:sym typeface="Book Antiqua"/>
              </a:rPr>
              <a:t>keadaan konsisten</a:t>
            </a:r>
            <a:r>
              <a:rPr lang="en-US" sz="2000">
                <a:solidFill>
                  <a:schemeClr val="accent2"/>
                </a:solidFill>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jika DB berada dalam keadaan konsisten pada saat transaksi dimulai.</a:t>
            </a:r>
            <a:endParaRPr/>
          </a:p>
          <a:p>
            <a:pPr indent="-142255" lvl="0" marL="269255" rtl="0" algn="just">
              <a:spcBef>
                <a:spcPts val="400"/>
              </a:spcBef>
              <a:spcAft>
                <a:spcPts val="0"/>
              </a:spcAft>
              <a:buClr>
                <a:srgbClr val="93B3D7"/>
              </a:buClr>
              <a:buSzPts val="2000"/>
              <a:buNone/>
            </a:pPr>
            <a:r>
              <a:t/>
            </a:r>
            <a:endParaRPr i="1" sz="2000" u="sng">
              <a:solidFill>
                <a:srgbClr val="00682F"/>
              </a:solidFill>
              <a:latin typeface="Book Antiqua"/>
              <a:ea typeface="Book Antiqua"/>
              <a:cs typeface="Book Antiqua"/>
              <a:sym typeface="Book Antiqua"/>
            </a:endParaRPr>
          </a:p>
          <a:p>
            <a:pPr indent="-179502" lvl="1" marL="538508" rtl="0" algn="just">
              <a:spcBef>
                <a:spcPts val="380"/>
              </a:spcBef>
              <a:spcAft>
                <a:spcPts val="0"/>
              </a:spcAft>
              <a:buClr>
                <a:srgbClr val="C00000"/>
              </a:buClr>
              <a:buSzPts val="1425"/>
              <a:buFont typeface="Noto Sans Symbols"/>
              <a:buChar char="⮚"/>
            </a:pPr>
            <a:r>
              <a:rPr lang="en-US" sz="1900">
                <a:solidFill>
                  <a:srgbClr val="00682F"/>
                </a:solidFill>
                <a:latin typeface="Book Antiqua"/>
                <a:ea typeface="Book Antiqua"/>
                <a:cs typeface="Book Antiqua"/>
                <a:sym typeface="Book Antiqua"/>
              </a:rPr>
              <a:t>Pengguna dpt menentukan beberapa </a:t>
            </a:r>
            <a:r>
              <a:rPr i="1" lang="en-US" sz="1900" u="sng">
                <a:solidFill>
                  <a:srgbClr val="FC0128"/>
                </a:solidFill>
                <a:latin typeface="Book Antiqua"/>
                <a:ea typeface="Book Antiqua"/>
                <a:cs typeface="Book Antiqua"/>
                <a:sym typeface="Book Antiqua"/>
              </a:rPr>
              <a:t>integrity constraints</a:t>
            </a:r>
            <a:r>
              <a:rPr i="1" lang="en-US" sz="1900">
                <a:solidFill>
                  <a:srgbClr val="FC0128"/>
                </a:solidFill>
                <a:latin typeface="Book Antiqua"/>
                <a:ea typeface="Book Antiqua"/>
                <a:cs typeface="Book Antiqua"/>
                <a:sym typeface="Book Antiqua"/>
              </a:rPr>
              <a:t> </a:t>
            </a:r>
            <a:r>
              <a:rPr lang="en-US" sz="1900">
                <a:solidFill>
                  <a:srgbClr val="00682F"/>
                </a:solidFill>
                <a:latin typeface="Book Antiqua"/>
                <a:ea typeface="Book Antiqua"/>
                <a:cs typeface="Book Antiqua"/>
                <a:sym typeface="Book Antiqua"/>
              </a:rPr>
              <a:t>sederhana pada data, dan DBMS akan memaksa constraints tersebut</a:t>
            </a:r>
            <a:endParaRPr sz="1900">
              <a:solidFill>
                <a:srgbClr val="00682F"/>
              </a:solidFill>
              <a:latin typeface="Book Antiqua"/>
              <a:ea typeface="Book Antiqua"/>
              <a:cs typeface="Book Antiqua"/>
              <a:sym typeface="Book Antiqua"/>
            </a:endParaRPr>
          </a:p>
          <a:p>
            <a:pPr indent="-179502" lvl="1" marL="538508" rtl="0" algn="just">
              <a:spcBef>
                <a:spcPts val="380"/>
              </a:spcBef>
              <a:spcAft>
                <a:spcPts val="0"/>
              </a:spcAft>
              <a:buClr>
                <a:srgbClr val="C00000"/>
              </a:buClr>
              <a:buSzPts val="1425"/>
              <a:buFont typeface="Noto Sans Symbols"/>
              <a:buChar char="⮚"/>
            </a:pPr>
            <a:r>
              <a:rPr lang="en-US" sz="1900">
                <a:solidFill>
                  <a:srgbClr val="00682F"/>
                </a:solidFill>
                <a:latin typeface="Book Antiqua"/>
                <a:ea typeface="Book Antiqua"/>
                <a:cs typeface="Book Antiqua"/>
                <a:sym typeface="Book Antiqua"/>
              </a:rPr>
              <a:t>Di luar itu, DBMS tidak akan “mengerti” semantik yang terkandung pada data. Contoh, DBMS tdk mengerti bagaimana bunga bank pada suatu rekening dihitung.</a:t>
            </a:r>
            <a:endParaRPr/>
          </a:p>
          <a:p>
            <a:pPr indent="-179502" lvl="1" marL="538508" rtl="0" algn="just">
              <a:spcBef>
                <a:spcPts val="380"/>
              </a:spcBef>
              <a:spcAft>
                <a:spcPts val="0"/>
              </a:spcAft>
              <a:buClr>
                <a:srgbClr val="C00000"/>
              </a:buClr>
              <a:buSzPts val="1425"/>
              <a:buFont typeface="Noto Sans Symbols"/>
              <a:buChar char="⮚"/>
            </a:pPr>
            <a:r>
              <a:rPr lang="en-US" sz="1900">
                <a:solidFill>
                  <a:srgbClr val="00682F"/>
                </a:solidFill>
                <a:latin typeface="Book Antiqua"/>
                <a:ea typeface="Book Antiqua"/>
                <a:cs typeface="Book Antiqua"/>
                <a:sym typeface="Book Antiqua"/>
              </a:rPr>
              <a:t>Dengan demikian, pada akhirnya jaminan bahwa sebuah transaksi (yang berjalan sendiri) dapat mempertahankan konsistensinya merupakan tanggung jawab dari</a:t>
            </a:r>
            <a:r>
              <a:rPr lang="en-US" sz="1900">
                <a:latin typeface="Book Antiqua"/>
                <a:ea typeface="Book Antiqua"/>
                <a:cs typeface="Book Antiqua"/>
                <a:sym typeface="Book Antiqua"/>
              </a:rPr>
              <a:t> </a:t>
            </a:r>
            <a:r>
              <a:rPr lang="en-US" sz="1900">
                <a:solidFill>
                  <a:schemeClr val="folHlink"/>
                </a:solidFill>
                <a:latin typeface="Book Antiqua"/>
                <a:ea typeface="Book Antiqua"/>
                <a:cs typeface="Book Antiqua"/>
                <a:sym typeface="Book Antiqua"/>
              </a:rPr>
              <a:t>pengguna</a:t>
            </a:r>
            <a:r>
              <a:rPr lang="en-US" sz="1900">
                <a:latin typeface="Book Antiqua"/>
                <a:ea typeface="Book Antiqua"/>
                <a:cs typeface="Book Antiqua"/>
                <a:sym typeface="Book Antiqua"/>
              </a:rPr>
              <a:t> </a:t>
            </a:r>
            <a:r>
              <a:rPr lang="en-US" sz="1900">
                <a:solidFill>
                  <a:srgbClr val="00682F"/>
                </a:solidFill>
                <a:latin typeface="Book Antiqua"/>
                <a:ea typeface="Book Antiqua"/>
                <a:cs typeface="Book Antiqua"/>
                <a:sym typeface="Book Antiqua"/>
              </a:rPr>
              <a:t>itu sendiri !</a:t>
            </a:r>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5" name="Shape 945"/>
        <p:cNvGrpSpPr/>
        <p:nvPr/>
      </p:nvGrpSpPr>
      <p:grpSpPr>
        <a:xfrm>
          <a:off x="0" y="0"/>
          <a:ext cx="0" cy="0"/>
          <a:chOff x="0" y="0"/>
          <a:chExt cx="0" cy="0"/>
        </a:xfrm>
      </p:grpSpPr>
      <p:sp>
        <p:nvSpPr>
          <p:cNvPr id="946" name="Google Shape;946;p43"/>
          <p:cNvSpPr txBox="1"/>
          <p:nvPr>
            <p:ph type="title"/>
          </p:nvPr>
        </p:nvSpPr>
        <p:spPr>
          <a:xfrm>
            <a:off x="506743" y="228600"/>
            <a:ext cx="10337562" cy="8001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500"/>
              <a:buFont typeface="Book Antiqua"/>
              <a:buNone/>
            </a:pPr>
            <a:r>
              <a:rPr b="1" lang="en-US" sz="3500">
                <a:solidFill>
                  <a:srgbClr val="FFFEFE"/>
                </a:solidFill>
                <a:latin typeface="Book Antiqua"/>
                <a:ea typeface="Book Antiqua"/>
                <a:cs typeface="Book Antiqua"/>
                <a:sym typeface="Book Antiqua"/>
              </a:rPr>
              <a:t>Scheduling Concurrent Transactions</a:t>
            </a:r>
            <a:endParaRPr/>
          </a:p>
        </p:txBody>
      </p:sp>
      <p:sp>
        <p:nvSpPr>
          <p:cNvPr id="947" name="Google Shape;947;p43"/>
          <p:cNvSpPr txBox="1"/>
          <p:nvPr>
            <p:ph idx="1" type="body"/>
          </p:nvPr>
        </p:nvSpPr>
        <p:spPr>
          <a:xfrm>
            <a:off x="304046" y="990600"/>
            <a:ext cx="11553746" cy="5410200"/>
          </a:xfrm>
          <a:prstGeom prst="rect">
            <a:avLst/>
          </a:prstGeom>
          <a:noFill/>
          <a:ln>
            <a:noFill/>
          </a:ln>
        </p:spPr>
        <p:txBody>
          <a:bodyPr anchorCtr="0" anchor="t" bIns="44875" lIns="89750" spcFirstLastPara="1" rIns="89750" wrap="square" tIns="44875">
            <a:normAutofit/>
          </a:bodyPr>
          <a:lstStyle/>
          <a:p>
            <a:pPr indent="-336568" lvl="0" marL="336568" rtl="0" algn="l">
              <a:spcBef>
                <a:spcPts val="0"/>
              </a:spcBef>
              <a:spcAft>
                <a:spcPts val="0"/>
              </a:spcAft>
              <a:buClr>
                <a:schemeClr val="lt1"/>
              </a:buClr>
              <a:buSzPts val="2200"/>
              <a:buChar char="•"/>
            </a:pPr>
            <a:r>
              <a:rPr lang="en-US" sz="2200">
                <a:latin typeface="Book Antiqua"/>
                <a:ea typeface="Book Antiqua"/>
                <a:cs typeface="Book Antiqua"/>
                <a:sym typeface="Book Antiqua"/>
              </a:rPr>
              <a:t>DBMS menjamin bhw eksekusi {T1, ... , Tn} adalah ekivalen dg beberapa eksekusi </a:t>
            </a:r>
            <a:r>
              <a:rPr i="1" lang="en-US" sz="2200" u="sng">
                <a:solidFill>
                  <a:srgbClr val="FC0128"/>
                </a:solidFill>
                <a:latin typeface="Book Antiqua"/>
                <a:ea typeface="Book Antiqua"/>
                <a:cs typeface="Book Antiqua"/>
                <a:sym typeface="Book Antiqua"/>
              </a:rPr>
              <a:t>serial</a:t>
            </a:r>
            <a:r>
              <a:rPr lang="en-US" sz="2200">
                <a:latin typeface="Book Antiqua"/>
                <a:ea typeface="Book Antiqua"/>
                <a:cs typeface="Book Antiqua"/>
                <a:sym typeface="Book Antiqua"/>
              </a:rPr>
              <a:t> T1’ ... Tn’.</a:t>
            </a:r>
            <a:endParaRPr/>
          </a:p>
          <a:p>
            <a:pPr indent="-280473" lvl="1" marL="729230" rtl="0" algn="l">
              <a:spcBef>
                <a:spcPts val="400"/>
              </a:spcBef>
              <a:spcAft>
                <a:spcPts val="0"/>
              </a:spcAft>
              <a:buClr>
                <a:srgbClr val="FF0000"/>
              </a:buClr>
              <a:buSzPts val="1500"/>
              <a:buFont typeface="Noto Sans Symbols"/>
              <a:buChar char="⮚"/>
            </a:pPr>
            <a:r>
              <a:rPr lang="en-US" sz="2000">
                <a:solidFill>
                  <a:srgbClr val="00682F"/>
                </a:solidFill>
                <a:latin typeface="Book Antiqua"/>
                <a:ea typeface="Book Antiqua"/>
                <a:cs typeface="Book Antiqua"/>
                <a:sym typeface="Book Antiqua"/>
              </a:rPr>
              <a:t>Sebelum</a:t>
            </a:r>
            <a:r>
              <a:rPr lang="en-US" sz="2000">
                <a:latin typeface="Book Antiqua"/>
                <a:ea typeface="Book Antiqua"/>
                <a:cs typeface="Book Antiqua"/>
                <a:sym typeface="Book Antiqua"/>
              </a:rPr>
              <a:t> </a:t>
            </a:r>
            <a:r>
              <a:rPr i="1" lang="en-US" sz="2000">
                <a:solidFill>
                  <a:srgbClr val="FF0000"/>
                </a:solidFill>
                <a:latin typeface="Book Antiqua"/>
                <a:ea typeface="Book Antiqua"/>
                <a:cs typeface="Book Antiqua"/>
                <a:sym typeface="Book Antiqua"/>
              </a:rPr>
              <a:t>reading/writing </a:t>
            </a:r>
            <a:r>
              <a:rPr lang="en-US" sz="2000">
                <a:solidFill>
                  <a:srgbClr val="00682F"/>
                </a:solidFill>
                <a:latin typeface="Book Antiqua"/>
                <a:ea typeface="Book Antiqua"/>
                <a:cs typeface="Book Antiqua"/>
                <a:sym typeface="Book Antiqua"/>
              </a:rPr>
              <a:t>sebuah objek, transaksi melakukan permintaan “lock” pada objek, dan menunggu hingga DBMS memberikan lock tsb. Semua locks dilepas pada bagian akhir dari transaksi. </a:t>
            </a:r>
            <a:r>
              <a:rPr lang="en-US" sz="2000">
                <a:solidFill>
                  <a:srgbClr val="FC0128"/>
                </a:solidFill>
                <a:latin typeface="Book Antiqua"/>
                <a:ea typeface="Book Antiqua"/>
                <a:cs typeface="Book Antiqua"/>
                <a:sym typeface="Book Antiqua"/>
              </a:rPr>
              <a:t>(</a:t>
            </a:r>
            <a:r>
              <a:rPr lang="en-US" sz="2000" u="sng">
                <a:solidFill>
                  <a:srgbClr val="FC0128"/>
                </a:solidFill>
                <a:latin typeface="Book Antiqua"/>
                <a:ea typeface="Book Antiqua"/>
                <a:cs typeface="Book Antiqua"/>
                <a:sym typeface="Book Antiqua"/>
              </a:rPr>
              <a:t>Strict 2PL</a:t>
            </a:r>
            <a:r>
              <a:rPr lang="en-US" sz="2000">
                <a:solidFill>
                  <a:srgbClr val="FC0128"/>
                </a:solidFill>
                <a:latin typeface="Book Antiqua"/>
                <a:ea typeface="Book Antiqua"/>
                <a:cs typeface="Book Antiqua"/>
                <a:sym typeface="Book Antiqua"/>
              </a:rPr>
              <a:t> locking protocol.)</a:t>
            </a:r>
            <a:endParaRPr/>
          </a:p>
          <a:p>
            <a:pPr indent="-280473" lvl="1" marL="729230" rtl="0" algn="l">
              <a:spcBef>
                <a:spcPts val="400"/>
              </a:spcBef>
              <a:spcAft>
                <a:spcPts val="0"/>
              </a:spcAft>
              <a:buClr>
                <a:srgbClr val="FF0000"/>
              </a:buClr>
              <a:buSzPts val="1500"/>
              <a:buFont typeface="Noto Sans Symbols"/>
              <a:buChar char="⮚"/>
            </a:pPr>
            <a:r>
              <a:rPr lang="en-US" sz="2000" u="sng">
                <a:solidFill>
                  <a:srgbClr val="FC0128"/>
                </a:solidFill>
                <a:latin typeface="Book Antiqua"/>
                <a:ea typeface="Book Antiqua"/>
                <a:cs typeface="Book Antiqua"/>
                <a:sym typeface="Book Antiqua"/>
              </a:rPr>
              <a:t>Idea dasar</a:t>
            </a:r>
            <a:r>
              <a:rPr lang="en-US" sz="2000" u="sng">
                <a:solidFill>
                  <a:srgbClr val="00682F"/>
                </a:solidFill>
                <a:latin typeface="Book Antiqua"/>
                <a:ea typeface="Book Antiqua"/>
                <a:cs typeface="Book Antiqua"/>
                <a:sym typeface="Book Antiqua"/>
              </a:rPr>
              <a:t>:</a:t>
            </a:r>
            <a:r>
              <a:rPr lang="en-US" sz="2000">
                <a:solidFill>
                  <a:srgbClr val="00682F"/>
                </a:solidFill>
                <a:latin typeface="Book Antiqua"/>
                <a:ea typeface="Book Antiqua"/>
                <a:cs typeface="Book Antiqua"/>
                <a:sym typeface="Book Antiqua"/>
              </a:rPr>
              <a:t>  Jika sebuah tindakan dari Ti (misal, writing X) mempengaruhi Tj (mungkin reads X), salah satu di antaranya, misal Ti, akan memperoleh lock pada X lebih dulu dan Tj dipaksa utk menunggu hingga Ti selesai. Hal ini pada dasarnya merupakan proses pengurutan dari transaksi</a:t>
            </a:r>
            <a:endParaRPr sz="2000">
              <a:solidFill>
                <a:srgbClr val="00682F"/>
              </a:solidFill>
              <a:latin typeface="Book Antiqua"/>
              <a:ea typeface="Book Antiqua"/>
              <a:cs typeface="Book Antiqua"/>
              <a:sym typeface="Book Antiqua"/>
            </a:endParaRPr>
          </a:p>
          <a:p>
            <a:pPr indent="-280473" lvl="1" marL="729230" rtl="0" algn="l">
              <a:spcBef>
                <a:spcPts val="400"/>
              </a:spcBef>
              <a:spcAft>
                <a:spcPts val="0"/>
              </a:spcAft>
              <a:buClr>
                <a:srgbClr val="FF0000"/>
              </a:buClr>
              <a:buSzPts val="1500"/>
              <a:buFont typeface="Noto Sans Symbols"/>
              <a:buChar char="⮚"/>
            </a:pPr>
            <a:r>
              <a:rPr lang="en-US" sz="2000" u="sng">
                <a:solidFill>
                  <a:schemeClr val="accent2"/>
                </a:solidFill>
                <a:latin typeface="Book Antiqua"/>
                <a:ea typeface="Book Antiqua"/>
                <a:cs typeface="Book Antiqua"/>
                <a:sym typeface="Book Antiqua"/>
              </a:rPr>
              <a:t>Persoalan</a:t>
            </a:r>
            <a:r>
              <a:rPr lang="en-US" sz="2000" u="sng">
                <a:solidFill>
                  <a:srgbClr val="00682F"/>
                </a:solidFill>
                <a:latin typeface="Book Antiqua"/>
                <a:ea typeface="Book Antiqua"/>
                <a:cs typeface="Book Antiqua"/>
                <a:sym typeface="Book Antiqua"/>
              </a:rPr>
              <a:t>:</a:t>
            </a:r>
            <a:r>
              <a:rPr lang="en-US" sz="2000">
                <a:solidFill>
                  <a:srgbClr val="00682F"/>
                </a:solidFill>
                <a:latin typeface="Book Antiqua"/>
                <a:ea typeface="Book Antiqua"/>
                <a:cs typeface="Book Antiqua"/>
                <a:sym typeface="Book Antiqua"/>
              </a:rPr>
              <a:t> Apa yang akan terjadi jika Tj telah memiliki lock pada Y dan Ti kemudian melakukan permintaan lock pada Y ? </a:t>
            </a:r>
            <a:r>
              <a:rPr lang="en-US" sz="2000">
                <a:solidFill>
                  <a:srgbClr val="FC0128"/>
                </a:solidFill>
                <a:latin typeface="Book Antiqua"/>
                <a:ea typeface="Book Antiqua"/>
                <a:cs typeface="Book Antiqua"/>
                <a:sym typeface="Book Antiqua"/>
              </a:rPr>
              <a:t>(</a:t>
            </a:r>
            <a:r>
              <a:rPr lang="en-US" sz="2000" u="sng">
                <a:solidFill>
                  <a:srgbClr val="FC0128"/>
                </a:solidFill>
                <a:latin typeface="Book Antiqua"/>
                <a:ea typeface="Book Antiqua"/>
                <a:cs typeface="Book Antiqua"/>
                <a:sym typeface="Book Antiqua"/>
              </a:rPr>
              <a:t>Deadlock </a:t>
            </a:r>
            <a:r>
              <a:rPr lang="en-US" sz="2000">
                <a:solidFill>
                  <a:srgbClr val="00682F"/>
                </a:solidFill>
                <a:latin typeface="Book Antiqua"/>
                <a:ea typeface="Book Antiqua"/>
                <a:cs typeface="Book Antiqua"/>
                <a:sym typeface="Book Antiqua"/>
              </a:rPr>
              <a:t>!), untuk ini Ti atau Tj harus </a:t>
            </a:r>
            <a:r>
              <a:rPr lang="en-US" sz="2000" u="sng">
                <a:solidFill>
                  <a:srgbClr val="00682F"/>
                </a:solidFill>
                <a:latin typeface="Book Antiqua"/>
                <a:ea typeface="Book Antiqua"/>
                <a:cs typeface="Book Antiqua"/>
                <a:sym typeface="Book Antiqua"/>
              </a:rPr>
              <a:t>digugurkan (aborted)</a:t>
            </a:r>
            <a:r>
              <a:rPr lang="en-US" sz="2000">
                <a:solidFill>
                  <a:srgbClr val="00682F"/>
                </a:solidFill>
                <a:latin typeface="Book Antiqua"/>
                <a:ea typeface="Book Antiqua"/>
                <a:cs typeface="Book Antiqua"/>
                <a:sym typeface="Book Antiqua"/>
              </a:rPr>
              <a:t> dan transaksi diulang kembali (</a:t>
            </a:r>
            <a:r>
              <a:rPr i="1" lang="en-US" sz="2000">
                <a:solidFill>
                  <a:srgbClr val="00682F"/>
                </a:solidFill>
                <a:latin typeface="Book Antiqua"/>
                <a:ea typeface="Book Antiqua"/>
                <a:cs typeface="Book Antiqua"/>
                <a:sym typeface="Book Antiqua"/>
              </a:rPr>
              <a:t>restarted</a:t>
            </a:r>
            <a:r>
              <a:rPr lang="en-US" sz="2000">
                <a:solidFill>
                  <a:srgbClr val="00682F"/>
                </a:solidFill>
                <a:latin typeface="Book Antiqua"/>
                <a:ea typeface="Book Antiqua"/>
                <a:cs typeface="Book Antiqua"/>
                <a:sym typeface="Book Antiqua"/>
              </a:rPr>
              <a:t>) !</a:t>
            </a:r>
            <a:r>
              <a:rPr lang="en-US" sz="2000">
                <a:latin typeface="Book Antiqua"/>
                <a:ea typeface="Book Antiqua"/>
                <a:cs typeface="Book Antiqua"/>
                <a:sym typeface="Book Antiqua"/>
              </a:rPr>
              <a:t> </a:t>
            </a:r>
            <a:endParaRP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1" name="Shape 951"/>
        <p:cNvGrpSpPr/>
        <p:nvPr/>
      </p:nvGrpSpPr>
      <p:grpSpPr>
        <a:xfrm>
          <a:off x="0" y="0"/>
          <a:ext cx="0" cy="0"/>
          <a:chOff x="0" y="0"/>
          <a:chExt cx="0" cy="0"/>
        </a:xfrm>
      </p:grpSpPr>
      <p:sp>
        <p:nvSpPr>
          <p:cNvPr id="952" name="Google Shape;952;p44"/>
          <p:cNvSpPr txBox="1"/>
          <p:nvPr>
            <p:ph type="title"/>
          </p:nvPr>
        </p:nvSpPr>
        <p:spPr>
          <a:xfrm>
            <a:off x="405395" y="381000"/>
            <a:ext cx="10337562" cy="8001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4300"/>
              <a:buFont typeface="Book Antiqua"/>
              <a:buNone/>
            </a:pPr>
            <a:r>
              <a:rPr b="1" lang="en-US">
                <a:solidFill>
                  <a:srgbClr val="FFFEFE"/>
                </a:solidFill>
                <a:latin typeface="Book Antiqua"/>
                <a:ea typeface="Book Antiqua"/>
                <a:cs typeface="Book Antiqua"/>
                <a:sym typeface="Book Antiqua"/>
              </a:rPr>
              <a:t>Jaminan Atomicity</a:t>
            </a:r>
            <a:endParaRPr/>
          </a:p>
        </p:txBody>
      </p:sp>
      <p:sp>
        <p:nvSpPr>
          <p:cNvPr id="953" name="Google Shape;953;p44"/>
          <p:cNvSpPr txBox="1"/>
          <p:nvPr>
            <p:ph idx="1" type="body"/>
          </p:nvPr>
        </p:nvSpPr>
        <p:spPr>
          <a:xfrm>
            <a:off x="304050" y="1371600"/>
            <a:ext cx="11452397" cy="4876800"/>
          </a:xfrm>
          <a:prstGeom prst="rect">
            <a:avLst/>
          </a:prstGeom>
          <a:noFill/>
          <a:ln>
            <a:noFill/>
          </a:ln>
        </p:spPr>
        <p:txBody>
          <a:bodyPr anchorCtr="0" anchor="t" bIns="44875" lIns="89750" spcFirstLastPara="1" rIns="89750" wrap="square" tIns="44875">
            <a:normAutofit/>
          </a:bodyPr>
          <a:lstStyle/>
          <a:p>
            <a:pPr indent="-336568" lvl="0" marL="336568" rtl="0" algn="l">
              <a:lnSpc>
                <a:spcPct val="90000"/>
              </a:lnSpc>
              <a:spcBef>
                <a:spcPts val="0"/>
              </a:spcBef>
              <a:spcAft>
                <a:spcPts val="0"/>
              </a:spcAft>
              <a:buClr>
                <a:srgbClr val="00682F"/>
              </a:buClr>
              <a:buSzPts val="2000"/>
              <a:buChar char="•"/>
            </a:pPr>
            <a:r>
              <a:rPr lang="en-US" sz="2000">
                <a:solidFill>
                  <a:srgbClr val="00682F"/>
                </a:solidFill>
                <a:latin typeface="Book Antiqua"/>
                <a:ea typeface="Book Antiqua"/>
                <a:cs typeface="Book Antiqua"/>
                <a:sym typeface="Book Antiqua"/>
              </a:rPr>
              <a:t>DBMS menjamin </a:t>
            </a:r>
            <a:r>
              <a:rPr i="1" lang="en-US" sz="2000">
                <a:solidFill>
                  <a:srgbClr val="FC0128"/>
                </a:solidFill>
                <a:latin typeface="Book Antiqua"/>
                <a:ea typeface="Book Antiqua"/>
                <a:cs typeface="Book Antiqua"/>
                <a:sym typeface="Book Antiqua"/>
              </a:rPr>
              <a:t>atomicity</a:t>
            </a:r>
            <a:r>
              <a:rPr i="1" lang="en-US" sz="2000">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a:t>
            </a:r>
            <a:r>
              <a:rPr b="1" i="1" lang="en-US" sz="2000">
                <a:solidFill>
                  <a:srgbClr val="00682F"/>
                </a:solidFill>
                <a:latin typeface="Book Antiqua"/>
                <a:ea typeface="Book Antiqua"/>
                <a:cs typeface="Book Antiqua"/>
                <a:sym typeface="Book Antiqua"/>
              </a:rPr>
              <a:t>all-or-nothing property</a:t>
            </a:r>
            <a:r>
              <a:rPr lang="en-US" sz="2000">
                <a:solidFill>
                  <a:srgbClr val="00682F"/>
                </a:solidFill>
                <a:latin typeface="Book Antiqua"/>
                <a:ea typeface="Book Antiqua"/>
                <a:cs typeface="Book Antiqua"/>
                <a:sym typeface="Book Antiqua"/>
              </a:rPr>
              <a:t>), termasuk jika sistem mengalami  “crash” di tengah-tengah eksekusi suatu transaksi</a:t>
            </a:r>
            <a:endParaRPr sz="2000">
              <a:solidFill>
                <a:srgbClr val="00682F"/>
              </a:solidFill>
              <a:latin typeface="Book Antiqua"/>
              <a:ea typeface="Book Antiqua"/>
              <a:cs typeface="Book Antiqua"/>
              <a:sym typeface="Book Antiqua"/>
            </a:endParaRPr>
          </a:p>
          <a:p>
            <a:pPr indent="-336568" lvl="0" marL="336568" rtl="0" algn="l">
              <a:lnSpc>
                <a:spcPct val="90000"/>
              </a:lnSpc>
              <a:spcBef>
                <a:spcPts val="400"/>
              </a:spcBef>
              <a:spcAft>
                <a:spcPts val="0"/>
              </a:spcAft>
              <a:buClr>
                <a:srgbClr val="FC0128"/>
              </a:buClr>
              <a:buSzPts val="2000"/>
              <a:buChar char="•"/>
            </a:pPr>
            <a:r>
              <a:rPr lang="en-US" sz="2000">
                <a:solidFill>
                  <a:srgbClr val="FC0128"/>
                </a:solidFill>
                <a:latin typeface="Book Antiqua"/>
                <a:ea typeface="Book Antiqua"/>
                <a:cs typeface="Book Antiqua"/>
                <a:sym typeface="Book Antiqua"/>
              </a:rPr>
              <a:t>Idea dasar: </a:t>
            </a:r>
            <a:r>
              <a:rPr lang="en-US" sz="2000">
                <a:latin typeface="Book Antiqua"/>
                <a:ea typeface="Book Antiqua"/>
                <a:cs typeface="Book Antiqua"/>
                <a:sym typeface="Book Antiqua"/>
              </a:rPr>
              <a:t>Memelihara </a:t>
            </a:r>
            <a:r>
              <a:rPr i="1" lang="en-US" sz="2000" u="sng">
                <a:solidFill>
                  <a:srgbClr val="FC0128"/>
                </a:solidFill>
                <a:latin typeface="Book Antiqua"/>
                <a:ea typeface="Book Antiqua"/>
                <a:cs typeface="Book Antiqua"/>
                <a:sym typeface="Book Antiqua"/>
              </a:rPr>
              <a:t>log</a:t>
            </a:r>
            <a:r>
              <a:rPr lang="en-US" sz="2000">
                <a:solidFill>
                  <a:srgbClr val="FC0128"/>
                </a:solidFill>
                <a:latin typeface="Book Antiqua"/>
                <a:ea typeface="Book Antiqua"/>
                <a:cs typeface="Book Antiqua"/>
                <a:sym typeface="Book Antiqua"/>
              </a:rPr>
              <a:t> </a:t>
            </a:r>
            <a:r>
              <a:rPr lang="en-US" sz="2000">
                <a:latin typeface="Book Antiqua"/>
                <a:ea typeface="Book Antiqua"/>
                <a:cs typeface="Book Antiqua"/>
                <a:sym typeface="Book Antiqua"/>
              </a:rPr>
              <a:t>(</a:t>
            </a:r>
            <a:r>
              <a:rPr i="1" lang="en-US" sz="2000">
                <a:latin typeface="Book Antiqua"/>
                <a:ea typeface="Book Antiqua"/>
                <a:cs typeface="Book Antiqua"/>
                <a:sym typeface="Book Antiqua"/>
              </a:rPr>
              <a:t>history</a:t>
            </a:r>
            <a:r>
              <a:rPr lang="en-US" sz="2000">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dari semua tindakan dilakukan oleh DBMS ketika sedang menjalankan sekumpulan transaksi:</a:t>
            </a:r>
            <a:endParaRPr/>
          </a:p>
          <a:p>
            <a:pPr indent="-280473" lvl="1" marL="729230" rtl="0" algn="l">
              <a:lnSpc>
                <a:spcPct val="90000"/>
              </a:lnSpc>
              <a:spcBef>
                <a:spcPts val="400"/>
              </a:spcBef>
              <a:spcAft>
                <a:spcPts val="0"/>
              </a:spcAft>
              <a:buClr>
                <a:srgbClr val="FC0128"/>
              </a:buClr>
              <a:buSzPts val="1500"/>
              <a:buChar char="–"/>
            </a:pPr>
            <a:r>
              <a:rPr lang="en-US" sz="2000">
                <a:solidFill>
                  <a:srgbClr val="FC0128"/>
                </a:solidFill>
                <a:latin typeface="Book Antiqua"/>
                <a:ea typeface="Book Antiqua"/>
                <a:cs typeface="Book Antiqua"/>
                <a:sym typeface="Book Antiqua"/>
              </a:rPr>
              <a:t>Sebelum</a:t>
            </a:r>
            <a:r>
              <a:rPr lang="en-US" sz="2000">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perubahan dilakukan pada suatu basis data, “log entry” yang bersesuaian dipaksa disimpan ke suatu lokasi yang aman.  </a:t>
            </a:r>
            <a:r>
              <a:rPr lang="en-US" sz="2000">
                <a:solidFill>
                  <a:srgbClr val="FF0000"/>
                </a:solidFill>
                <a:latin typeface="Book Antiqua"/>
                <a:ea typeface="Book Antiqua"/>
                <a:cs typeface="Book Antiqua"/>
                <a:sym typeface="Book Antiqua"/>
              </a:rPr>
              <a:t>(</a:t>
            </a:r>
            <a:r>
              <a:rPr i="1" lang="en-US" sz="2000" u="sng">
                <a:solidFill>
                  <a:srgbClr val="FF0000"/>
                </a:solidFill>
                <a:latin typeface="Book Antiqua"/>
                <a:ea typeface="Book Antiqua"/>
                <a:cs typeface="Book Antiqua"/>
                <a:sym typeface="Book Antiqua"/>
              </a:rPr>
              <a:t>Write-Ahead Log / WAL protocol</a:t>
            </a:r>
            <a:r>
              <a:rPr lang="en-US" sz="2000">
                <a:solidFill>
                  <a:srgbClr val="FF0000"/>
                </a:solidFill>
                <a:latin typeface="Book Antiqua"/>
                <a:ea typeface="Book Antiqua"/>
                <a:cs typeface="Book Antiqua"/>
                <a:sym typeface="Book Antiqua"/>
              </a:rPr>
              <a:t>)</a:t>
            </a:r>
            <a:endParaRPr/>
          </a:p>
          <a:p>
            <a:pPr indent="-280473" lvl="1" marL="729230" rtl="0" algn="l">
              <a:lnSpc>
                <a:spcPct val="90000"/>
              </a:lnSpc>
              <a:spcBef>
                <a:spcPts val="400"/>
              </a:spcBef>
              <a:spcAft>
                <a:spcPts val="0"/>
              </a:spcAft>
              <a:buClr>
                <a:srgbClr val="00682F"/>
              </a:buClr>
              <a:buSzPts val="1500"/>
              <a:buChar char="–"/>
            </a:pPr>
            <a:r>
              <a:rPr lang="en-US" sz="2000">
                <a:solidFill>
                  <a:srgbClr val="00682F"/>
                </a:solidFill>
                <a:latin typeface="Book Antiqua"/>
                <a:ea typeface="Book Antiqua"/>
                <a:cs typeface="Book Antiqua"/>
                <a:sym typeface="Book Antiqua"/>
              </a:rPr>
              <a:t>Setelah </a:t>
            </a:r>
            <a:r>
              <a:rPr i="1" lang="en-US" sz="2000">
                <a:solidFill>
                  <a:srgbClr val="FF0000"/>
                </a:solidFill>
                <a:latin typeface="Book Antiqua"/>
                <a:ea typeface="Book Antiqua"/>
                <a:cs typeface="Book Antiqua"/>
                <a:sym typeface="Book Antiqua"/>
              </a:rPr>
              <a:t>“crash” </a:t>
            </a:r>
            <a:r>
              <a:rPr lang="en-US" sz="2000">
                <a:solidFill>
                  <a:srgbClr val="00682F"/>
                </a:solidFill>
                <a:latin typeface="Book Antiqua"/>
                <a:ea typeface="Book Antiqua"/>
                <a:cs typeface="Book Antiqua"/>
                <a:sym typeface="Book Antiqua"/>
              </a:rPr>
              <a:t>terjadi, pengaruh-pengaruh dari sejumlah transaksi yang telah dijalankan secara parsial dikembalikan seperti semula </a:t>
            </a:r>
            <a:r>
              <a:rPr lang="en-US" sz="2000">
                <a:solidFill>
                  <a:srgbClr val="FF0000"/>
                </a:solidFill>
                <a:latin typeface="Book Antiqua"/>
                <a:ea typeface="Book Antiqua"/>
                <a:cs typeface="Book Antiqua"/>
                <a:sym typeface="Book Antiqua"/>
              </a:rPr>
              <a:t>(</a:t>
            </a:r>
            <a:r>
              <a:rPr i="1" lang="en-US" sz="2000" u="sng">
                <a:solidFill>
                  <a:srgbClr val="FF0000"/>
                </a:solidFill>
                <a:latin typeface="Book Antiqua"/>
                <a:ea typeface="Book Antiqua"/>
                <a:cs typeface="Book Antiqua"/>
                <a:sym typeface="Book Antiqua"/>
              </a:rPr>
              <a:t>undone)</a:t>
            </a:r>
            <a:r>
              <a:rPr lang="en-US" sz="2000">
                <a:solidFill>
                  <a:srgbClr val="FF0000"/>
                </a:solidFill>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menggunakan “log entry” yang telah disimpan secara aman sebelumnya. Namun, jika </a:t>
            </a:r>
            <a:r>
              <a:rPr i="1" lang="en-US" sz="2000">
                <a:solidFill>
                  <a:srgbClr val="FF0000"/>
                </a:solidFill>
                <a:latin typeface="Book Antiqua"/>
                <a:ea typeface="Book Antiqua"/>
                <a:cs typeface="Book Antiqua"/>
                <a:sym typeface="Book Antiqua"/>
              </a:rPr>
              <a:t>“log entry” </a:t>
            </a:r>
            <a:r>
              <a:rPr lang="en-US" sz="2000">
                <a:solidFill>
                  <a:srgbClr val="00682F"/>
                </a:solidFill>
                <a:latin typeface="Book Antiqua"/>
                <a:ea typeface="Book Antiqua"/>
                <a:cs typeface="Book Antiqua"/>
                <a:sym typeface="Book Antiqua"/>
              </a:rPr>
              <a:t>tidak disimpan sebelum terjadi crash, perubahan-perubahan yang terjadi tidak diaplikasikan ke basis data.</a:t>
            </a:r>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1" name="Shape 961"/>
        <p:cNvGrpSpPr/>
        <p:nvPr/>
      </p:nvGrpSpPr>
      <p:grpSpPr>
        <a:xfrm>
          <a:off x="0" y="0"/>
          <a:ext cx="0" cy="0"/>
          <a:chOff x="0" y="0"/>
          <a:chExt cx="0" cy="0"/>
        </a:xfrm>
      </p:grpSpPr>
      <p:sp>
        <p:nvSpPr>
          <p:cNvPr id="962" name="Google Shape;962;p45"/>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3" name="Google Shape;963;p45"/>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45"/>
          <p:cNvSpPr txBox="1"/>
          <p:nvPr>
            <p:ph type="title"/>
          </p:nvPr>
        </p:nvSpPr>
        <p:spPr>
          <a:xfrm>
            <a:off x="506743" y="228600"/>
            <a:ext cx="10337562" cy="723900"/>
          </a:xfrm>
          <a:prstGeom prst="rect">
            <a:avLst/>
          </a:prstGeom>
          <a:noFill/>
          <a:ln>
            <a:noFill/>
          </a:ln>
        </p:spPr>
        <p:txBody>
          <a:bodyPr anchorCtr="0" anchor="ctr" bIns="44875" lIns="89750" spcFirstLastPara="1" rIns="89750" wrap="square" tIns="44875">
            <a:normAutofit fontScale="90000"/>
          </a:bodyPr>
          <a:lstStyle/>
          <a:p>
            <a:pPr indent="0" lvl="0" marL="0" rtl="0" algn="ctr">
              <a:spcBef>
                <a:spcPts val="0"/>
              </a:spcBef>
              <a:spcAft>
                <a:spcPts val="0"/>
              </a:spcAft>
              <a:buClr>
                <a:srgbClr val="FFFEFE"/>
              </a:buClr>
              <a:buSzPct val="100000"/>
              <a:buFont typeface="Book Antiqua"/>
              <a:buNone/>
            </a:pPr>
            <a:r>
              <a:rPr b="1" lang="en-US">
                <a:solidFill>
                  <a:srgbClr val="FFFEFE"/>
                </a:solidFill>
                <a:latin typeface="Book Antiqua"/>
                <a:ea typeface="Book Antiqua"/>
                <a:cs typeface="Book Antiqua"/>
                <a:sym typeface="Book Antiqua"/>
              </a:rPr>
              <a:t>The Log</a:t>
            </a:r>
            <a:endParaRPr/>
          </a:p>
        </p:txBody>
      </p:sp>
      <p:sp>
        <p:nvSpPr>
          <p:cNvPr id="965" name="Google Shape;965;p45"/>
          <p:cNvSpPr txBox="1"/>
          <p:nvPr>
            <p:ph idx="1" type="body"/>
          </p:nvPr>
        </p:nvSpPr>
        <p:spPr>
          <a:xfrm>
            <a:off x="508768" y="1131624"/>
            <a:ext cx="11263272" cy="5181600"/>
          </a:xfrm>
          <a:prstGeom prst="rect">
            <a:avLst/>
          </a:prstGeom>
          <a:noFill/>
          <a:ln>
            <a:noFill/>
          </a:ln>
        </p:spPr>
        <p:txBody>
          <a:bodyPr anchorCtr="0" anchor="t" bIns="44875" lIns="89750" spcFirstLastPara="1" rIns="89750" wrap="square" tIns="44875">
            <a:normAutofit/>
          </a:bodyPr>
          <a:lstStyle/>
          <a:p>
            <a:pPr indent="-336568" lvl="0" marL="336568" rtl="0" algn="l">
              <a:lnSpc>
                <a:spcPct val="90000"/>
              </a:lnSpc>
              <a:spcBef>
                <a:spcPts val="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Tindakan-tindakan yang direkam dalam “Log”:</a:t>
            </a:r>
            <a:endParaRPr/>
          </a:p>
          <a:p>
            <a:pPr indent="-280473" lvl="1" marL="729230" rtl="0" algn="l">
              <a:lnSpc>
                <a:spcPct val="90000"/>
              </a:lnSpc>
              <a:spcBef>
                <a:spcPts val="480"/>
              </a:spcBef>
              <a:spcAft>
                <a:spcPts val="0"/>
              </a:spcAft>
              <a:buClr>
                <a:srgbClr val="FF0000"/>
              </a:buClr>
              <a:buSzPts val="1800"/>
              <a:buChar char="–"/>
            </a:pPr>
            <a:r>
              <a:rPr i="1" lang="en-US" sz="2400">
                <a:solidFill>
                  <a:srgbClr val="FF0000"/>
                </a:solidFill>
                <a:latin typeface="Book Antiqua"/>
                <a:ea typeface="Book Antiqua"/>
                <a:cs typeface="Book Antiqua"/>
                <a:sym typeface="Book Antiqua"/>
              </a:rPr>
              <a:t>Ti writes an object</a:t>
            </a:r>
            <a:r>
              <a:rPr lang="en-US" sz="2400">
                <a:solidFill>
                  <a:srgbClr val="FF0000"/>
                </a:solidFill>
                <a:latin typeface="Book Antiqua"/>
                <a:ea typeface="Book Antiqua"/>
                <a:cs typeface="Book Antiqua"/>
                <a:sym typeface="Book Antiqua"/>
              </a:rPr>
              <a:t>:  </a:t>
            </a:r>
            <a:r>
              <a:rPr lang="en-US" sz="2400">
                <a:solidFill>
                  <a:srgbClr val="00682F"/>
                </a:solidFill>
                <a:latin typeface="Book Antiqua"/>
                <a:ea typeface="Book Antiqua"/>
                <a:cs typeface="Book Antiqua"/>
                <a:sym typeface="Book Antiqua"/>
              </a:rPr>
              <a:t>nilai lama dan nilai baru.</a:t>
            </a:r>
            <a:endParaRPr/>
          </a:p>
          <a:p>
            <a:pPr indent="-224377" lvl="2" marL="1121892" rtl="0" algn="l">
              <a:lnSpc>
                <a:spcPct val="90000"/>
              </a:lnSpc>
              <a:spcBef>
                <a:spcPts val="360"/>
              </a:spcBef>
              <a:spcAft>
                <a:spcPts val="0"/>
              </a:spcAft>
              <a:buClr>
                <a:schemeClr val="lt1"/>
              </a:buClr>
              <a:buSzPts val="1800"/>
              <a:buChar char="•"/>
            </a:pPr>
            <a:r>
              <a:rPr lang="en-US" sz="1800"/>
              <a:t>“Log record” hrs disimpan ke disk </a:t>
            </a:r>
            <a:r>
              <a:rPr i="1" lang="en-US" sz="1800" u="sng"/>
              <a:t>sebelum</a:t>
            </a:r>
            <a:r>
              <a:rPr lang="en-US" sz="1800"/>
              <a:t> perubahan dilakukan!</a:t>
            </a:r>
            <a:endParaRPr/>
          </a:p>
          <a:p>
            <a:pPr indent="-280473" lvl="1" marL="729230" rtl="0" algn="l">
              <a:lnSpc>
                <a:spcPct val="90000"/>
              </a:lnSpc>
              <a:spcBef>
                <a:spcPts val="480"/>
              </a:spcBef>
              <a:spcAft>
                <a:spcPts val="0"/>
              </a:spcAft>
              <a:buClr>
                <a:srgbClr val="FF0000"/>
              </a:buClr>
              <a:buSzPts val="1800"/>
              <a:buChar char="–"/>
            </a:pPr>
            <a:r>
              <a:rPr i="1" lang="en-US" sz="2400">
                <a:solidFill>
                  <a:srgbClr val="FF0000"/>
                </a:solidFill>
                <a:latin typeface="Book Antiqua"/>
                <a:ea typeface="Book Antiqua"/>
                <a:cs typeface="Book Antiqua"/>
                <a:sym typeface="Book Antiqua"/>
              </a:rPr>
              <a:t>Ti commits/aborts</a:t>
            </a:r>
            <a:r>
              <a:rPr lang="en-US" sz="2400">
                <a:solidFill>
                  <a:srgbClr val="FF0000"/>
                </a:solidFill>
                <a:latin typeface="Book Antiqua"/>
                <a:ea typeface="Book Antiqua"/>
                <a:cs typeface="Book Antiqua"/>
                <a:sym typeface="Book Antiqua"/>
              </a:rPr>
              <a:t>:  </a:t>
            </a:r>
            <a:r>
              <a:rPr lang="en-US" sz="2400">
                <a:solidFill>
                  <a:srgbClr val="00682F"/>
                </a:solidFill>
                <a:latin typeface="Book Antiqua"/>
                <a:ea typeface="Book Antiqua"/>
                <a:cs typeface="Book Antiqua"/>
                <a:sym typeface="Book Antiqua"/>
              </a:rPr>
              <a:t>“log record” mengindikasikan tindakan ini</a:t>
            </a:r>
            <a:endParaRPr sz="2400">
              <a:solidFill>
                <a:srgbClr val="00682F"/>
              </a:solidFill>
              <a:latin typeface="Book Antiqua"/>
              <a:ea typeface="Book Antiqua"/>
              <a:cs typeface="Book Antiqua"/>
              <a:sym typeface="Book Antiqua"/>
            </a:endParaRPr>
          </a:p>
          <a:p>
            <a:pPr indent="-336568" lvl="0" marL="336568" rtl="0" algn="l">
              <a:lnSpc>
                <a:spcPct val="90000"/>
              </a:lnSpc>
              <a:spcBef>
                <a:spcPts val="48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“Log records” disimpan secara berantai berdasarkan “ID” transaksi, sehingga memudahkan untuk melakukan “undo” suatu transaksi tertentu (misalnya, untuk mengatasi </a:t>
            </a:r>
            <a:r>
              <a:rPr i="1" lang="en-US" sz="2400">
                <a:solidFill>
                  <a:srgbClr val="FF0000"/>
                </a:solidFill>
                <a:latin typeface="Book Antiqua"/>
                <a:ea typeface="Book Antiqua"/>
                <a:cs typeface="Book Antiqua"/>
                <a:sym typeface="Book Antiqua"/>
              </a:rPr>
              <a:t>“deadlock</a:t>
            </a:r>
            <a:r>
              <a:rPr lang="en-US" sz="2400">
                <a:solidFill>
                  <a:srgbClr val="FF0000"/>
                </a:solidFill>
                <a:latin typeface="Book Antiqua"/>
                <a:ea typeface="Book Antiqua"/>
                <a:cs typeface="Book Antiqua"/>
                <a:sym typeface="Book Antiqua"/>
              </a:rPr>
              <a:t>”</a:t>
            </a:r>
            <a:r>
              <a:rPr lang="en-US" sz="2400">
                <a:solidFill>
                  <a:srgbClr val="00682F"/>
                </a:solidFill>
                <a:latin typeface="Book Antiqua"/>
                <a:ea typeface="Book Antiqua"/>
                <a:cs typeface="Book Antiqua"/>
                <a:sym typeface="Book Antiqua"/>
              </a:rPr>
              <a:t>)</a:t>
            </a:r>
            <a:endParaRPr/>
          </a:p>
          <a:p>
            <a:pPr indent="-336568" lvl="0" marL="336568" rtl="0" algn="l">
              <a:lnSpc>
                <a:spcPct val="90000"/>
              </a:lnSpc>
              <a:spcBef>
                <a:spcPts val="440"/>
              </a:spcBef>
              <a:spcAft>
                <a:spcPts val="0"/>
              </a:spcAft>
              <a:buClr>
                <a:srgbClr val="00682F"/>
              </a:buClr>
              <a:buSzPts val="2200"/>
              <a:buChar char="•"/>
            </a:pPr>
            <a:r>
              <a:rPr lang="en-US" sz="2200">
                <a:solidFill>
                  <a:srgbClr val="00682F"/>
                </a:solidFill>
                <a:latin typeface="Book Antiqua"/>
                <a:ea typeface="Book Antiqua"/>
                <a:cs typeface="Book Antiqua"/>
                <a:sym typeface="Book Antiqua"/>
              </a:rPr>
              <a:t>“Log” biasanya </a:t>
            </a:r>
            <a:r>
              <a:rPr i="1" lang="en-US" sz="2200">
                <a:solidFill>
                  <a:srgbClr val="FF0000"/>
                </a:solidFill>
                <a:latin typeface="Book Antiqua"/>
                <a:ea typeface="Book Antiqua"/>
                <a:cs typeface="Book Antiqua"/>
                <a:sym typeface="Book Antiqua"/>
              </a:rPr>
              <a:t>diduplikasi</a:t>
            </a:r>
            <a:r>
              <a:rPr lang="en-US" sz="2200">
                <a:solidFill>
                  <a:srgbClr val="00682F"/>
                </a:solidFill>
                <a:latin typeface="Book Antiqua"/>
                <a:ea typeface="Book Antiqua"/>
                <a:cs typeface="Book Antiqua"/>
                <a:sym typeface="Book Antiqua"/>
              </a:rPr>
              <a:t> dan </a:t>
            </a:r>
            <a:r>
              <a:rPr i="1" lang="en-US" sz="2200">
                <a:solidFill>
                  <a:srgbClr val="00682F"/>
                </a:solidFill>
                <a:latin typeface="Book Antiqua"/>
                <a:ea typeface="Book Antiqua"/>
                <a:cs typeface="Book Antiqua"/>
                <a:sym typeface="Book Antiqua"/>
              </a:rPr>
              <a:t>diarsipkan</a:t>
            </a:r>
            <a:r>
              <a:rPr lang="en-US" sz="2200">
                <a:solidFill>
                  <a:srgbClr val="00682F"/>
                </a:solidFill>
                <a:latin typeface="Book Antiqua"/>
                <a:ea typeface="Book Antiqua"/>
                <a:cs typeface="Book Antiqua"/>
                <a:sym typeface="Book Antiqua"/>
              </a:rPr>
              <a:t> pada media penyimpan yang “stabil”</a:t>
            </a:r>
            <a:endParaRPr/>
          </a:p>
          <a:p>
            <a:pPr indent="-336568" lvl="0" marL="336568" rtl="0" algn="l">
              <a:lnSpc>
                <a:spcPct val="90000"/>
              </a:lnSpc>
              <a:spcBef>
                <a:spcPts val="440"/>
              </a:spcBef>
              <a:spcAft>
                <a:spcPts val="0"/>
              </a:spcAft>
              <a:buClr>
                <a:srgbClr val="00682F"/>
              </a:buClr>
              <a:buSzPts val="2200"/>
              <a:buChar char="•"/>
            </a:pPr>
            <a:r>
              <a:rPr lang="en-US" sz="2200">
                <a:solidFill>
                  <a:srgbClr val="00682F"/>
                </a:solidFill>
                <a:latin typeface="Book Antiqua"/>
                <a:ea typeface="Book Antiqua"/>
                <a:cs typeface="Book Antiqua"/>
                <a:sym typeface="Book Antiqua"/>
              </a:rPr>
              <a:t>Semua aktifitas yang terkait dengan “log” (termasuk semua aktifitas yang terkait denga </a:t>
            </a:r>
            <a:r>
              <a:rPr i="1" lang="en-US" sz="2200">
                <a:solidFill>
                  <a:srgbClr val="FF0000"/>
                </a:solidFill>
                <a:latin typeface="Book Antiqua"/>
                <a:ea typeface="Book Antiqua"/>
                <a:cs typeface="Book Antiqua"/>
                <a:sym typeface="Book Antiqua"/>
              </a:rPr>
              <a:t>concurrency control</a:t>
            </a:r>
            <a:r>
              <a:rPr lang="en-US" sz="2200">
                <a:solidFill>
                  <a:srgbClr val="FF0000"/>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seperti </a:t>
            </a:r>
            <a:r>
              <a:rPr i="1" lang="en-US" sz="2200">
                <a:solidFill>
                  <a:srgbClr val="FF0000"/>
                </a:solidFill>
                <a:latin typeface="Book Antiqua"/>
                <a:ea typeface="Book Antiqua"/>
                <a:cs typeface="Book Antiqua"/>
                <a:sym typeface="Book Antiqua"/>
              </a:rPr>
              <a:t>lock/unlock</a:t>
            </a:r>
            <a:r>
              <a:rPr lang="en-US" sz="2200">
                <a:solidFill>
                  <a:srgbClr val="00682F"/>
                </a:solidFill>
                <a:latin typeface="Book Antiqua"/>
                <a:ea typeface="Book Antiqua"/>
                <a:cs typeface="Book Antiqua"/>
                <a:sym typeface="Book Antiqua"/>
              </a:rPr>
              <a:t>, penanganan </a:t>
            </a:r>
            <a:r>
              <a:rPr i="1" lang="en-US" sz="2200">
                <a:solidFill>
                  <a:srgbClr val="FF0000"/>
                </a:solidFill>
                <a:latin typeface="Book Antiqua"/>
                <a:ea typeface="Book Antiqua"/>
                <a:cs typeface="Book Antiqua"/>
                <a:sym typeface="Book Antiqua"/>
              </a:rPr>
              <a:t>deadlocks</a:t>
            </a:r>
            <a:r>
              <a:rPr lang="en-US" sz="2200">
                <a:solidFill>
                  <a:srgbClr val="00682F"/>
                </a:solidFill>
                <a:latin typeface="Book Antiqua"/>
                <a:ea typeface="Book Antiqua"/>
                <a:cs typeface="Book Antiqua"/>
                <a:sym typeface="Book Antiqua"/>
              </a:rPr>
              <a:t>, dll.) ditangani secara jelas </a:t>
            </a:r>
            <a:r>
              <a:rPr i="1" lang="en-US" sz="2200">
                <a:solidFill>
                  <a:srgbClr val="FF0000"/>
                </a:solidFill>
                <a:latin typeface="Book Antiqua"/>
                <a:ea typeface="Book Antiqua"/>
                <a:cs typeface="Book Antiqua"/>
                <a:sym typeface="Book Antiqua"/>
              </a:rPr>
              <a:t>(transparent) </a:t>
            </a:r>
            <a:r>
              <a:rPr lang="en-US" sz="2200">
                <a:solidFill>
                  <a:srgbClr val="00682F"/>
                </a:solidFill>
                <a:latin typeface="Book Antiqua"/>
                <a:ea typeface="Book Antiqua"/>
                <a:cs typeface="Book Antiqua"/>
                <a:sym typeface="Book Antiqua"/>
              </a:rPr>
              <a:t>oleh DBMS.</a:t>
            </a:r>
            <a:endParaRP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3" name="Shape 973"/>
        <p:cNvGrpSpPr/>
        <p:nvPr/>
      </p:nvGrpSpPr>
      <p:grpSpPr>
        <a:xfrm>
          <a:off x="0" y="0"/>
          <a:ext cx="0" cy="0"/>
          <a:chOff x="0" y="0"/>
          <a:chExt cx="0" cy="0"/>
        </a:xfrm>
      </p:grpSpPr>
      <p:sp>
        <p:nvSpPr>
          <p:cNvPr id="974" name="Google Shape;974;p46"/>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5" name="Google Shape;975;p46"/>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6" name="Google Shape;976;p46"/>
          <p:cNvSpPr txBox="1"/>
          <p:nvPr>
            <p:ph type="title"/>
          </p:nvPr>
        </p:nvSpPr>
        <p:spPr>
          <a:xfrm>
            <a:off x="608092" y="38100"/>
            <a:ext cx="10337562" cy="8763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600"/>
              <a:buFont typeface="Book Antiqua"/>
              <a:buNone/>
            </a:pPr>
            <a:r>
              <a:rPr b="1" lang="en-US" sz="3600">
                <a:solidFill>
                  <a:srgbClr val="FFFEFE"/>
                </a:solidFill>
                <a:latin typeface="Book Antiqua"/>
                <a:ea typeface="Book Antiqua"/>
                <a:cs typeface="Book Antiqua"/>
                <a:sym typeface="Book Antiqua"/>
              </a:rPr>
              <a:t>Arsitektur Database : </a:t>
            </a:r>
            <a:r>
              <a:rPr b="1" lang="en-US" sz="3600">
                <a:solidFill>
                  <a:srgbClr val="FF0000"/>
                </a:solidFill>
                <a:latin typeface="Book Antiqua"/>
                <a:ea typeface="Book Antiqua"/>
                <a:cs typeface="Book Antiqua"/>
                <a:sym typeface="Book Antiqua"/>
              </a:rPr>
              <a:t>Struktur DBMS</a:t>
            </a:r>
            <a:endParaRPr/>
          </a:p>
        </p:txBody>
      </p:sp>
      <p:sp>
        <p:nvSpPr>
          <p:cNvPr id="977" name="Google Shape;977;p46"/>
          <p:cNvSpPr txBox="1"/>
          <p:nvPr>
            <p:ph idx="1" type="body"/>
          </p:nvPr>
        </p:nvSpPr>
        <p:spPr>
          <a:xfrm>
            <a:off x="518319" y="685800"/>
            <a:ext cx="10744200" cy="990600"/>
          </a:xfrm>
          <a:prstGeom prst="rect">
            <a:avLst/>
          </a:prstGeom>
          <a:noFill/>
          <a:ln>
            <a:noFill/>
          </a:ln>
        </p:spPr>
        <p:txBody>
          <a:bodyPr anchorCtr="0" anchor="t" bIns="44875" lIns="89750" spcFirstLastPara="1" rIns="89750" wrap="square" tIns="44875">
            <a:normAutofit/>
          </a:bodyPr>
          <a:lstStyle/>
          <a:p>
            <a:pPr indent="-269255" lvl="0" marL="269255" rtl="0" algn="just">
              <a:lnSpc>
                <a:spcPct val="90000"/>
              </a:lnSpc>
              <a:spcBef>
                <a:spcPts val="0"/>
              </a:spcBef>
              <a:spcAft>
                <a:spcPts val="0"/>
              </a:spcAft>
              <a:buClr>
                <a:srgbClr val="93B3D7"/>
              </a:buClr>
              <a:buSzPts val="2000"/>
              <a:buChar char="•"/>
            </a:pPr>
            <a:r>
              <a:rPr lang="en-US" sz="2000">
                <a:solidFill>
                  <a:srgbClr val="00682F"/>
                </a:solidFill>
                <a:latin typeface="Book Antiqua"/>
                <a:ea typeface="Book Antiqua"/>
                <a:cs typeface="Book Antiqua"/>
                <a:sym typeface="Book Antiqua"/>
              </a:rPr>
              <a:t>DBMS mempunyai arsitektur berlapis </a:t>
            </a:r>
            <a:r>
              <a:rPr lang="en-US" sz="2000">
                <a:solidFill>
                  <a:srgbClr val="FF0000"/>
                </a:solidFill>
                <a:latin typeface="Book Antiqua"/>
                <a:ea typeface="Book Antiqua"/>
                <a:cs typeface="Book Antiqua"/>
                <a:sym typeface="Book Antiqua"/>
              </a:rPr>
              <a:t>(</a:t>
            </a:r>
            <a:r>
              <a:rPr i="1" lang="en-US" sz="2000">
                <a:solidFill>
                  <a:srgbClr val="FF0000"/>
                </a:solidFill>
                <a:latin typeface="Book Antiqua"/>
                <a:ea typeface="Book Antiqua"/>
                <a:cs typeface="Book Antiqua"/>
                <a:sym typeface="Book Antiqua"/>
              </a:rPr>
              <a:t>layered architecture</a:t>
            </a:r>
            <a:r>
              <a:rPr lang="en-US" sz="2000">
                <a:solidFill>
                  <a:srgbClr val="FF0000"/>
                </a:solidFill>
                <a:latin typeface="Book Antiqua"/>
                <a:ea typeface="Book Antiqua"/>
                <a:cs typeface="Book Antiqua"/>
                <a:sym typeface="Book Antiqua"/>
              </a:rPr>
              <a:t>) </a:t>
            </a:r>
            <a:r>
              <a:rPr lang="en-US" sz="2000">
                <a:solidFill>
                  <a:srgbClr val="00682F"/>
                </a:solidFill>
                <a:latin typeface="Book Antiqua"/>
                <a:ea typeface="Book Antiqua"/>
                <a:cs typeface="Book Antiqua"/>
                <a:sym typeface="Book Antiqua"/>
              </a:rPr>
              <a:t>Gambar dibawah ini mengilustrasikan beberapa arsitektur. Masing-masing sistem memiliki variasi sendiri-sendiri</a:t>
            </a:r>
            <a:r>
              <a:rPr lang="en-US" sz="2000">
                <a:latin typeface="Book Antiqua"/>
                <a:ea typeface="Book Antiqua"/>
                <a:cs typeface="Book Antiqua"/>
                <a:sym typeface="Book Antiqua"/>
              </a:rPr>
              <a:t>. </a:t>
            </a:r>
            <a:endParaRPr/>
          </a:p>
        </p:txBody>
      </p:sp>
      <p:sp>
        <p:nvSpPr>
          <p:cNvPr id="978" name="Google Shape;978;p46"/>
          <p:cNvSpPr/>
          <p:nvPr/>
        </p:nvSpPr>
        <p:spPr>
          <a:xfrm>
            <a:off x="1499116" y="5565778"/>
            <a:ext cx="6192826" cy="822325"/>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979" name="Google Shape;979;p46"/>
          <p:cNvPicPr preferRelativeResize="0"/>
          <p:nvPr/>
        </p:nvPicPr>
        <p:blipFill rotWithShape="1">
          <a:blip r:embed="rId3">
            <a:alphaModFix/>
          </a:blip>
          <a:srcRect b="0" l="0" r="0" t="0"/>
          <a:stretch/>
        </p:blipFill>
        <p:spPr>
          <a:xfrm>
            <a:off x="8290719" y="1752600"/>
            <a:ext cx="3186075" cy="4190999"/>
          </a:xfrm>
          <a:prstGeom prst="rect">
            <a:avLst/>
          </a:prstGeom>
          <a:noFill/>
          <a:ln>
            <a:noFill/>
          </a:ln>
          <a:effectLst>
            <a:outerShdw blurRad="469900" rotWithShape="0" algn="ctr" dir="7800000" dist="609600">
              <a:schemeClr val="dk2">
                <a:alpha val="42745"/>
              </a:schemeClr>
            </a:outerShdw>
          </a:effectLst>
        </p:spPr>
      </p:pic>
      <p:sp>
        <p:nvSpPr>
          <p:cNvPr descr="Image result for struktur dbms" id="980" name="Google Shape;980;p46"/>
          <p:cNvSpPr/>
          <p:nvPr/>
        </p:nvSpPr>
        <p:spPr>
          <a:xfrm>
            <a:off x="155575" y="-555625"/>
            <a:ext cx="1552575" cy="1162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descr="data:image/jpeg;base64,/9j/4AAQSkZJRgABAQAAAQABAAD/2wCEAAkGBwgHBgkIBwgKCgkLDRYPDQwMDRsUFRAWIB0iIiAdHx8kKDQsJCYxJx8fLT0tMTU3Ojo6Iys/RD84QzQ5OjcBCgoKDQwNGg8PGjclHyU3Nzc3Nzc3Nzc3Nzc3Nzc3Nzc3Nzc3Nzc3Nzc3Nzc3Nzc3Nzc3Nzc3Nzc3Nzc3Nzc3N//AABEIAHoAowMBIgACEQEDEQH/xAAbAAACAwEBAQAAAAAAAAAAAAAEBQABAwIGB//EAEoQAAECAwMFCwgGCQQDAAAAAAECAwAEERITIQUxQVFxBhQiMlNUYZGSsdEjMzSBk6OywSRCcnPh8BU1UmKCoaLS8QdDY9MlRML/xAAZAQADAQEBAAAAAAAAAAAAAAAAAQIDBAX/xAAsEQACAQMDAwEHBQAAAAAAAAAAAQIDETESIVEEEzJBBRQiYYHw8VJicZGx/9oADAMBAAIRAxEAPwD6VOTRlCw21LS2LCF0cbqXjmsppp8RBBUhmfmkpUGhwOCFWdEWpUyy2pKJo0aBAq2nRG8pKtlnfM1YdW6hK1LWhNAKR4zevZGq+Hcy3wkf+x70+MTfCcPpHvfxjz+7KbnmVyQyE0ypgqO+VS7Ta3gNFlK8NeiBdzGWVPTM/Lvu77fabLjMnNyKJd/CmFRRJz9B0x0e4VXT16v9OqNCUqetWPVb4Tzj3v4xL9NPSPenxjy+57dK6/kSfynlHJbLjTCiUqaShIOYWADjXGtTDJO6Bn9DO5WXkMolEJQpBUUVctKs4DQBXOc8ZS6apF2bKn0taEnFx9bZWeBtfp5x70+MTfCece9/GFxy7Ih3IyP0cj/yjaVpwT5MGmfDphdIZdQxNT6J9pt8pfKGGw0hNBaINTQdGeOebUPKQl01Vq+n7vY9Ffp5x70+MTfCece9PjAs7MhCpUMyctRw8IpCVY1xSDDBG91PpZVJtJUUBR4KcOiIdSKk4t8c+pi4tK9jHfCece9PjE3wnnHvfxjt92UZl1OmUbNlQTSwkR0yZZTZcfkmmEV4BWlPCGvoh05xqu0JX/shy9LGW+E8497+MTfCece9/GPN5RmZqZ3WJyZITrEpLrbtBYlmnADZJ0j5wAzl+cYZ3R5OnFSrk5k6WcWxNol0JtKThimlNR6xojrp9LUqOyZze9wvax7O/Tzj3p8Ym+E84Ptfxj5Q7uly6jITGUmp50vF6y4HclMiVSm0QKuhOGjuhtu0y/lVrKmTmcgzcmlDuTVTTgal2nEOLSCogFSScQMI9OPsDqJSUVNb359PoVHqYyWD6DvhPOPe/jE3wnnHvT4x8w3T7sp+ZQqf3OvMy0gxLS979FbWVPOgqKaqSaWQKEdEeh3UT+VWcv3ck0sZJDWC8myrTz1v95KgTTYIzl7E6iOnVJK9+drW2/nc6oLVg9W8+m5X9I+qf93o2wNOTRk0S6G5eV8wlYvGyS8rNZTTT154B3CzrOWcmTCZiaYnX2l2FneQYcQCMApOauBxEN0maaecl0zRsMhIT5NNc0cFWlLpqjjPf7+ZM4tS0g2UWWt+OUaQM2FkahEgr9HOTVXnJtdpRxo2nRh8ouMs+hB1McV/avvMHSQrJMfdJ7oAmOK/tX3mGEj6FL/dJ7oKfkxywhTlncpkzK7zT8wlxt9nFt1hd2pOwiKyduTybIvvTNX5iZeFFPzDpWumGYnNmHVD2MJsPlAMupQUDmFnHrjsVarp06thqtUUdKewhl9xOS5eXmJdtc1cPjhNl00GIOHUIOc3OZPcyUjJq0rLCGw2Da4VBmqdMGSYmcS+pdKUAVZx6cILiJTk8sqXUVZO7l8/qedl9xuTGFy67cy4qXPk7x0kAaqauiN0bl8npEwPKEvmqiVVINa4QxnjNEtplbQripYs4dcCNnKVFJUXSqufyYp07IjQnkb6ms8yZDkKVDaAFOVRmNrExTUkLaU73mEJ0qUpBAp/FBEuZ0Oi+StSDhQlHB6cMf8AEHbYiVGm/KKZn3JP1AXclsupIWtdTp6ILDaQ2GyApNmlCM8YvszDlbqaU0DqQk064wAnrwJKl0CqFXApQnPrhwpQh4JIgAn9yOTpyaMwpcy04RQFp4ps7KRTG47I7EjNSjbS7M0CHXCslxQOi16z1w4aZfQpJcmluAZwUJFeoQRGqqTjhmfap3vY8ar/AE1yEtje63coql61uN+LsZ68WtM8MjuNyP8ApGVnm2nG1yrJYaQhZCAggilNhj0EYzLjzaasMl1RrhbCQMNNY6Pfupe2t/kpQisI8wn/AE6yAjJTmTENvpl3Hr5VHTaJpQCuqCp7cXkubymrKSFTUrOKFlT0q8WioajT1dQg8jKVSLbtK1rVvXmzRq0ufQTeNrd4GAtIAr6v8Q31fUt3c3+S1JrBlkHIEjkFlxuQQq06q2644oqW4eknPnPXHK/T5raj4YapqUiuB21hUv0+a2o+GOHqJyn8UndlqTlK7DpXzCdp74uKlfMJ2nvi4hYJYDMcV/avvMHyPoUv90nuhfM8V7av5wZIrUZRkJRUBtIra/dEKl5McsI2Ngu0cIAs4VNNMLXVTaXSkJQtAOdDVQoU6XB+R04MiVnO0D/FE4XJDrEdsKqirWM7CyWSthtLMuy2wyiiG0JaFEDNoc/IhibCS1RSSqtFWTn4J0RTFq5R5IcUaRHAm2rakpsWkmigDminUUlZRCxhNLeQAtgoXVagUWbShiceMMIHTepdWsMi+ICVuiXHDArQec0Vr1wwMwmuKB6/8RiJxrfTiSinATQlJAPGzGlCcM0NVLLxA0lyvyanFJtKXgkJskChzi0YIfNGzjSMUTCVKASgVObGkaKcUASpGH2oxm7yvaw0dFLFMCkn7cBhs31/vOVDqk2CvfBtUFSBWzmqf5xve/8ACeo+EZJmBvtaLhdbtJrdqpnOmlK9Eb9z9ogqyxTEp7cRg1ZQa1qkYxle/wDCeo+EaJWspBS3gc3CjKpLV6WBHTtQ2ojOEmMX0p3sSwtIcABGNa9GeNaucn/VFcLkh2hCpzUMq42KVpdL7bqmEKcQDYXcglINKit50d2qGEpw0qMxZTQ0SKWf/ox2u1eN+SGn6w1R3wuSHaEad5fpFYtniYYi0qmPSYWL9PmtqPhhkVqSMW6CuhULV+nzW1HwxxVt0XDIdK+YTtPfFxUr5hO098XCWAYBMcV/+P5wZk70Rr7KfhECTHFf2r+cF5O9Ea+wn4RCp5Y5YQVEgd18NKNtYSCsISA2pRJoDo2wvOUZslSUoluCqij5XVXDgbP56setUJNXRncaseZR9kQK82kMqIkUPOWiQF2QDU5646DqgMOTzTSPKNqbQAgGi7SzhiqiMPVhidUFNuoWgKqFqABILSztoTGsITp7hdMBVLOOGqWCtVoEJq2RTbdxbMi824pRkULR+ystC1togfkCHIdTqc9mrwiXqdS+wrwifeJBYHXLNKU2Wmd7qSqpcQhINKHDTHbzLikCy+7ga0FnhdGaOnZlCEFRDnqaUflFOLcallPEpVRNbITSvRUqpErXUldBgzDTwzzM4cNTdNuaLotTivLTQzGyLFAPyIGOVRoFfW3/ANmzrEbyqlzLzjqHqABKLBSkioqa4KJ0kZ9Ebp1eELY6LbtKX85t8n4Ru35NhNrg2U49EW2VEG1SoJGAppiPAqZcSBUlJFPVHPObm7SKBjlKUS4W1PpStJoUkEERSsqSSVqQqZQFJVZUDnB1HVGs1aeaKUNLSqvGCgD1gwtU1Ol5TaL2tm1aLxspONB06/VGnbpci3CVZTlVTDKUOhVa8IZhq6cceowehVpIUMxEBsubxlyZsLPC4xWFRGsoyoQgF5IJERUhFL4WCCnvNn1Qsc/WE1tR8MMC6h5krbNpJNKjoNIXufrCa2o+GOSr4mkMh0r5hO098XFSvmE7T3xcCwJgExxX9q/nBciHEyjNkJILaTiqn1R0QLMcV/avvMHyPoUv90nuhUvJjlhEsv2lEEJtGpAUPmmOXGnXU2VqqPtD+2CYkdKqSXqRYDYlVS5UWeCV0tUUMf6Y0Ul9QopVRqKhj/TBESDuS5Cxl5WmKUdo+Ecl5QJFgGmBpaPyjeBnEqcS4ir6AVVC21JBzDXDpxUnuwZZeVSl2cf3Vf2wLMOvoVLpCn7KnLJSloqBFk5+BgOnDGkbOJWhsVenRTC0LBOJ2dMVcOmn0qdpTNVrwjdQisSJOHEOLobfBTx0qSmigcNKIISh5IolQA6CP7Y6AtrXaQoJKAnhEY59UWyo2KK4ycD49UZTnJOyY0UgOpFKJPTa/COqu/so7R8I0ioyuMyWtxCSSlNAP2j4RTYeAqpCLSjU8I+EdHyjlPqoxO2NIABJiWW9VVLK7NAQ8sDqFIEOTJm0VIeSNFFOOnDH98Y5vzmbxIFJoABEkQUqUOGDnvlkasxOqB1/rCa2o+GG8KF+nzW1HwxlWd0XDIdK+YTtPfFxJXzCdp74kJYEwGY4r+1feYPkfQpf7pPdAExxX9q+8wfI+hS/3Se6FT8mOWEbxIkSNiCRIkSADhbiG0lTiglI0k0ig4FiraVrGsDxi1cdv7XyMc3ZWtw0bFDStjHMNNY6KVJTV2Js5eLhb82eMnORrEaWXa8RvtnwgFTrT4sNTZQoEHgtr0Y0oTTMkxsw/fqAamzU5klqnfsMbdiArhNl3QlHaPhGRDyHQbCKLwPDOfq2x22l28Ulb6jQAiiQNfhHTrKlIIvVk5xWgx6oOxALlErGdpXqI8YzemEst2nAUY0FoUFdsattoWkEhRroUsmn84ptpu9K0oSAnAGmJOn87YT6eIXKYAuxZUFA42tfTGkZs+bEaRxvZ2KJEiRIQEhQv0+a2o+GG8KF+nzW1HwxlVwXDIdK+YTtPfFxUr5hO098XAsCYDMcV/avvMHyPoUv90nuhQ/OS6ku2XQalVKA4wzya827JtBtYUUISlQGg0EKn5McsILiRIkbEEiRIkAHCvON/a+RjstkFSg4sWjWgA8IzctVQUipSa09UDTiXXymqi2hJBAsrrXalUddCSUbNksNsK5ZzqT4Rd2rlnOpPhAUjeS5Ul6YaLda/WrXDSonpg0TDJzPNn+IR0XQjhSS3wgq0tVE1UBgMdVIHbn2XKhM00aCvmz0nX0GClqbWKXoFDWoIjK22MN99akeEO4AYmxYdLc+yLYtNksK4FfXjjUxs3ONlujMw0spTgAg44V1xvbTzlw7Eg/KOVErSQFPqSRQ1Skd4BiXKKywOmfNiNI4aBCAFChjuPOlkskSJEhASFC/T5raj4YbEgAkmgGeESpyWM5MLDoKVWSkgGh4MZVcFwyNZXzCdp74uBJfKMmlkBUwgGpwO2JAnsJgk3MT7VwmVS5Y3ukoCGrYcXpSo/VFKY9MaPIUrKM0Q88jBGCFkDiwAzMviXbo85xE/XOqGGRgHTMLdFtRWMVYniwSepJIFsS7XzmZ9oYl2vnMz7QwyuWuTR2REuWuTR2RE9t8lalwLbtfOZn2hiXa+czPtTDK5a5NHZES5a5NHZEHbfIalwLbpfOZn2hiFpfOZn2phlctcmjsiJctcmjsiDtvkWpcCy7Xzma9qYu7XzmZ9qYZXLXJo7IiXLXJo7Ig0S5DUuBZdK5xM+0MXdr5zM+1MMrprk0dkRLlrk0dkQ9EuR6lwLbtfOZn2piXS+czPtDDK5a5NHZES5a5NHZEHbfItS4Ft2vnMz7QxLtfOZn2phlctcmjsiJctcmjsiF23yPUuBbdr5zM+0MS7XzmZ9oYZXLXJo7IiXLXJo7Ig7b5DUuBU80u5X9JmeKf90xzOTE8y3LiVDlne6SgIathxf7JP1RTZnhlMNN3Lnk0cQ/V6IQszMwGGwH3aWR9c6oqPwPclu4VlOu/XPV3CJCqZedL6iXVk4Z1HVEiHPfAWP/Z" id="981" name="Google Shape;981;p4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982" name="Google Shape;982;p46"/>
          <p:cNvPicPr preferRelativeResize="0"/>
          <p:nvPr/>
        </p:nvPicPr>
        <p:blipFill rotWithShape="1">
          <a:blip r:embed="rId4">
            <a:alphaModFix/>
          </a:blip>
          <a:srcRect b="0" l="0" r="0" t="0"/>
          <a:stretch/>
        </p:blipFill>
        <p:spPr>
          <a:xfrm>
            <a:off x="843583" y="1752600"/>
            <a:ext cx="3429000" cy="4191000"/>
          </a:xfrm>
          <a:prstGeom prst="rect">
            <a:avLst/>
          </a:prstGeom>
          <a:noFill/>
          <a:ln>
            <a:noFill/>
          </a:ln>
          <a:effectLst>
            <a:outerShdw blurRad="609600" rotWithShape="0" algn="ctr" dir="6840000" dist="457200">
              <a:schemeClr val="dk2">
                <a:alpha val="42745"/>
              </a:schemeClr>
            </a:outerShdw>
          </a:effectLst>
        </p:spPr>
      </p:pic>
      <p:grpSp>
        <p:nvGrpSpPr>
          <p:cNvPr id="983" name="Google Shape;983;p46"/>
          <p:cNvGrpSpPr/>
          <p:nvPr/>
        </p:nvGrpSpPr>
        <p:grpSpPr>
          <a:xfrm>
            <a:off x="4578604" y="1828800"/>
            <a:ext cx="3434817" cy="4093192"/>
            <a:chOff x="1037" y="-241"/>
            <a:chExt cx="3543" cy="4129"/>
          </a:xfrm>
        </p:grpSpPr>
        <p:pic>
          <p:nvPicPr>
            <p:cNvPr id="984" name="Google Shape;984;p46"/>
            <p:cNvPicPr preferRelativeResize="0"/>
            <p:nvPr/>
          </p:nvPicPr>
          <p:blipFill rotWithShape="1">
            <a:blip r:embed="rId5">
              <a:alphaModFix/>
            </a:blip>
            <a:srcRect b="47533" l="21437" r="20306" t="26253"/>
            <a:stretch/>
          </p:blipFill>
          <p:spPr>
            <a:xfrm>
              <a:off x="1037" y="-241"/>
              <a:ext cx="3537" cy="872"/>
            </a:xfrm>
            <a:prstGeom prst="rect">
              <a:avLst/>
            </a:prstGeom>
            <a:noFill/>
            <a:ln>
              <a:noFill/>
            </a:ln>
          </p:spPr>
        </p:pic>
        <p:pic>
          <p:nvPicPr>
            <p:cNvPr id="985" name="Google Shape;985;p46"/>
            <p:cNvPicPr preferRelativeResize="0"/>
            <p:nvPr/>
          </p:nvPicPr>
          <p:blipFill rotWithShape="1">
            <a:blip r:embed="rId6">
              <a:alphaModFix/>
            </a:blip>
            <a:srcRect b="11332" l="21484" r="19870" t="12833"/>
            <a:stretch/>
          </p:blipFill>
          <p:spPr>
            <a:xfrm>
              <a:off x="1051" y="584"/>
              <a:ext cx="3529" cy="3304"/>
            </a:xfrm>
            <a:prstGeom prst="rect">
              <a:avLst/>
            </a:prstGeom>
            <a:noFill/>
            <a:ln>
              <a:noFill/>
            </a:ln>
          </p:spPr>
        </p:pic>
      </p:gr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3" name="Shape 993"/>
        <p:cNvGrpSpPr/>
        <p:nvPr/>
      </p:nvGrpSpPr>
      <p:grpSpPr>
        <a:xfrm>
          <a:off x="0" y="0"/>
          <a:ext cx="0" cy="0"/>
          <a:chOff x="0" y="0"/>
          <a:chExt cx="0" cy="0"/>
        </a:xfrm>
      </p:grpSpPr>
      <p:sp>
        <p:nvSpPr>
          <p:cNvPr id="994" name="Google Shape;994;p47"/>
          <p:cNvSpPr/>
          <p:nvPr/>
        </p:nvSpPr>
        <p:spPr>
          <a:xfrm>
            <a:off x="912138" y="6248400"/>
            <a:ext cx="2533716"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5" name="Google Shape;995;p47"/>
          <p:cNvSpPr/>
          <p:nvPr/>
        </p:nvSpPr>
        <p:spPr>
          <a:xfrm>
            <a:off x="4155295" y="6248400"/>
            <a:ext cx="3851249" cy="457200"/>
          </a:xfrm>
          <a:prstGeom prst="rect">
            <a:avLst/>
          </a:prstGeom>
          <a:noFill/>
          <a:ln>
            <a:noFill/>
          </a:ln>
        </p:spPr>
        <p:txBody>
          <a:bodyPr anchorCtr="0" anchor="ctr" bIns="44875" lIns="89750" spcFirstLastPara="1" rIns="89750" wrap="square" tIns="44875">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6" name="Google Shape;996;p47"/>
          <p:cNvSpPr txBox="1"/>
          <p:nvPr>
            <p:ph type="title"/>
          </p:nvPr>
        </p:nvSpPr>
        <p:spPr>
          <a:xfrm>
            <a:off x="709440" y="419100"/>
            <a:ext cx="11047003" cy="952500"/>
          </a:xfrm>
          <a:prstGeom prst="rect">
            <a:avLst/>
          </a:prstGeom>
          <a:noFill/>
          <a:ln>
            <a:noFill/>
          </a:ln>
        </p:spPr>
        <p:txBody>
          <a:bodyPr anchorCtr="0" anchor="ctr" bIns="44875" lIns="89750" spcFirstLastPara="1" rIns="89750" wrap="square" tIns="44875">
            <a:noAutofit/>
          </a:bodyPr>
          <a:lstStyle/>
          <a:p>
            <a:pPr indent="0" lvl="0" marL="0" rtl="0" algn="ctr">
              <a:spcBef>
                <a:spcPts val="0"/>
              </a:spcBef>
              <a:spcAft>
                <a:spcPts val="0"/>
              </a:spcAft>
              <a:buClr>
                <a:schemeClr val="lt1"/>
              </a:buClr>
              <a:buSzPts val="3600"/>
              <a:buFont typeface="Book Antiqua"/>
              <a:buNone/>
            </a:pPr>
            <a:r>
              <a:rPr b="1" lang="en-US" sz="3600">
                <a:latin typeface="Book Antiqua"/>
                <a:ea typeface="Book Antiqua"/>
                <a:cs typeface="Book Antiqua"/>
                <a:sym typeface="Book Antiqua"/>
              </a:rPr>
              <a:t>Orang-orang yang bekerja dengan Basis Data</a:t>
            </a:r>
            <a:br>
              <a:rPr b="1" lang="en-US" sz="3600">
                <a:latin typeface="Book Antiqua"/>
                <a:ea typeface="Book Antiqua"/>
                <a:cs typeface="Book Antiqua"/>
                <a:sym typeface="Book Antiqua"/>
              </a:rPr>
            </a:br>
            <a:r>
              <a:rPr b="1" lang="en-US" sz="3200">
                <a:solidFill>
                  <a:srgbClr val="FF0000"/>
                </a:solidFill>
                <a:latin typeface="Book Antiqua"/>
                <a:ea typeface="Book Antiqua"/>
                <a:cs typeface="Book Antiqua"/>
                <a:sym typeface="Book Antiqua"/>
              </a:rPr>
              <a:t>(Databases make these folks happy …)</a:t>
            </a:r>
            <a:endParaRPr/>
          </a:p>
        </p:txBody>
      </p:sp>
      <p:sp>
        <p:nvSpPr>
          <p:cNvPr id="997" name="Google Shape;997;p47"/>
          <p:cNvSpPr txBox="1"/>
          <p:nvPr>
            <p:ph idx="1" type="body"/>
          </p:nvPr>
        </p:nvSpPr>
        <p:spPr>
          <a:xfrm>
            <a:off x="506745" y="1752600"/>
            <a:ext cx="11148352" cy="4648200"/>
          </a:xfrm>
          <a:prstGeom prst="rect">
            <a:avLst/>
          </a:prstGeom>
          <a:noFill/>
          <a:ln>
            <a:noFill/>
          </a:ln>
        </p:spPr>
        <p:txBody>
          <a:bodyPr anchorCtr="0" anchor="t" bIns="44875" lIns="89750" spcFirstLastPara="1" rIns="89750" wrap="square" tIns="44875">
            <a:normAutofit/>
          </a:bodyPr>
          <a:lstStyle/>
          <a:p>
            <a:pPr indent="-336568" lvl="0" marL="336568" rtl="0" algn="l">
              <a:spcBef>
                <a:spcPts val="0"/>
              </a:spcBef>
              <a:spcAft>
                <a:spcPts val="0"/>
              </a:spcAft>
              <a:buClr>
                <a:srgbClr val="00682F"/>
              </a:buClr>
              <a:buSzPts val="2500"/>
              <a:buChar char="•"/>
            </a:pPr>
            <a:r>
              <a:rPr lang="en-US" sz="2500">
                <a:solidFill>
                  <a:srgbClr val="00682F"/>
                </a:solidFill>
                <a:latin typeface="Book Antiqua"/>
                <a:ea typeface="Book Antiqua"/>
                <a:cs typeface="Book Antiqua"/>
                <a:sym typeface="Book Antiqua"/>
              </a:rPr>
              <a:t>End users &amp; DBMS vendors</a:t>
            </a:r>
            <a:endParaRPr/>
          </a:p>
          <a:p>
            <a:pPr indent="-336568" lvl="0" marL="336568" rtl="0" algn="l">
              <a:spcBef>
                <a:spcPts val="500"/>
              </a:spcBef>
              <a:spcAft>
                <a:spcPts val="0"/>
              </a:spcAft>
              <a:buClr>
                <a:srgbClr val="00682F"/>
              </a:buClr>
              <a:buSzPts val="2500"/>
              <a:buChar char="•"/>
            </a:pPr>
            <a:r>
              <a:rPr lang="en-US" sz="2500">
                <a:solidFill>
                  <a:srgbClr val="00682F"/>
                </a:solidFill>
                <a:latin typeface="Book Antiqua"/>
                <a:ea typeface="Book Antiqua"/>
                <a:cs typeface="Book Antiqua"/>
                <a:sym typeface="Book Antiqua"/>
              </a:rPr>
              <a:t>Database Application programmers</a:t>
            </a:r>
            <a:endParaRPr/>
          </a:p>
          <a:p>
            <a:pPr indent="-336568" lvl="0" marL="336568" rtl="0" algn="l">
              <a:spcBef>
                <a:spcPts val="500"/>
              </a:spcBef>
              <a:spcAft>
                <a:spcPts val="0"/>
              </a:spcAft>
              <a:buClr>
                <a:srgbClr val="00682F"/>
              </a:buClr>
              <a:buSzPts val="2500"/>
              <a:buChar char="•"/>
            </a:pPr>
            <a:r>
              <a:rPr i="1" lang="en-US" sz="2500" u="sng">
                <a:solidFill>
                  <a:srgbClr val="00682F"/>
                </a:solidFill>
                <a:latin typeface="Book Antiqua"/>
                <a:ea typeface="Book Antiqua"/>
                <a:cs typeface="Book Antiqua"/>
                <a:sym typeface="Book Antiqua"/>
              </a:rPr>
              <a:t>Database Administrator (DBA):</a:t>
            </a:r>
            <a:endParaRPr/>
          </a:p>
          <a:p>
            <a:pPr indent="-280473" lvl="1" marL="729230" rtl="0" algn="l">
              <a:spcBef>
                <a:spcPts val="440"/>
              </a:spcBef>
              <a:spcAft>
                <a:spcPts val="0"/>
              </a:spcAft>
              <a:buClr>
                <a:srgbClr val="FF0000"/>
              </a:buClr>
              <a:buSzPts val="1650"/>
              <a:buChar char="–"/>
            </a:pPr>
            <a:r>
              <a:rPr lang="en-US" sz="2200">
                <a:solidFill>
                  <a:srgbClr val="FF0000"/>
                </a:solidFill>
                <a:latin typeface="Book Antiqua"/>
                <a:ea typeface="Book Antiqua"/>
                <a:cs typeface="Book Antiqua"/>
                <a:sym typeface="Book Antiqua"/>
              </a:rPr>
              <a:t>Mendesain logical &amp; physical schemas</a:t>
            </a:r>
            <a:endParaRPr/>
          </a:p>
          <a:p>
            <a:pPr indent="-280473" lvl="1" marL="729230" rtl="0" algn="l">
              <a:spcBef>
                <a:spcPts val="440"/>
              </a:spcBef>
              <a:spcAft>
                <a:spcPts val="0"/>
              </a:spcAft>
              <a:buClr>
                <a:srgbClr val="FF0000"/>
              </a:buClr>
              <a:buSzPts val="1650"/>
              <a:buChar char="–"/>
            </a:pPr>
            <a:r>
              <a:rPr lang="en-US" sz="2200">
                <a:solidFill>
                  <a:srgbClr val="FF0000"/>
                </a:solidFill>
                <a:latin typeface="Book Antiqua"/>
                <a:ea typeface="Book Antiqua"/>
                <a:cs typeface="Book Antiqua"/>
                <a:sym typeface="Book Antiqua"/>
              </a:rPr>
              <a:t>Menangani sekuritas dan otorisasi</a:t>
            </a:r>
            <a:endParaRPr sz="2200">
              <a:solidFill>
                <a:srgbClr val="FF0000"/>
              </a:solidFill>
              <a:latin typeface="Book Antiqua"/>
              <a:ea typeface="Book Antiqua"/>
              <a:cs typeface="Book Antiqua"/>
              <a:sym typeface="Book Antiqua"/>
            </a:endParaRPr>
          </a:p>
          <a:p>
            <a:pPr indent="-280473" lvl="1" marL="729230" rtl="0" algn="l">
              <a:spcBef>
                <a:spcPts val="440"/>
              </a:spcBef>
              <a:spcAft>
                <a:spcPts val="0"/>
              </a:spcAft>
              <a:buClr>
                <a:srgbClr val="FF0000"/>
              </a:buClr>
              <a:buSzPts val="1650"/>
              <a:buChar char="–"/>
            </a:pPr>
            <a:r>
              <a:rPr lang="en-US" sz="2200">
                <a:solidFill>
                  <a:srgbClr val="FF0000"/>
                </a:solidFill>
                <a:latin typeface="Book Antiqua"/>
                <a:ea typeface="Book Antiqua"/>
                <a:cs typeface="Book Antiqua"/>
                <a:sym typeface="Book Antiqua"/>
              </a:rPr>
              <a:t>Bertanggung jawab terhadap ketersediaan data dan pemulihan kembali dari terjadinya kegagalan sistem (</a:t>
            </a:r>
            <a:r>
              <a:rPr i="1" lang="en-US" sz="2200">
                <a:solidFill>
                  <a:srgbClr val="FF0000"/>
                </a:solidFill>
                <a:latin typeface="Book Antiqua"/>
                <a:ea typeface="Book Antiqua"/>
                <a:cs typeface="Book Antiqua"/>
                <a:sym typeface="Book Antiqua"/>
              </a:rPr>
              <a:t>crash recovery</a:t>
            </a:r>
            <a:r>
              <a:rPr lang="en-US" sz="2200">
                <a:solidFill>
                  <a:srgbClr val="FF0000"/>
                </a:solidFill>
                <a:latin typeface="Book Antiqua"/>
                <a:ea typeface="Book Antiqua"/>
                <a:cs typeface="Book Antiqua"/>
                <a:sym typeface="Book Antiqua"/>
              </a:rPr>
              <a:t>)</a:t>
            </a:r>
            <a:endParaRPr/>
          </a:p>
          <a:p>
            <a:pPr indent="-280473" lvl="1" marL="729230" rtl="0" algn="l">
              <a:spcBef>
                <a:spcPts val="440"/>
              </a:spcBef>
              <a:spcAft>
                <a:spcPts val="0"/>
              </a:spcAft>
              <a:buClr>
                <a:srgbClr val="FF0000"/>
              </a:buClr>
              <a:buSzPts val="1650"/>
              <a:buChar char="–"/>
            </a:pPr>
            <a:r>
              <a:rPr lang="en-US" sz="2200">
                <a:solidFill>
                  <a:srgbClr val="FF0000"/>
                </a:solidFill>
                <a:latin typeface="Book Antiqua"/>
                <a:ea typeface="Book Antiqua"/>
                <a:cs typeface="Book Antiqua"/>
                <a:sym typeface="Book Antiqua"/>
              </a:rPr>
              <a:t>Melakukan “tuning” basis data sesuai dengan perkembangan yang terjadi</a:t>
            </a:r>
            <a:endParaRPr sz="2200">
              <a:solidFill>
                <a:srgbClr val="FF0000"/>
              </a:solidFill>
              <a:latin typeface="Book Antiqua"/>
              <a:ea typeface="Book Antiqua"/>
              <a:cs typeface="Book Antiqua"/>
              <a:sym typeface="Book Antiqua"/>
            </a:endParaRP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1" name="Shape 1001"/>
        <p:cNvGrpSpPr/>
        <p:nvPr/>
      </p:nvGrpSpPr>
      <p:grpSpPr>
        <a:xfrm>
          <a:off x="0" y="0"/>
          <a:ext cx="0" cy="0"/>
          <a:chOff x="0" y="0"/>
          <a:chExt cx="0" cy="0"/>
        </a:xfrm>
      </p:grpSpPr>
      <p:sp>
        <p:nvSpPr>
          <p:cNvPr id="1002" name="Google Shape;1002;p48"/>
          <p:cNvSpPr txBox="1"/>
          <p:nvPr>
            <p:ph type="title"/>
          </p:nvPr>
        </p:nvSpPr>
        <p:spPr>
          <a:xfrm>
            <a:off x="506743" y="381000"/>
            <a:ext cx="10337562" cy="6477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600"/>
              <a:buFont typeface="Book Antiqua"/>
              <a:buNone/>
            </a:pPr>
            <a:r>
              <a:rPr b="1" lang="en-US" sz="3600">
                <a:solidFill>
                  <a:srgbClr val="FFFEFE"/>
                </a:solidFill>
                <a:latin typeface="Book Antiqua"/>
                <a:ea typeface="Book Antiqua"/>
                <a:cs typeface="Book Antiqua"/>
                <a:sym typeface="Book Antiqua"/>
              </a:rPr>
              <a:t>Rangkuman</a:t>
            </a:r>
            <a:endParaRPr b="1" sz="3600">
              <a:solidFill>
                <a:srgbClr val="FFFEFE"/>
              </a:solidFill>
              <a:latin typeface="Book Antiqua"/>
              <a:ea typeface="Book Antiqua"/>
              <a:cs typeface="Book Antiqua"/>
              <a:sym typeface="Book Antiqua"/>
            </a:endParaRPr>
          </a:p>
        </p:txBody>
      </p:sp>
      <p:sp>
        <p:nvSpPr>
          <p:cNvPr id="1003" name="Google Shape;1003;p48"/>
          <p:cNvSpPr txBox="1"/>
          <p:nvPr>
            <p:ph idx="1" type="body"/>
          </p:nvPr>
        </p:nvSpPr>
        <p:spPr>
          <a:xfrm>
            <a:off x="405396" y="1219200"/>
            <a:ext cx="11148352" cy="5029200"/>
          </a:xfrm>
          <a:prstGeom prst="rect">
            <a:avLst/>
          </a:prstGeom>
          <a:noFill/>
          <a:ln>
            <a:noFill/>
          </a:ln>
        </p:spPr>
        <p:txBody>
          <a:bodyPr anchorCtr="0" anchor="t" bIns="44875" lIns="89750" spcFirstLastPara="1" rIns="89750" wrap="square" tIns="44875">
            <a:normAutofit/>
          </a:bodyPr>
          <a:lstStyle/>
          <a:p>
            <a:pPr indent="-336568" lvl="0" marL="336568" rtl="0" algn="just">
              <a:lnSpc>
                <a:spcPct val="90000"/>
              </a:lnSpc>
              <a:spcBef>
                <a:spcPts val="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DBMS digunakan untuk memelihara dan melakukan “query” terhadap dataset yang besar</a:t>
            </a:r>
            <a:endParaRPr sz="2400">
              <a:solidFill>
                <a:srgbClr val="00682F"/>
              </a:solidFill>
              <a:latin typeface="Book Antiqua"/>
              <a:ea typeface="Book Antiqua"/>
              <a:cs typeface="Book Antiqua"/>
              <a:sym typeface="Book Antiqua"/>
            </a:endParaRPr>
          </a:p>
          <a:p>
            <a:pPr indent="-336568" lvl="0" marL="336568" rtl="0" algn="just">
              <a:lnSpc>
                <a:spcPct val="90000"/>
              </a:lnSpc>
              <a:spcBef>
                <a:spcPts val="48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Manfaat DBMS meliputi pemulihan kembali dari kegagalan sistem, akses serentak, pengembangan aplikasi secara cepat, integritas dan sekuritas data</a:t>
            </a:r>
            <a:endParaRPr/>
          </a:p>
          <a:p>
            <a:pPr indent="-336568" lvl="0" marL="336568" rtl="0" algn="just">
              <a:lnSpc>
                <a:spcPct val="90000"/>
              </a:lnSpc>
              <a:spcBef>
                <a:spcPts val="48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Tingkatan abstraksi memberikan kebebasan data</a:t>
            </a:r>
            <a:endParaRPr/>
          </a:p>
          <a:p>
            <a:pPr indent="-336568" lvl="0" marL="336568" rtl="0" algn="just">
              <a:lnSpc>
                <a:spcPct val="90000"/>
              </a:lnSpc>
              <a:spcBef>
                <a:spcPts val="48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Suatu DBMS yang khas (typical) memiliki arsitektur berlapis</a:t>
            </a:r>
            <a:endParaRPr sz="2400">
              <a:solidFill>
                <a:srgbClr val="00682F"/>
              </a:solidFill>
              <a:latin typeface="Book Antiqua"/>
              <a:ea typeface="Book Antiqua"/>
              <a:cs typeface="Book Antiqua"/>
              <a:sym typeface="Book Antiqua"/>
            </a:endParaRPr>
          </a:p>
          <a:p>
            <a:pPr indent="-336568" lvl="0" marL="336568" rtl="0" algn="just">
              <a:lnSpc>
                <a:spcPct val="90000"/>
              </a:lnSpc>
              <a:spcBef>
                <a:spcPts val="48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DBA mempunyai tanggung jawab yang besar dan </a:t>
            </a:r>
            <a:r>
              <a:rPr i="1" lang="en-US" sz="2400">
                <a:solidFill>
                  <a:srgbClr val="FF0000"/>
                </a:solidFill>
                <a:latin typeface="Book Antiqua"/>
                <a:ea typeface="Book Antiqua"/>
                <a:cs typeface="Book Antiqua"/>
                <a:sym typeface="Book Antiqua"/>
              </a:rPr>
              <a:t>well-paid</a:t>
            </a:r>
            <a:r>
              <a:rPr lang="en-US" sz="2400">
                <a:solidFill>
                  <a:srgbClr val="00682F"/>
                </a:solidFill>
                <a:latin typeface="Book Antiqua"/>
                <a:ea typeface="Book Antiqua"/>
                <a:cs typeface="Book Antiqua"/>
                <a:sym typeface="Book Antiqua"/>
              </a:rPr>
              <a:t> !</a:t>
            </a:r>
            <a:endParaRPr/>
          </a:p>
          <a:p>
            <a:pPr indent="-336568" lvl="0" marL="336568" rtl="0" algn="just">
              <a:lnSpc>
                <a:spcPct val="90000"/>
              </a:lnSpc>
              <a:spcBef>
                <a:spcPts val="480"/>
              </a:spcBef>
              <a:spcAft>
                <a:spcPts val="0"/>
              </a:spcAft>
              <a:buClr>
                <a:srgbClr val="00682F"/>
              </a:buClr>
              <a:buSzPts val="2400"/>
              <a:buChar char="•"/>
            </a:pPr>
            <a:r>
              <a:rPr lang="en-US" sz="2400">
                <a:solidFill>
                  <a:srgbClr val="00682F"/>
                </a:solidFill>
                <a:latin typeface="Book Antiqua"/>
                <a:ea typeface="Book Antiqua"/>
                <a:cs typeface="Book Antiqua"/>
                <a:sym typeface="Book Antiqua"/>
              </a:rPr>
              <a:t>DBMS R&amp;D merupakan salah satu area yang luas dan menarik dalam bidang ilmu komputer / informatika</a:t>
            </a:r>
            <a:endParaRPr sz="2400">
              <a:solidFill>
                <a:srgbClr val="00682F"/>
              </a:solidFill>
              <a:latin typeface="Book Antiqua"/>
              <a:ea typeface="Book Antiqua"/>
              <a:cs typeface="Book Antiqua"/>
              <a:sym typeface="Book Antiqua"/>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7" name="Shape 1007"/>
        <p:cNvGrpSpPr/>
        <p:nvPr/>
      </p:nvGrpSpPr>
      <p:grpSpPr>
        <a:xfrm>
          <a:off x="0" y="0"/>
          <a:ext cx="0" cy="0"/>
          <a:chOff x="0" y="0"/>
          <a:chExt cx="0" cy="0"/>
        </a:xfrm>
      </p:grpSpPr>
      <p:sp>
        <p:nvSpPr>
          <p:cNvPr id="1008" name="Google Shape;1008;p49"/>
          <p:cNvSpPr txBox="1"/>
          <p:nvPr/>
        </p:nvSpPr>
        <p:spPr>
          <a:xfrm>
            <a:off x="2270919" y="304800"/>
            <a:ext cx="7772400" cy="1143000"/>
          </a:xfrm>
          <a:prstGeom prst="rect">
            <a:avLst/>
          </a:prstGeom>
          <a:noFill/>
          <a:ln>
            <a:noFill/>
          </a:ln>
        </p:spPr>
        <p:txBody>
          <a:bodyPr anchorCtr="0" anchor="ctr" bIns="44875" lIns="89750" spcFirstLastPara="1" rIns="89750" wrap="square" tIns="44875">
            <a:normAutofit/>
          </a:bodyPr>
          <a:lstStyle/>
          <a:p>
            <a:pPr indent="0" lvl="0" marL="0" marR="0" rtl="0" algn="ctr">
              <a:lnSpc>
                <a:spcPct val="100000"/>
              </a:lnSpc>
              <a:spcBef>
                <a:spcPts val="0"/>
              </a:spcBef>
              <a:spcAft>
                <a:spcPts val="0"/>
              </a:spcAft>
              <a:buClr>
                <a:schemeClr val="lt1"/>
              </a:buClr>
              <a:buSzPts val="4300"/>
              <a:buFont typeface="Calibri"/>
              <a:buNone/>
            </a:pPr>
            <a:r>
              <a:rPr b="0" i="0" lang="en-US" sz="4300" u="none" cap="none" strike="noStrike">
                <a:solidFill>
                  <a:schemeClr val="lt1"/>
                </a:solidFill>
                <a:latin typeface="Calibri"/>
                <a:ea typeface="Calibri"/>
                <a:cs typeface="Calibri"/>
                <a:sym typeface="Calibri"/>
              </a:rPr>
              <a:t>Tugas : </a:t>
            </a:r>
            <a:r>
              <a:rPr b="0" i="0" lang="en-US" sz="4300" u="none" cap="none" strike="noStrike">
                <a:solidFill>
                  <a:srgbClr val="FF0000"/>
                </a:solidFill>
                <a:latin typeface="Calibri"/>
                <a:ea typeface="Calibri"/>
                <a:cs typeface="Calibri"/>
                <a:sym typeface="Calibri"/>
              </a:rPr>
              <a:t>Assignment 1 </a:t>
            </a:r>
            <a:endParaRPr/>
          </a:p>
        </p:txBody>
      </p:sp>
      <p:sp>
        <p:nvSpPr>
          <p:cNvPr id="1009" name="Google Shape;1009;p49"/>
          <p:cNvSpPr txBox="1"/>
          <p:nvPr/>
        </p:nvSpPr>
        <p:spPr>
          <a:xfrm>
            <a:off x="698499" y="2559050"/>
            <a:ext cx="9802019" cy="1143000"/>
          </a:xfrm>
          <a:prstGeom prst="rect">
            <a:avLst/>
          </a:prstGeom>
          <a:noFill/>
          <a:ln>
            <a:noFill/>
          </a:ln>
        </p:spPr>
        <p:txBody>
          <a:bodyPr anchorCtr="0" anchor="ctr" bIns="46025" lIns="92075" spcFirstLastPara="1" rIns="92075" wrap="square" tIns="46025">
            <a:noAutofit/>
          </a:bodyPr>
          <a:lstStyle/>
          <a:p>
            <a:pPr indent="-341313" lvl="0" marL="341313" marR="0" rtl="0" algn="l">
              <a:spcBef>
                <a:spcPts val="0"/>
              </a:spcBef>
              <a:spcAft>
                <a:spcPts val="0"/>
              </a:spcAft>
              <a:buNone/>
            </a:pPr>
            <a:r>
              <a:rPr lang="en-US" sz="2800">
                <a:solidFill>
                  <a:srgbClr val="953734"/>
                </a:solidFill>
                <a:latin typeface="Calibri"/>
                <a:ea typeface="Calibri"/>
                <a:cs typeface="Calibri"/>
                <a:sym typeface="Calibri"/>
              </a:rPr>
              <a:t>1. Buat Conceptual Schema beberapa Obyek Tertentu</a:t>
            </a:r>
            <a:endParaRPr sz="2800">
              <a:solidFill>
                <a:srgbClr val="953734"/>
              </a:solidFill>
              <a:latin typeface="Calibri"/>
              <a:ea typeface="Calibri"/>
              <a:cs typeface="Calibri"/>
              <a:sym typeface="Calibri"/>
            </a:endParaRPr>
          </a:p>
          <a:p>
            <a:pPr indent="-341313" lvl="0" marL="341313" marR="0" rtl="0" algn="l">
              <a:spcBef>
                <a:spcPts val="0"/>
              </a:spcBef>
              <a:spcAft>
                <a:spcPts val="0"/>
              </a:spcAft>
              <a:buNone/>
            </a:pPr>
            <a:r>
              <a:rPr lang="en-US" sz="2800">
                <a:solidFill>
                  <a:srgbClr val="953734"/>
                </a:solidFill>
                <a:latin typeface="Calibri"/>
                <a:ea typeface="Calibri"/>
                <a:cs typeface="Calibri"/>
                <a:sym typeface="Calibri"/>
              </a:rPr>
              <a:t>2. Buat Relationship  dari konseptua skemal Obyek Tersebut.</a:t>
            </a:r>
            <a:endParaRPr/>
          </a:p>
          <a:p>
            <a:pPr indent="-341313" lvl="0" marL="341313" marR="0" rtl="0" algn="l">
              <a:spcBef>
                <a:spcPts val="0"/>
              </a:spcBef>
              <a:spcAft>
                <a:spcPts val="0"/>
              </a:spcAft>
              <a:buNone/>
            </a:pPr>
            <a:r>
              <a:rPr lang="en-US" sz="2800">
                <a:solidFill>
                  <a:srgbClr val="953734"/>
                </a:solidFill>
                <a:latin typeface="Calibri"/>
                <a:ea typeface="Calibri"/>
                <a:cs typeface="Calibri"/>
                <a:sym typeface="Calibri"/>
              </a:rPr>
              <a:t>3. Buat Database Relational  berdasarkan relationship model tersebut, Minimal Menghasilkan 5 tabel yg berelasi.</a:t>
            </a:r>
            <a:endParaRPr/>
          </a:p>
          <a:p>
            <a:pPr indent="0" lvl="0" marL="0" marR="0" rtl="0" algn="l">
              <a:spcBef>
                <a:spcPts val="0"/>
              </a:spcBef>
              <a:spcAft>
                <a:spcPts val="0"/>
              </a:spcAft>
              <a:buNone/>
            </a:pPr>
            <a:r>
              <a:t/>
            </a:r>
            <a:endParaRPr sz="2800">
              <a:solidFill>
                <a:srgbClr val="95373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5"/>
          <p:cNvSpPr txBox="1"/>
          <p:nvPr>
            <p:ph type="title"/>
          </p:nvPr>
        </p:nvSpPr>
        <p:spPr>
          <a:xfrm>
            <a:off x="2270919" y="-57863"/>
            <a:ext cx="8534400" cy="868363"/>
          </a:xfrm>
          <a:prstGeom prst="rect">
            <a:avLst/>
          </a:prstGeom>
          <a:noFill/>
          <a:ln>
            <a:noFill/>
          </a:ln>
        </p:spPr>
        <p:txBody>
          <a:bodyPr anchorCtr="0" anchor="ctr" bIns="44875" lIns="89750" spcFirstLastPara="1" rIns="89750" wrap="square" tIns="44875">
            <a:noAutofit/>
          </a:bodyPr>
          <a:lstStyle/>
          <a:p>
            <a:pPr indent="0" lvl="0" marL="0" rtl="0" algn="ctr">
              <a:spcBef>
                <a:spcPts val="0"/>
              </a:spcBef>
              <a:spcAft>
                <a:spcPts val="0"/>
              </a:spcAft>
              <a:buClr>
                <a:srgbClr val="FFFEFE"/>
              </a:buClr>
              <a:buSzPts val="3700"/>
              <a:buFont typeface="Book Antiqua"/>
              <a:buNone/>
            </a:pPr>
            <a:r>
              <a:rPr b="1" lang="en-US" sz="3700">
                <a:solidFill>
                  <a:srgbClr val="FFFEFE"/>
                </a:solidFill>
                <a:latin typeface="Book Antiqua"/>
                <a:ea typeface="Book Antiqua"/>
                <a:cs typeface="Book Antiqua"/>
                <a:sym typeface="Book Antiqua"/>
              </a:rPr>
              <a:t>Basis Data : </a:t>
            </a:r>
            <a:r>
              <a:rPr b="1" lang="en-US" sz="3700">
                <a:solidFill>
                  <a:srgbClr val="FF0000"/>
                </a:solidFill>
                <a:latin typeface="Book Antiqua"/>
                <a:ea typeface="Book Antiqua"/>
                <a:cs typeface="Book Antiqua"/>
                <a:sym typeface="Book Antiqua"/>
              </a:rPr>
              <a:t>M</a:t>
            </a:r>
            <a:r>
              <a:rPr b="1" lang="en-US" sz="3300">
                <a:solidFill>
                  <a:srgbClr val="FF0000"/>
                </a:solidFill>
                <a:latin typeface="Book Antiqua"/>
                <a:ea typeface="Book Antiqua"/>
                <a:cs typeface="Book Antiqua"/>
                <a:sym typeface="Book Antiqua"/>
              </a:rPr>
              <a:t>aksud &amp; Tujuan (?)</a:t>
            </a:r>
            <a:endParaRPr b="1" sz="3300">
              <a:solidFill>
                <a:srgbClr val="FF0000"/>
              </a:solidFill>
              <a:latin typeface="Book Antiqua"/>
              <a:ea typeface="Book Antiqua"/>
              <a:cs typeface="Book Antiqua"/>
              <a:sym typeface="Book Antiqua"/>
            </a:endParaRPr>
          </a:p>
        </p:txBody>
      </p:sp>
      <p:sp>
        <p:nvSpPr>
          <p:cNvPr id="123" name="Google Shape;123;p5"/>
          <p:cNvSpPr/>
          <p:nvPr/>
        </p:nvSpPr>
        <p:spPr>
          <a:xfrm>
            <a:off x="911638" y="829300"/>
            <a:ext cx="10274681" cy="6247864"/>
          </a:xfrm>
          <a:prstGeom prst="rect">
            <a:avLst/>
          </a:prstGeom>
          <a:noFill/>
          <a:ln>
            <a:noFill/>
          </a:ln>
        </p:spPr>
        <p:txBody>
          <a:bodyPr anchorCtr="0" anchor="t" bIns="45700" lIns="91425" spcFirstLastPara="1" rIns="91425" wrap="square" tIns="45700">
            <a:spAutoFit/>
          </a:bodyPr>
          <a:lstStyle/>
          <a:p>
            <a:pPr indent="-476250" lvl="0" marL="476250" marR="0" rtl="0" algn="just">
              <a:spcBef>
                <a:spcPts val="0"/>
              </a:spcBef>
              <a:spcAft>
                <a:spcPts val="0"/>
              </a:spcAft>
              <a:buClr>
                <a:srgbClr val="FF0000"/>
              </a:buClr>
              <a:buSzPts val="2000"/>
              <a:buFont typeface="Book Antiqua"/>
              <a:buChar char="•"/>
            </a:pPr>
            <a:r>
              <a:rPr b="1" i="1" lang="en-US" sz="2000" u="none" cap="none" strike="noStrike">
                <a:solidFill>
                  <a:srgbClr val="FF0000"/>
                </a:solidFill>
                <a:latin typeface="Book Antiqua"/>
                <a:ea typeface="Book Antiqua"/>
                <a:cs typeface="Book Antiqua"/>
                <a:sym typeface="Book Antiqua"/>
              </a:rPr>
              <a:t>Basis Data (Database)</a:t>
            </a:r>
            <a:r>
              <a:rPr b="1" i="0" lang="en-US" sz="2000" u="none" cap="none" strike="noStrike">
                <a:solidFill>
                  <a:srgbClr val="FF0000"/>
                </a:solidFill>
                <a:latin typeface="Book Antiqua"/>
                <a:ea typeface="Book Antiqua"/>
                <a:cs typeface="Book Antiqua"/>
                <a:sym typeface="Book Antiqua"/>
              </a:rPr>
              <a:t>, </a:t>
            </a:r>
            <a:r>
              <a:rPr b="0" i="0" lang="en-US" sz="2000" u="none" cap="none" strike="noStrike">
                <a:solidFill>
                  <a:srgbClr val="00682F"/>
                </a:solidFill>
                <a:latin typeface="Book Antiqua"/>
                <a:ea typeface="Book Antiqua"/>
                <a:cs typeface="Book Antiqua"/>
                <a:sym typeface="Book Antiqua"/>
              </a:rPr>
              <a:t>dapat dibayangkan sebagai sebuah lemari arsip. Jika kita memiliki lemari arsip dan berwenang/bertugas untuk mengelolanya, maka kemungkinan besar kita akan melakukan hal-hal seperti : memberi sampul/map pada kumpulan/bundel arsip yang akan disimpan, menentukan kelompok/jenis arsip, memberi nomor dengan pola tertentu yang nilainya unik pada setiap sampul/map.</a:t>
            </a:r>
            <a:endParaRPr/>
          </a:p>
          <a:p>
            <a:pPr indent="-476250" lvl="0" marL="476250" marR="0" rtl="0" algn="just">
              <a:spcBef>
                <a:spcPts val="0"/>
              </a:spcBef>
              <a:spcAft>
                <a:spcPts val="0"/>
              </a:spcAft>
              <a:buClr>
                <a:srgbClr val="FF0000"/>
              </a:buClr>
              <a:buSzPts val="2000"/>
              <a:buFont typeface="Book Antiqua"/>
              <a:buChar char="•"/>
            </a:pPr>
            <a:r>
              <a:rPr b="1" i="1" lang="en-US" sz="2000" u="none" cap="none" strike="noStrike">
                <a:solidFill>
                  <a:srgbClr val="FF0000"/>
                </a:solidFill>
                <a:latin typeface="Book Antiqua"/>
                <a:ea typeface="Book Antiqua"/>
                <a:cs typeface="Book Antiqua"/>
                <a:sym typeface="Book Antiqua"/>
              </a:rPr>
              <a:t>Basis Data (Database) : </a:t>
            </a:r>
            <a:r>
              <a:rPr b="0" i="0" lang="en-US" sz="2000" u="none" cap="none" strike="noStrike">
                <a:solidFill>
                  <a:srgbClr val="00682F"/>
                </a:solidFill>
                <a:latin typeface="Book Antiqua"/>
                <a:ea typeface="Book Antiqua"/>
                <a:cs typeface="Book Antiqua"/>
                <a:sym typeface="Book Antiqua"/>
              </a:rPr>
              <a:t>adalah sekumpulan data terintegrasi dengan ukuran yang sangat besar, </a:t>
            </a:r>
            <a:r>
              <a:rPr b="1" i="0" lang="en-US" sz="2000" u="none" cap="none" strike="noStrike">
                <a:solidFill>
                  <a:srgbClr val="FF0000"/>
                </a:solidFill>
                <a:latin typeface="Book Antiqua"/>
                <a:ea typeface="Book Antiqua"/>
                <a:cs typeface="Book Antiqua"/>
                <a:sym typeface="Book Antiqua"/>
              </a:rPr>
              <a:t>dikelola (diolah) </a:t>
            </a:r>
            <a:r>
              <a:rPr b="0" i="0" lang="en-US" sz="2000" u="none" cap="none" strike="noStrike">
                <a:solidFill>
                  <a:srgbClr val="00682F"/>
                </a:solidFill>
                <a:latin typeface="Book Antiqua"/>
                <a:ea typeface="Book Antiqua"/>
                <a:cs typeface="Book Antiqua"/>
                <a:sym typeface="Book Antiqua"/>
              </a:rPr>
              <a:t>dengan cara tertentu yang secara khusus menjelaskan aktifitas - aktifitas dari satu atau beberapa organisasi yang satu sama lain saling terkait.</a:t>
            </a:r>
            <a:endParaRPr/>
          </a:p>
          <a:p>
            <a:pPr indent="-476250" lvl="0" marL="476250" marR="0" rtl="0" algn="just">
              <a:spcBef>
                <a:spcPts val="0"/>
              </a:spcBef>
              <a:spcAft>
                <a:spcPts val="0"/>
              </a:spcAft>
              <a:buClr>
                <a:srgbClr val="00682F"/>
              </a:buClr>
              <a:buSzPts val="2000"/>
              <a:buFont typeface="Book Antiqua"/>
              <a:buChar char="•"/>
            </a:pPr>
            <a:r>
              <a:rPr b="0" i="0" lang="en-US" sz="2000" u="none" cap="none" strike="noStrike">
                <a:solidFill>
                  <a:srgbClr val="00682F"/>
                </a:solidFill>
                <a:latin typeface="Book Antiqua"/>
                <a:ea typeface="Book Antiqua"/>
                <a:cs typeface="Book Antiqua"/>
                <a:sym typeface="Book Antiqua"/>
              </a:rPr>
              <a:t>Basis data memodelkan </a:t>
            </a:r>
            <a:r>
              <a:rPr b="0" i="0" lang="en-US" sz="2000" u="none" cap="none" strike="noStrike">
                <a:solidFill>
                  <a:srgbClr val="FF0000"/>
                </a:solidFill>
                <a:latin typeface="Book Antiqua"/>
                <a:ea typeface="Book Antiqua"/>
                <a:cs typeface="Book Antiqua"/>
                <a:sym typeface="Book Antiqua"/>
              </a:rPr>
              <a:t>“dunia nyata” </a:t>
            </a:r>
            <a:r>
              <a:rPr b="0" i="0" lang="en-US" sz="2000" u="none" cap="none" strike="noStrike">
                <a:solidFill>
                  <a:srgbClr val="00682F"/>
                </a:solidFill>
                <a:latin typeface="Book Antiqua"/>
                <a:ea typeface="Book Antiqua"/>
                <a:cs typeface="Book Antiqua"/>
                <a:sym typeface="Book Antiqua"/>
              </a:rPr>
              <a:t>yang berkaitan dengan :</a:t>
            </a:r>
            <a:endParaRPr/>
          </a:p>
          <a:p>
            <a:pPr indent="-182880" lvl="1" marL="548640" marR="0" rtl="0" algn="just">
              <a:lnSpc>
                <a:spcPct val="90000"/>
              </a:lnSpc>
              <a:spcBef>
                <a:spcPts val="0"/>
              </a:spcBef>
              <a:spcAft>
                <a:spcPts val="0"/>
              </a:spcAft>
              <a:buClr>
                <a:srgbClr val="002060"/>
              </a:buClr>
              <a:buSzPts val="1500"/>
              <a:buFont typeface="Noto Sans Symbols"/>
              <a:buChar char="✔"/>
            </a:pPr>
            <a:r>
              <a:rPr b="0" i="0" lang="en-US" sz="2000" u="none" cap="none" strike="noStrike">
                <a:solidFill>
                  <a:srgbClr val="00682F"/>
                </a:solidFill>
                <a:latin typeface="Book Antiqua"/>
                <a:ea typeface="Book Antiqua"/>
                <a:cs typeface="Book Antiqua"/>
                <a:sym typeface="Book Antiqua"/>
              </a:rPr>
              <a:t>	 </a:t>
            </a:r>
            <a:r>
              <a:rPr b="0" i="1" lang="en-US" sz="2000" u="none" cap="none" strike="noStrike">
                <a:solidFill>
                  <a:srgbClr val="FF0000"/>
                </a:solidFill>
                <a:latin typeface="Book Antiqua"/>
                <a:ea typeface="Book Antiqua"/>
                <a:cs typeface="Book Antiqua"/>
                <a:sym typeface="Book Antiqua"/>
              </a:rPr>
              <a:t>Entities</a:t>
            </a:r>
            <a:r>
              <a:rPr b="0" i="0" lang="en-US" sz="2000" u="none" cap="none" strike="noStrike">
                <a:solidFill>
                  <a:srgbClr val="00682F"/>
                </a:solidFill>
                <a:latin typeface="Book Antiqua"/>
                <a:ea typeface="Book Antiqua"/>
                <a:cs typeface="Book Antiqua"/>
                <a:sym typeface="Book Antiqua"/>
              </a:rPr>
              <a:t> (contoh: mahasiswa, matakuliah, dosen, dlsb.)</a:t>
            </a:r>
            <a:endParaRPr/>
          </a:p>
          <a:p>
            <a:pPr indent="-182880" lvl="1" marL="548640" marR="0" rtl="0" algn="just">
              <a:lnSpc>
                <a:spcPct val="90000"/>
              </a:lnSpc>
              <a:spcBef>
                <a:spcPts val="0"/>
              </a:spcBef>
              <a:spcAft>
                <a:spcPts val="0"/>
              </a:spcAft>
              <a:buClr>
                <a:srgbClr val="002060"/>
              </a:buClr>
              <a:buSzPts val="1500"/>
              <a:buFont typeface="Noto Sans Symbols"/>
              <a:buChar char="✔"/>
            </a:pPr>
            <a:r>
              <a:rPr b="0" i="0" lang="en-US" sz="2000" u="none" cap="none" strike="noStrike">
                <a:solidFill>
                  <a:srgbClr val="00682F"/>
                </a:solidFill>
                <a:latin typeface="Book Antiqua"/>
                <a:ea typeface="Book Antiqua"/>
                <a:cs typeface="Book Antiqua"/>
                <a:sym typeface="Book Antiqua"/>
              </a:rPr>
              <a:t>	</a:t>
            </a:r>
            <a:r>
              <a:rPr b="0" i="0" lang="en-US" sz="2000" u="none" cap="none" strike="noStrike">
                <a:solidFill>
                  <a:srgbClr val="FF0000"/>
                </a:solidFill>
                <a:latin typeface="Book Antiqua"/>
                <a:ea typeface="Book Antiqua"/>
                <a:cs typeface="Book Antiqua"/>
                <a:sym typeface="Book Antiqua"/>
              </a:rPr>
              <a:t> </a:t>
            </a:r>
            <a:r>
              <a:rPr b="0" i="1" lang="en-US" sz="2000" u="none" cap="none" strike="noStrike">
                <a:solidFill>
                  <a:srgbClr val="FF0000"/>
                </a:solidFill>
                <a:latin typeface="Book Antiqua"/>
                <a:ea typeface="Book Antiqua"/>
                <a:cs typeface="Book Antiqua"/>
                <a:sym typeface="Book Antiqua"/>
              </a:rPr>
              <a:t>Relationships</a:t>
            </a:r>
            <a:r>
              <a:rPr b="0" i="0" lang="en-US" sz="2000" u="none" cap="none" strike="noStrike">
                <a:solidFill>
                  <a:srgbClr val="FF0000"/>
                </a:solidFill>
                <a:latin typeface="Book Antiqua"/>
                <a:ea typeface="Book Antiqua"/>
                <a:cs typeface="Book Antiqua"/>
                <a:sym typeface="Book Antiqua"/>
              </a:rPr>
              <a:t> </a:t>
            </a:r>
            <a:r>
              <a:rPr b="0" i="0" lang="en-US" sz="2000" u="none" cap="none" strike="noStrike">
                <a:solidFill>
                  <a:srgbClr val="00682F"/>
                </a:solidFill>
                <a:latin typeface="Book Antiqua"/>
                <a:ea typeface="Book Antiqua"/>
                <a:cs typeface="Book Antiqua"/>
                <a:sym typeface="Book Antiqua"/>
              </a:rPr>
              <a:t>(contoh: Madona mengambil matakuliah Basis Data)</a:t>
            </a:r>
            <a:endParaRPr/>
          </a:p>
          <a:p>
            <a:pPr indent="-182880" lvl="1" marL="548640" marR="0" rtl="0" algn="just">
              <a:lnSpc>
                <a:spcPct val="90000"/>
              </a:lnSpc>
              <a:spcBef>
                <a:spcPts val="0"/>
              </a:spcBef>
              <a:spcAft>
                <a:spcPts val="0"/>
              </a:spcAft>
              <a:buNone/>
            </a:pPr>
            <a:r>
              <a:t/>
            </a:r>
            <a:endParaRPr b="0" i="0" sz="2000" u="none" cap="none" strike="noStrike">
              <a:solidFill>
                <a:srgbClr val="00682F"/>
              </a:solidFill>
              <a:latin typeface="Book Antiqua"/>
              <a:ea typeface="Book Antiqua"/>
              <a:cs typeface="Book Antiqua"/>
              <a:sym typeface="Book Antiqua"/>
            </a:endParaRPr>
          </a:p>
          <a:p>
            <a:pPr indent="-476250" lvl="0" marL="476250" marR="0" rtl="0" algn="just">
              <a:spcBef>
                <a:spcPts val="0"/>
              </a:spcBef>
              <a:spcAft>
                <a:spcPts val="0"/>
              </a:spcAft>
              <a:buClr>
                <a:srgbClr val="FF0000"/>
              </a:buClr>
              <a:buSzPts val="2000"/>
              <a:buFont typeface="Book Antiqua"/>
              <a:buChar char="•"/>
            </a:pPr>
            <a:r>
              <a:rPr b="1" i="0" lang="en-US" sz="2000" u="none" cap="none" strike="noStrike">
                <a:solidFill>
                  <a:srgbClr val="FF0000"/>
                </a:solidFill>
                <a:latin typeface="Book Antiqua"/>
                <a:ea typeface="Book Antiqua"/>
                <a:cs typeface="Book Antiqua"/>
                <a:sym typeface="Book Antiqua"/>
              </a:rPr>
              <a:t>Secara Umum Tujuan Database ? :</a:t>
            </a:r>
            <a:r>
              <a:rPr b="0" i="0" lang="en-US" sz="2000" u="none" cap="none" strike="noStrike">
                <a:solidFill>
                  <a:srgbClr val="00682F"/>
                </a:solidFill>
                <a:latin typeface="Book Antiqua"/>
                <a:ea typeface="Book Antiqua"/>
                <a:cs typeface="Book Antiqua"/>
                <a:sym typeface="Book Antiqua"/>
              </a:rPr>
              <a:t> Untuk memudahkan pengeloaan data (menyimpan &amp; mengambil serta mengubah data sesuai kebutuhan secara cepat &amp; tepat).</a:t>
            </a:r>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6"/>
          <p:cNvSpPr txBox="1"/>
          <p:nvPr>
            <p:ph type="title"/>
          </p:nvPr>
        </p:nvSpPr>
        <p:spPr>
          <a:xfrm>
            <a:off x="2270919" y="-57863"/>
            <a:ext cx="8534400" cy="868363"/>
          </a:xfrm>
          <a:prstGeom prst="rect">
            <a:avLst/>
          </a:prstGeom>
          <a:noFill/>
          <a:ln>
            <a:noFill/>
          </a:ln>
        </p:spPr>
        <p:txBody>
          <a:bodyPr anchorCtr="0" anchor="ctr" bIns="44875" lIns="89750" spcFirstLastPara="1" rIns="89750" wrap="square" tIns="44875">
            <a:noAutofit/>
          </a:bodyPr>
          <a:lstStyle/>
          <a:p>
            <a:pPr indent="0" lvl="0" marL="0" rtl="0" algn="ctr">
              <a:spcBef>
                <a:spcPts val="0"/>
              </a:spcBef>
              <a:spcAft>
                <a:spcPts val="0"/>
              </a:spcAft>
              <a:buClr>
                <a:srgbClr val="FFFEFE"/>
              </a:buClr>
              <a:buSzPts val="3700"/>
              <a:buFont typeface="Book Antiqua"/>
              <a:buNone/>
            </a:pPr>
            <a:r>
              <a:rPr b="1" lang="en-US" sz="3700">
                <a:solidFill>
                  <a:srgbClr val="FFFEFE"/>
                </a:solidFill>
                <a:latin typeface="Book Antiqua"/>
                <a:ea typeface="Book Antiqua"/>
                <a:cs typeface="Book Antiqua"/>
                <a:sym typeface="Book Antiqua"/>
              </a:rPr>
              <a:t>Basis Data : </a:t>
            </a:r>
            <a:r>
              <a:rPr b="1" lang="en-US" sz="3700">
                <a:solidFill>
                  <a:srgbClr val="FF0000"/>
                </a:solidFill>
                <a:latin typeface="Book Antiqua"/>
                <a:ea typeface="Book Antiqua"/>
                <a:cs typeface="Book Antiqua"/>
                <a:sym typeface="Book Antiqua"/>
              </a:rPr>
              <a:t>Sebagai Sistem </a:t>
            </a:r>
            <a:r>
              <a:rPr b="1" lang="en-US" sz="3300">
                <a:solidFill>
                  <a:srgbClr val="FF0000"/>
                </a:solidFill>
                <a:latin typeface="Book Antiqua"/>
                <a:ea typeface="Book Antiqua"/>
                <a:cs typeface="Book Antiqua"/>
                <a:sym typeface="Book Antiqua"/>
              </a:rPr>
              <a:t>(?)</a:t>
            </a:r>
            <a:endParaRPr b="1" sz="3300">
              <a:solidFill>
                <a:srgbClr val="FF0000"/>
              </a:solidFill>
              <a:latin typeface="Book Antiqua"/>
              <a:ea typeface="Book Antiqua"/>
              <a:cs typeface="Book Antiqua"/>
              <a:sym typeface="Book Antiqua"/>
            </a:endParaRPr>
          </a:p>
        </p:txBody>
      </p:sp>
      <p:sp>
        <p:nvSpPr>
          <p:cNvPr id="129" name="Google Shape;129;p6"/>
          <p:cNvSpPr/>
          <p:nvPr/>
        </p:nvSpPr>
        <p:spPr>
          <a:xfrm>
            <a:off x="911638" y="829300"/>
            <a:ext cx="10274681" cy="2339102"/>
          </a:xfrm>
          <a:prstGeom prst="rect">
            <a:avLst/>
          </a:prstGeom>
          <a:noFill/>
          <a:ln>
            <a:noFill/>
          </a:ln>
        </p:spPr>
        <p:txBody>
          <a:bodyPr anchorCtr="0" anchor="t" bIns="45700" lIns="91425" spcFirstLastPara="1" rIns="91425" wrap="square" tIns="45700">
            <a:spAutoFit/>
          </a:bodyPr>
          <a:lstStyle/>
          <a:p>
            <a:pPr indent="-476250" lvl="0" marL="476250" marR="0" rtl="0" algn="just">
              <a:spcBef>
                <a:spcPts val="0"/>
              </a:spcBef>
              <a:spcAft>
                <a:spcPts val="0"/>
              </a:spcAft>
              <a:buClr>
                <a:srgbClr val="FF0000"/>
              </a:buClr>
              <a:buSzPts val="2000"/>
              <a:buFont typeface="Book Antiqua"/>
              <a:buChar char="•"/>
            </a:pPr>
            <a:r>
              <a:rPr b="1" i="1" lang="en-US" sz="2000" u="none" cap="none" strike="noStrike">
                <a:solidFill>
                  <a:srgbClr val="FF0000"/>
                </a:solidFill>
                <a:latin typeface="Book Antiqua"/>
                <a:ea typeface="Book Antiqua"/>
                <a:cs typeface="Book Antiqua"/>
                <a:sym typeface="Book Antiqua"/>
              </a:rPr>
              <a:t>Sistem Basis Data : </a:t>
            </a:r>
            <a:r>
              <a:rPr b="0" i="0" lang="en-US" sz="2000" u="none" cap="none" strike="noStrike">
                <a:solidFill>
                  <a:srgbClr val="00682F"/>
                </a:solidFill>
                <a:latin typeface="Book Antiqua"/>
                <a:ea typeface="Book Antiqua"/>
                <a:cs typeface="Book Antiqua"/>
                <a:sym typeface="Book Antiqua"/>
              </a:rPr>
              <a:t>Sistem yang terdiri atas sekumpulan tabel data yang  saling berhubungan dan sekumpulan program ( DBMS : Database Management System) yang memungkinkan berbagai user dan/atau program lain dapat mengakses dan memanipulasi tabel-tabel tersebut.</a:t>
            </a:r>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a:p>
            <a:pPr indent="-336550" lvl="0" marL="476250" marR="0" rtl="0" algn="just">
              <a:spcBef>
                <a:spcPts val="0"/>
              </a:spcBef>
              <a:spcAft>
                <a:spcPts val="0"/>
              </a:spcAft>
              <a:buClr>
                <a:schemeClr val="lt1"/>
              </a:buClr>
              <a:buSzPts val="2200"/>
              <a:buFont typeface="Calibri"/>
              <a:buNone/>
            </a:pPr>
            <a:r>
              <a:t/>
            </a:r>
            <a:endParaRPr b="0" i="0" sz="2200" u="none" cap="none" strike="noStrike">
              <a:solidFill>
                <a:srgbClr val="00682F"/>
              </a:solidFill>
              <a:latin typeface="Book Antiqua"/>
              <a:ea typeface="Book Antiqua"/>
              <a:cs typeface="Book Antiqua"/>
              <a:sym typeface="Book Antiqua"/>
            </a:endParaRPr>
          </a:p>
        </p:txBody>
      </p:sp>
      <p:pic>
        <p:nvPicPr>
          <p:cNvPr id="130" name="Google Shape;130;p6"/>
          <p:cNvPicPr preferRelativeResize="0"/>
          <p:nvPr/>
        </p:nvPicPr>
        <p:blipFill rotWithShape="1">
          <a:blip r:embed="rId4">
            <a:alphaModFix/>
          </a:blip>
          <a:srcRect b="0" l="0" r="0" t="0"/>
          <a:stretch/>
        </p:blipFill>
        <p:spPr>
          <a:xfrm>
            <a:off x="1204119" y="2438400"/>
            <a:ext cx="3048000" cy="2971800"/>
          </a:xfrm>
          <a:prstGeom prst="rect">
            <a:avLst/>
          </a:prstGeom>
          <a:noFill/>
          <a:ln>
            <a:noFill/>
          </a:ln>
          <a:effectLst>
            <a:outerShdw blurRad="393700" rotWithShape="0" algn="ctr" dir="7380000" dist="393700">
              <a:schemeClr val="dk2">
                <a:alpha val="42745"/>
              </a:schemeClr>
            </a:outerShdw>
          </a:effectLst>
        </p:spPr>
      </p:pic>
      <p:grpSp>
        <p:nvGrpSpPr>
          <p:cNvPr id="131" name="Google Shape;131;p6"/>
          <p:cNvGrpSpPr/>
          <p:nvPr/>
        </p:nvGrpSpPr>
        <p:grpSpPr>
          <a:xfrm>
            <a:off x="5318919" y="1724475"/>
            <a:ext cx="6054296" cy="4828725"/>
            <a:chOff x="748" y="415"/>
            <a:chExt cx="3912" cy="3423"/>
          </a:xfrm>
        </p:grpSpPr>
        <p:sp>
          <p:nvSpPr>
            <p:cNvPr id="132" name="Google Shape;132;p6"/>
            <p:cNvSpPr/>
            <p:nvPr/>
          </p:nvSpPr>
          <p:spPr>
            <a:xfrm>
              <a:off x="796" y="1534"/>
              <a:ext cx="3792" cy="2304"/>
            </a:xfrm>
            <a:custGeom>
              <a:rect b="b" l="l" r="r" t="t"/>
              <a:pathLst>
                <a:path extrusionOk="0" h="2304" w="3840">
                  <a:moveTo>
                    <a:pt x="3792" y="0"/>
                  </a:moveTo>
                  <a:lnTo>
                    <a:pt x="0" y="0"/>
                  </a:lnTo>
                  <a:lnTo>
                    <a:pt x="0" y="480"/>
                  </a:lnTo>
                  <a:lnTo>
                    <a:pt x="480" y="1920"/>
                  </a:lnTo>
                  <a:lnTo>
                    <a:pt x="1104" y="2304"/>
                  </a:lnTo>
                  <a:lnTo>
                    <a:pt x="3840" y="2304"/>
                  </a:lnTo>
                  <a:lnTo>
                    <a:pt x="3792" y="0"/>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6"/>
            <p:cNvSpPr/>
            <p:nvPr/>
          </p:nvSpPr>
          <p:spPr>
            <a:xfrm flipH="1" rot="-904698">
              <a:off x="1496" y="759"/>
              <a:ext cx="2932" cy="2168"/>
            </a:xfrm>
            <a:prstGeom prst="moon">
              <a:avLst>
                <a:gd fmla="val 74991" name="adj"/>
              </a:avLst>
            </a:prstGeom>
            <a:noFill/>
            <a:ln cap="flat" cmpd="sng" w="95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4" name="Google Shape;134;p6"/>
            <p:cNvGrpSpPr/>
            <p:nvPr/>
          </p:nvGrpSpPr>
          <p:grpSpPr>
            <a:xfrm rot="110942">
              <a:off x="2837" y="2618"/>
              <a:ext cx="164" cy="224"/>
              <a:chOff x="4608" y="2736"/>
              <a:chExt cx="443" cy="586"/>
            </a:xfrm>
          </p:grpSpPr>
          <p:sp>
            <p:nvSpPr>
              <p:cNvPr id="135" name="Google Shape;135;p6"/>
              <p:cNvSpPr/>
              <p:nvPr/>
            </p:nvSpPr>
            <p:spPr>
              <a:xfrm>
                <a:off x="4611" y="3131"/>
                <a:ext cx="180" cy="191"/>
              </a:xfrm>
              <a:custGeom>
                <a:rect b="b" l="l" r="r" t="t"/>
                <a:pathLst>
                  <a:path extrusionOk="0" h="191" w="180">
                    <a:moveTo>
                      <a:pt x="0" y="0"/>
                    </a:moveTo>
                    <a:lnTo>
                      <a:pt x="0" y="83"/>
                    </a:lnTo>
                    <a:lnTo>
                      <a:pt x="179" y="190"/>
                    </a:lnTo>
                    <a:lnTo>
                      <a:pt x="179" y="102"/>
                    </a:lnTo>
                    <a:lnTo>
                      <a:pt x="0" y="0"/>
                    </a:lnTo>
                  </a:path>
                </a:pathLst>
              </a:custGeom>
              <a:solidFill>
                <a:srgbClr val="6767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6"/>
              <p:cNvSpPr/>
              <p:nvPr/>
            </p:nvSpPr>
            <p:spPr>
              <a:xfrm>
                <a:off x="4787" y="3059"/>
                <a:ext cx="258" cy="262"/>
              </a:xfrm>
              <a:custGeom>
                <a:rect b="b" l="l" r="r" t="t"/>
                <a:pathLst>
                  <a:path extrusionOk="0" h="262" w="258">
                    <a:moveTo>
                      <a:pt x="2" y="261"/>
                    </a:moveTo>
                    <a:lnTo>
                      <a:pt x="257" y="89"/>
                    </a:lnTo>
                    <a:lnTo>
                      <a:pt x="257" y="0"/>
                    </a:lnTo>
                    <a:lnTo>
                      <a:pt x="0" y="179"/>
                    </a:lnTo>
                    <a:lnTo>
                      <a:pt x="2" y="261"/>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6"/>
              <p:cNvSpPr/>
              <p:nvPr/>
            </p:nvSpPr>
            <p:spPr>
              <a:xfrm>
                <a:off x="4608" y="2958"/>
                <a:ext cx="443" cy="274"/>
              </a:xfrm>
              <a:custGeom>
                <a:rect b="b" l="l" r="r" t="t"/>
                <a:pathLst>
                  <a:path extrusionOk="0" h="274" w="443">
                    <a:moveTo>
                      <a:pt x="0" y="168"/>
                    </a:moveTo>
                    <a:lnTo>
                      <a:pt x="261" y="0"/>
                    </a:lnTo>
                    <a:lnTo>
                      <a:pt x="442" y="101"/>
                    </a:lnTo>
                    <a:lnTo>
                      <a:pt x="180" y="273"/>
                    </a:lnTo>
                    <a:lnTo>
                      <a:pt x="0" y="168"/>
                    </a:lnTo>
                  </a:path>
                </a:pathLst>
              </a:custGeom>
              <a:solidFill>
                <a:srgbClr val="B2B2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6"/>
              <p:cNvSpPr/>
              <p:nvPr/>
            </p:nvSpPr>
            <p:spPr>
              <a:xfrm>
                <a:off x="4617" y="2736"/>
                <a:ext cx="401" cy="258"/>
              </a:xfrm>
              <a:custGeom>
                <a:rect b="b" l="l" r="r" t="t"/>
                <a:pathLst>
                  <a:path extrusionOk="0" h="258" w="401">
                    <a:moveTo>
                      <a:pt x="0" y="127"/>
                    </a:moveTo>
                    <a:lnTo>
                      <a:pt x="81" y="176"/>
                    </a:lnTo>
                    <a:lnTo>
                      <a:pt x="57" y="193"/>
                    </a:lnTo>
                    <a:lnTo>
                      <a:pt x="163" y="257"/>
                    </a:lnTo>
                    <a:lnTo>
                      <a:pt x="400" y="83"/>
                    </a:lnTo>
                    <a:lnTo>
                      <a:pt x="303" y="33"/>
                    </a:lnTo>
                    <a:lnTo>
                      <a:pt x="283" y="45"/>
                    </a:lnTo>
                    <a:lnTo>
                      <a:pt x="189" y="0"/>
                    </a:lnTo>
                    <a:lnTo>
                      <a:pt x="0" y="127"/>
                    </a:lnTo>
                  </a:path>
                </a:pathLst>
              </a:custGeom>
              <a:solidFill>
                <a:srgbClr val="DADA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6"/>
              <p:cNvSpPr/>
              <p:nvPr/>
            </p:nvSpPr>
            <p:spPr>
              <a:xfrm>
                <a:off x="4617" y="2857"/>
                <a:ext cx="179" cy="311"/>
              </a:xfrm>
              <a:custGeom>
                <a:rect b="b" l="l" r="r" t="t"/>
                <a:pathLst>
                  <a:path extrusionOk="0" h="311" w="179">
                    <a:moveTo>
                      <a:pt x="2" y="0"/>
                    </a:moveTo>
                    <a:lnTo>
                      <a:pt x="0" y="147"/>
                    </a:lnTo>
                    <a:lnTo>
                      <a:pt x="61" y="220"/>
                    </a:lnTo>
                    <a:lnTo>
                      <a:pt x="61" y="241"/>
                    </a:lnTo>
                    <a:lnTo>
                      <a:pt x="174" y="310"/>
                    </a:lnTo>
                    <a:lnTo>
                      <a:pt x="178" y="125"/>
                    </a:lnTo>
                    <a:lnTo>
                      <a:pt x="67" y="76"/>
                    </a:lnTo>
                    <a:lnTo>
                      <a:pt x="85" y="57"/>
                    </a:lnTo>
                    <a:lnTo>
                      <a:pt x="2" y="0"/>
                    </a:lnTo>
                  </a:path>
                </a:pathLst>
              </a:custGeom>
              <a:solidFill>
                <a:srgbClr val="6767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6"/>
              <p:cNvSpPr/>
              <p:nvPr/>
            </p:nvSpPr>
            <p:spPr>
              <a:xfrm>
                <a:off x="4794" y="2815"/>
                <a:ext cx="220" cy="353"/>
              </a:xfrm>
              <a:custGeom>
                <a:rect b="b" l="l" r="r" t="t"/>
                <a:pathLst>
                  <a:path extrusionOk="0" h="353" w="220">
                    <a:moveTo>
                      <a:pt x="219" y="0"/>
                    </a:moveTo>
                    <a:lnTo>
                      <a:pt x="219" y="197"/>
                    </a:lnTo>
                    <a:lnTo>
                      <a:pt x="0" y="352"/>
                    </a:lnTo>
                    <a:lnTo>
                      <a:pt x="0" y="167"/>
                    </a:lnTo>
                    <a:lnTo>
                      <a:pt x="219"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p:nvPr/>
            </p:nvSpPr>
            <p:spPr>
              <a:xfrm>
                <a:off x="4824" y="2864"/>
                <a:ext cx="163" cy="247"/>
              </a:xfrm>
              <a:custGeom>
                <a:rect b="b" l="l" r="r" t="t"/>
                <a:pathLst>
                  <a:path extrusionOk="0" h="247" w="163">
                    <a:moveTo>
                      <a:pt x="162" y="0"/>
                    </a:moveTo>
                    <a:lnTo>
                      <a:pt x="162" y="135"/>
                    </a:lnTo>
                    <a:lnTo>
                      <a:pt x="0" y="246"/>
                    </a:lnTo>
                    <a:lnTo>
                      <a:pt x="0" y="125"/>
                    </a:lnTo>
                    <a:lnTo>
                      <a:pt x="162" y="0"/>
                    </a:lnTo>
                  </a:path>
                </a:pathLst>
              </a:custGeom>
              <a:gradFill>
                <a:gsLst>
                  <a:gs pos="0">
                    <a:srgbClr val="114FFB"/>
                  </a:gs>
                  <a:gs pos="100000">
                    <a:srgbClr val="000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6"/>
              <p:cNvSpPr/>
              <p:nvPr/>
            </p:nvSpPr>
            <p:spPr>
              <a:xfrm>
                <a:off x="4825" y="2870"/>
                <a:ext cx="162" cy="241"/>
              </a:xfrm>
              <a:custGeom>
                <a:rect b="b" l="l" r="r" t="t"/>
                <a:pathLst>
                  <a:path extrusionOk="0" h="241" w="162">
                    <a:moveTo>
                      <a:pt x="161" y="0"/>
                    </a:moveTo>
                    <a:lnTo>
                      <a:pt x="161" y="134"/>
                    </a:lnTo>
                    <a:lnTo>
                      <a:pt x="0" y="24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143" name="Google Shape;143;p6"/>
            <p:cNvCxnSpPr/>
            <p:nvPr/>
          </p:nvCxnSpPr>
          <p:spPr>
            <a:xfrm flipH="1" rot="10800000">
              <a:off x="2992" y="2649"/>
              <a:ext cx="94" cy="64"/>
            </a:xfrm>
            <a:prstGeom prst="straightConnector1">
              <a:avLst/>
            </a:prstGeom>
            <a:noFill/>
            <a:ln>
              <a:noFill/>
            </a:ln>
          </p:spPr>
        </p:cxnSp>
        <p:sp>
          <p:nvSpPr>
            <p:cNvPr id="144" name="Google Shape;144;p6"/>
            <p:cNvSpPr txBox="1"/>
            <p:nvPr/>
          </p:nvSpPr>
          <p:spPr>
            <a:xfrm rot="-9442">
              <a:off x="1756" y="969"/>
              <a:ext cx="1182" cy="3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0000"/>
                  </a:solidFill>
                  <a:latin typeface="Book Antiqua"/>
                  <a:ea typeface="Book Antiqua"/>
                  <a:cs typeface="Book Antiqua"/>
                  <a:sym typeface="Book Antiqua"/>
                </a:rPr>
                <a:t>JARINGAN</a:t>
              </a:r>
              <a:endParaRPr/>
            </a:p>
            <a:p>
              <a:pPr indent="0" lvl="0" marL="0" marR="0" rtl="0" algn="ctr">
                <a:spcBef>
                  <a:spcPts val="0"/>
                </a:spcBef>
                <a:spcAft>
                  <a:spcPts val="0"/>
                </a:spcAft>
                <a:buNone/>
              </a:pPr>
              <a:r>
                <a:rPr b="1" lang="en-US" sz="1200">
                  <a:solidFill>
                    <a:srgbClr val="FF0000"/>
                  </a:solidFill>
                  <a:latin typeface="Book Antiqua"/>
                  <a:ea typeface="Book Antiqua"/>
                  <a:cs typeface="Book Antiqua"/>
                  <a:sym typeface="Book Antiqua"/>
                </a:rPr>
                <a:t>InterNet/intraNet</a:t>
              </a:r>
              <a:endParaRPr b="1" sz="1200">
                <a:solidFill>
                  <a:srgbClr val="FF0000"/>
                </a:solidFill>
                <a:latin typeface="Book Antiqua"/>
                <a:ea typeface="Book Antiqua"/>
                <a:cs typeface="Book Antiqua"/>
                <a:sym typeface="Book Antiqua"/>
              </a:endParaRPr>
            </a:p>
          </p:txBody>
        </p:sp>
        <p:sp>
          <p:nvSpPr>
            <p:cNvPr id="145" name="Google Shape;145;p6"/>
            <p:cNvSpPr txBox="1"/>
            <p:nvPr/>
          </p:nvSpPr>
          <p:spPr>
            <a:xfrm>
              <a:off x="3256" y="1910"/>
              <a:ext cx="589" cy="2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B050"/>
                  </a:solidFill>
                  <a:latin typeface="Calibri"/>
                  <a:ea typeface="Calibri"/>
                  <a:cs typeface="Calibri"/>
                  <a:sym typeface="Calibri"/>
                </a:rPr>
                <a:t>PEMKOT</a:t>
              </a:r>
              <a:endParaRPr b="1" sz="1600">
                <a:solidFill>
                  <a:srgbClr val="00B050"/>
                </a:solidFill>
                <a:latin typeface="Calibri"/>
                <a:ea typeface="Calibri"/>
                <a:cs typeface="Calibri"/>
                <a:sym typeface="Calibri"/>
              </a:endParaRPr>
            </a:p>
          </p:txBody>
        </p:sp>
        <p:sp>
          <p:nvSpPr>
            <p:cNvPr id="146" name="Google Shape;146;p6"/>
            <p:cNvSpPr txBox="1"/>
            <p:nvPr/>
          </p:nvSpPr>
          <p:spPr>
            <a:xfrm>
              <a:off x="3676" y="1562"/>
              <a:ext cx="597" cy="1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Calibri"/>
                  <a:ea typeface="Calibri"/>
                  <a:cs typeface="Calibri"/>
                  <a:sym typeface="Calibri"/>
                </a:rPr>
                <a:t>PROPINSI</a:t>
              </a:r>
              <a:endParaRPr/>
            </a:p>
          </p:txBody>
        </p:sp>
        <p:grpSp>
          <p:nvGrpSpPr>
            <p:cNvPr id="147" name="Google Shape;147;p6"/>
            <p:cNvGrpSpPr/>
            <p:nvPr/>
          </p:nvGrpSpPr>
          <p:grpSpPr>
            <a:xfrm>
              <a:off x="1185" y="980"/>
              <a:ext cx="468" cy="481"/>
              <a:chOff x="912" y="864"/>
              <a:chExt cx="720" cy="720"/>
            </a:xfrm>
          </p:grpSpPr>
          <p:sp>
            <p:nvSpPr>
              <p:cNvPr id="148" name="Google Shape;148;p6"/>
              <p:cNvSpPr/>
              <p:nvPr/>
            </p:nvSpPr>
            <p:spPr>
              <a:xfrm>
                <a:off x="912" y="864"/>
                <a:ext cx="720" cy="720"/>
              </a:xfrm>
              <a:prstGeom prst="ellipse">
                <a:avLst/>
              </a:prstGeom>
              <a:solidFill>
                <a:srgbClr val="FF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9" name="Google Shape;149;p6"/>
              <p:cNvGrpSpPr/>
              <p:nvPr/>
            </p:nvGrpSpPr>
            <p:grpSpPr>
              <a:xfrm>
                <a:off x="1204" y="1051"/>
                <a:ext cx="425" cy="322"/>
                <a:chOff x="1204" y="1051"/>
                <a:chExt cx="425" cy="322"/>
              </a:xfrm>
            </p:grpSpPr>
            <p:grpSp>
              <p:nvGrpSpPr>
                <p:cNvPr id="150" name="Google Shape;150;p6"/>
                <p:cNvGrpSpPr/>
                <p:nvPr/>
              </p:nvGrpSpPr>
              <p:grpSpPr>
                <a:xfrm>
                  <a:off x="1301" y="1051"/>
                  <a:ext cx="328" cy="291"/>
                  <a:chOff x="1301" y="1051"/>
                  <a:chExt cx="328" cy="291"/>
                </a:xfrm>
              </p:grpSpPr>
              <p:grpSp>
                <p:nvGrpSpPr>
                  <p:cNvPr id="151" name="Google Shape;151;p6"/>
                  <p:cNvGrpSpPr/>
                  <p:nvPr/>
                </p:nvGrpSpPr>
                <p:grpSpPr>
                  <a:xfrm>
                    <a:off x="1301" y="1051"/>
                    <a:ext cx="328" cy="291"/>
                    <a:chOff x="1301" y="1051"/>
                    <a:chExt cx="328" cy="291"/>
                  </a:xfrm>
                </p:grpSpPr>
                <p:grpSp>
                  <p:nvGrpSpPr>
                    <p:cNvPr id="152" name="Google Shape;152;p6"/>
                    <p:cNvGrpSpPr/>
                    <p:nvPr/>
                  </p:nvGrpSpPr>
                  <p:grpSpPr>
                    <a:xfrm>
                      <a:off x="1301" y="1215"/>
                      <a:ext cx="328" cy="127"/>
                      <a:chOff x="1301" y="1215"/>
                      <a:chExt cx="328" cy="127"/>
                    </a:xfrm>
                  </p:grpSpPr>
                  <p:sp>
                    <p:nvSpPr>
                      <p:cNvPr id="153" name="Google Shape;153;p6"/>
                      <p:cNvSpPr/>
                      <p:nvPr/>
                    </p:nvSpPr>
                    <p:spPr>
                      <a:xfrm>
                        <a:off x="1301" y="1215"/>
                        <a:ext cx="188" cy="127"/>
                      </a:xfrm>
                      <a:custGeom>
                        <a:rect b="b" l="l" r="r" t="t"/>
                        <a:pathLst>
                          <a:path extrusionOk="0" h="763" w="1129">
                            <a:moveTo>
                              <a:pt x="1129" y="235"/>
                            </a:moveTo>
                            <a:lnTo>
                              <a:pt x="1129" y="763"/>
                            </a:lnTo>
                            <a:lnTo>
                              <a:pt x="0" y="373"/>
                            </a:lnTo>
                            <a:lnTo>
                              <a:pt x="0" y="0"/>
                            </a:lnTo>
                            <a:lnTo>
                              <a:pt x="1129" y="235"/>
                            </a:lnTo>
                            <a:close/>
                          </a:path>
                        </a:pathLst>
                      </a:custGeom>
                      <a:solidFill>
                        <a:srgbClr val="A0A0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6"/>
                      <p:cNvSpPr/>
                      <p:nvPr/>
                    </p:nvSpPr>
                    <p:spPr>
                      <a:xfrm>
                        <a:off x="1489" y="1246"/>
                        <a:ext cx="140" cy="96"/>
                      </a:xfrm>
                      <a:custGeom>
                        <a:rect b="b" l="l" r="r" t="t"/>
                        <a:pathLst>
                          <a:path extrusionOk="0" h="580" w="841">
                            <a:moveTo>
                              <a:pt x="0" y="52"/>
                            </a:moveTo>
                            <a:lnTo>
                              <a:pt x="0" y="580"/>
                            </a:lnTo>
                            <a:lnTo>
                              <a:pt x="841" y="450"/>
                            </a:lnTo>
                            <a:lnTo>
                              <a:pt x="841" y="0"/>
                            </a:lnTo>
                            <a:lnTo>
                              <a:pt x="0" y="52"/>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6"/>
                      <p:cNvSpPr/>
                      <p:nvPr/>
                    </p:nvSpPr>
                    <p:spPr>
                      <a:xfrm>
                        <a:off x="1301" y="1215"/>
                        <a:ext cx="328" cy="39"/>
                      </a:xfrm>
                      <a:custGeom>
                        <a:rect b="b" l="l" r="r" t="t"/>
                        <a:pathLst>
                          <a:path extrusionOk="0" h="235" w="1970">
                            <a:moveTo>
                              <a:pt x="1970" y="183"/>
                            </a:moveTo>
                            <a:lnTo>
                              <a:pt x="1121" y="235"/>
                            </a:lnTo>
                            <a:lnTo>
                              <a:pt x="0" y="0"/>
                            </a:lnTo>
                            <a:lnTo>
                              <a:pt x="825" y="0"/>
                            </a:lnTo>
                            <a:lnTo>
                              <a:pt x="1970" y="183"/>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6" name="Google Shape;156;p6"/>
                    <p:cNvSpPr/>
                    <p:nvPr/>
                  </p:nvSpPr>
                  <p:spPr>
                    <a:xfrm>
                      <a:off x="1403" y="1205"/>
                      <a:ext cx="119" cy="36"/>
                    </a:xfrm>
                    <a:custGeom>
                      <a:rect b="b" l="l" r="r" t="t"/>
                      <a:pathLst>
                        <a:path extrusionOk="0" h="218" w="715">
                          <a:moveTo>
                            <a:pt x="715" y="123"/>
                          </a:moveTo>
                          <a:lnTo>
                            <a:pt x="715" y="195"/>
                          </a:lnTo>
                          <a:lnTo>
                            <a:pt x="382" y="218"/>
                          </a:lnTo>
                          <a:lnTo>
                            <a:pt x="0" y="139"/>
                          </a:lnTo>
                          <a:lnTo>
                            <a:pt x="0" y="0"/>
                          </a:lnTo>
                          <a:lnTo>
                            <a:pt x="715" y="123"/>
                          </a:lnTo>
                          <a:close/>
                        </a:path>
                      </a:pathLst>
                    </a:custGeom>
                    <a:solidFill>
                      <a:srgbClr val="606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7" name="Google Shape;157;p6"/>
                    <p:cNvGrpSpPr/>
                    <p:nvPr/>
                  </p:nvGrpSpPr>
                  <p:grpSpPr>
                    <a:xfrm>
                      <a:off x="1338" y="1051"/>
                      <a:ext cx="266" cy="182"/>
                      <a:chOff x="1338" y="1051"/>
                      <a:chExt cx="266" cy="182"/>
                    </a:xfrm>
                  </p:grpSpPr>
                  <p:sp>
                    <p:nvSpPr>
                      <p:cNvPr id="158" name="Google Shape;158;p6"/>
                      <p:cNvSpPr/>
                      <p:nvPr/>
                    </p:nvSpPr>
                    <p:spPr>
                      <a:xfrm>
                        <a:off x="1338" y="1051"/>
                        <a:ext cx="152" cy="177"/>
                      </a:xfrm>
                      <a:custGeom>
                        <a:rect b="b" l="l" r="r" t="t"/>
                        <a:pathLst>
                          <a:path extrusionOk="0" h="1065" w="913">
                            <a:moveTo>
                              <a:pt x="785" y="1065"/>
                            </a:moveTo>
                            <a:lnTo>
                              <a:pt x="913" y="34"/>
                            </a:lnTo>
                            <a:lnTo>
                              <a:pt x="129" y="0"/>
                            </a:lnTo>
                            <a:lnTo>
                              <a:pt x="0" y="917"/>
                            </a:lnTo>
                            <a:lnTo>
                              <a:pt x="785" y="1065"/>
                            </a:lnTo>
                            <a:close/>
                          </a:path>
                        </a:pathLst>
                      </a:custGeom>
                      <a:solidFill>
                        <a:srgbClr val="A0A0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6"/>
                      <p:cNvSpPr/>
                      <p:nvPr/>
                    </p:nvSpPr>
                    <p:spPr>
                      <a:xfrm>
                        <a:off x="1469" y="1057"/>
                        <a:ext cx="135" cy="176"/>
                      </a:xfrm>
                      <a:custGeom>
                        <a:rect b="b" l="l" r="r" t="t"/>
                        <a:pathLst>
                          <a:path extrusionOk="0" h="1058" w="809">
                            <a:moveTo>
                              <a:pt x="128" y="0"/>
                            </a:moveTo>
                            <a:lnTo>
                              <a:pt x="809" y="236"/>
                            </a:lnTo>
                            <a:lnTo>
                              <a:pt x="712" y="1058"/>
                            </a:lnTo>
                            <a:lnTo>
                              <a:pt x="0" y="1032"/>
                            </a:lnTo>
                            <a:lnTo>
                              <a:pt x="128" y="0"/>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6"/>
                      <p:cNvSpPr/>
                      <p:nvPr/>
                    </p:nvSpPr>
                    <p:spPr>
                      <a:xfrm>
                        <a:off x="1356" y="1068"/>
                        <a:ext cx="109" cy="134"/>
                      </a:xfrm>
                      <a:custGeom>
                        <a:rect b="b" l="l" r="r" t="t"/>
                        <a:pathLst>
                          <a:path extrusionOk="0" h="801" w="654">
                            <a:moveTo>
                              <a:pt x="654" y="36"/>
                            </a:moveTo>
                            <a:lnTo>
                              <a:pt x="561" y="801"/>
                            </a:lnTo>
                            <a:lnTo>
                              <a:pt x="0" y="711"/>
                            </a:lnTo>
                            <a:lnTo>
                              <a:pt x="95" y="0"/>
                            </a:lnTo>
                            <a:lnTo>
                              <a:pt x="654" y="36"/>
                            </a:lnTo>
                            <a:close/>
                          </a:path>
                        </a:pathLst>
                      </a:custGeom>
                      <a:solidFill>
                        <a:srgbClr val="0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161" name="Google Shape;161;p6"/>
                  <p:cNvGrpSpPr/>
                  <p:nvPr/>
                </p:nvGrpSpPr>
                <p:grpSpPr>
                  <a:xfrm>
                    <a:off x="1314" y="1229"/>
                    <a:ext cx="107" cy="83"/>
                    <a:chOff x="1314" y="1229"/>
                    <a:chExt cx="107" cy="83"/>
                  </a:xfrm>
                </p:grpSpPr>
                <p:sp>
                  <p:nvSpPr>
                    <p:cNvPr id="162" name="Google Shape;162;p6"/>
                    <p:cNvSpPr/>
                    <p:nvPr/>
                  </p:nvSpPr>
                  <p:spPr>
                    <a:xfrm>
                      <a:off x="1314" y="1229"/>
                      <a:ext cx="107" cy="83"/>
                    </a:xfrm>
                    <a:custGeom>
                      <a:rect b="b" l="l" r="r" t="t"/>
                      <a:pathLst>
                        <a:path extrusionOk="0" h="496" w="643">
                          <a:moveTo>
                            <a:pt x="0" y="0"/>
                          </a:moveTo>
                          <a:lnTo>
                            <a:pt x="643" y="149"/>
                          </a:lnTo>
                          <a:lnTo>
                            <a:pt x="643" y="496"/>
                          </a:lnTo>
                          <a:lnTo>
                            <a:pt x="0" y="280"/>
                          </a:lnTo>
                          <a:lnTo>
                            <a:pt x="0" y="0"/>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3" name="Google Shape;163;p6"/>
                    <p:cNvCxnSpPr/>
                    <p:nvPr/>
                  </p:nvCxnSpPr>
                  <p:spPr>
                    <a:xfrm rot="10800000">
                      <a:off x="1324" y="1249"/>
                      <a:ext cx="28" cy="7"/>
                    </a:xfrm>
                    <a:prstGeom prst="straightConnector1">
                      <a:avLst/>
                    </a:prstGeom>
                    <a:noFill/>
                    <a:ln>
                      <a:noFill/>
                    </a:ln>
                  </p:spPr>
                </p:cxnSp>
                <p:cxnSp>
                  <p:nvCxnSpPr>
                    <p:cNvPr id="164" name="Google Shape;164;p6"/>
                    <p:cNvCxnSpPr/>
                    <p:nvPr/>
                  </p:nvCxnSpPr>
                  <p:spPr>
                    <a:xfrm>
                      <a:off x="1367" y="1260"/>
                      <a:ext cx="37" cy="9"/>
                    </a:xfrm>
                    <a:prstGeom prst="straightConnector1">
                      <a:avLst/>
                    </a:prstGeom>
                    <a:noFill/>
                    <a:ln>
                      <a:noFill/>
                    </a:ln>
                  </p:spPr>
                </p:cxnSp>
                <p:cxnSp>
                  <p:nvCxnSpPr>
                    <p:cNvPr id="165" name="Google Shape;165;p6"/>
                    <p:cNvCxnSpPr/>
                    <p:nvPr/>
                  </p:nvCxnSpPr>
                  <p:spPr>
                    <a:xfrm>
                      <a:off x="1359" y="1239"/>
                      <a:ext cx="1" cy="54"/>
                    </a:xfrm>
                    <a:prstGeom prst="straightConnector1">
                      <a:avLst/>
                    </a:prstGeom>
                    <a:noFill/>
                    <a:ln>
                      <a:noFill/>
                    </a:ln>
                  </p:spPr>
                </p:cxnSp>
                <p:cxnSp>
                  <p:nvCxnSpPr>
                    <p:cNvPr id="166" name="Google Shape;166;p6"/>
                    <p:cNvCxnSpPr/>
                    <p:nvPr/>
                  </p:nvCxnSpPr>
                  <p:spPr>
                    <a:xfrm>
                      <a:off x="1411" y="1252"/>
                      <a:ext cx="1" cy="58"/>
                    </a:xfrm>
                    <a:prstGeom prst="straightConnector1">
                      <a:avLst/>
                    </a:prstGeom>
                    <a:noFill/>
                    <a:ln>
                      <a:noFill/>
                    </a:ln>
                  </p:spPr>
                </p:cxnSp>
                <p:cxnSp>
                  <p:nvCxnSpPr>
                    <p:cNvPr id="167" name="Google Shape;167;p6"/>
                    <p:cNvCxnSpPr/>
                    <p:nvPr/>
                  </p:nvCxnSpPr>
                  <p:spPr>
                    <a:xfrm>
                      <a:off x="1315" y="1250"/>
                      <a:ext cx="97" cy="27"/>
                    </a:xfrm>
                    <a:prstGeom prst="straightConnector1">
                      <a:avLst/>
                    </a:prstGeom>
                    <a:noFill/>
                    <a:ln>
                      <a:noFill/>
                    </a:ln>
                  </p:spPr>
                </p:cxnSp>
                <p:cxnSp>
                  <p:nvCxnSpPr>
                    <p:cNvPr id="168" name="Google Shape;168;p6"/>
                    <p:cNvCxnSpPr/>
                    <p:nvPr/>
                  </p:nvCxnSpPr>
                  <p:spPr>
                    <a:xfrm rot="10800000">
                      <a:off x="1314" y="1242"/>
                      <a:ext cx="98" cy="25"/>
                    </a:xfrm>
                    <a:prstGeom prst="straightConnector1">
                      <a:avLst/>
                    </a:prstGeom>
                    <a:noFill/>
                    <a:ln>
                      <a:noFill/>
                    </a:ln>
                  </p:spPr>
                </p:cxnSp>
              </p:grpSp>
            </p:grpSp>
            <p:grpSp>
              <p:nvGrpSpPr>
                <p:cNvPr id="169" name="Google Shape;169;p6"/>
                <p:cNvGrpSpPr/>
                <p:nvPr/>
              </p:nvGrpSpPr>
              <p:grpSpPr>
                <a:xfrm>
                  <a:off x="1204" y="1231"/>
                  <a:ext cx="256" cy="142"/>
                  <a:chOff x="1204" y="1231"/>
                  <a:chExt cx="256" cy="142"/>
                </a:xfrm>
              </p:grpSpPr>
              <p:grpSp>
                <p:nvGrpSpPr>
                  <p:cNvPr id="170" name="Google Shape;170;p6"/>
                  <p:cNvGrpSpPr/>
                  <p:nvPr/>
                </p:nvGrpSpPr>
                <p:grpSpPr>
                  <a:xfrm>
                    <a:off x="1402" y="1308"/>
                    <a:ext cx="42" cy="34"/>
                    <a:chOff x="1402" y="1308"/>
                    <a:chExt cx="42" cy="34"/>
                  </a:xfrm>
                </p:grpSpPr>
                <p:sp>
                  <p:nvSpPr>
                    <p:cNvPr id="171" name="Google Shape;171;p6"/>
                    <p:cNvSpPr/>
                    <p:nvPr/>
                  </p:nvSpPr>
                  <p:spPr>
                    <a:xfrm>
                      <a:off x="1432" y="1308"/>
                      <a:ext cx="12" cy="34"/>
                    </a:xfrm>
                    <a:custGeom>
                      <a:rect b="b" l="l" r="r" t="t"/>
                      <a:pathLst>
                        <a:path extrusionOk="0" h="201" w="72">
                          <a:moveTo>
                            <a:pt x="51" y="0"/>
                          </a:moveTo>
                          <a:lnTo>
                            <a:pt x="72" y="188"/>
                          </a:lnTo>
                          <a:lnTo>
                            <a:pt x="21" y="201"/>
                          </a:lnTo>
                          <a:lnTo>
                            <a:pt x="0" y="10"/>
                          </a:lnTo>
                          <a:lnTo>
                            <a:pt x="51" y="0"/>
                          </a:lnTo>
                          <a:close/>
                        </a:path>
                      </a:pathLst>
                    </a:custGeom>
                    <a:solidFill>
                      <a:srgbClr val="606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6"/>
                    <p:cNvSpPr/>
                    <p:nvPr/>
                  </p:nvSpPr>
                  <p:spPr>
                    <a:xfrm>
                      <a:off x="1402" y="1312"/>
                      <a:ext cx="33" cy="30"/>
                    </a:xfrm>
                    <a:custGeom>
                      <a:rect b="b" l="l" r="r" t="t"/>
                      <a:pathLst>
                        <a:path extrusionOk="0" h="175" w="199">
                          <a:moveTo>
                            <a:pt x="181" y="6"/>
                          </a:moveTo>
                          <a:lnTo>
                            <a:pt x="199" y="175"/>
                          </a:lnTo>
                          <a:lnTo>
                            <a:pt x="0" y="88"/>
                          </a:lnTo>
                          <a:lnTo>
                            <a:pt x="79" y="62"/>
                          </a:lnTo>
                          <a:lnTo>
                            <a:pt x="148" y="101"/>
                          </a:lnTo>
                          <a:lnTo>
                            <a:pt x="127" y="0"/>
                          </a:lnTo>
                          <a:lnTo>
                            <a:pt x="181" y="6"/>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73" name="Google Shape;173;p6"/>
                  <p:cNvGrpSpPr/>
                  <p:nvPr/>
                </p:nvGrpSpPr>
                <p:grpSpPr>
                  <a:xfrm>
                    <a:off x="1204" y="1231"/>
                    <a:ext cx="256" cy="142"/>
                    <a:chOff x="1204" y="1231"/>
                    <a:chExt cx="256" cy="142"/>
                  </a:xfrm>
                </p:grpSpPr>
                <p:sp>
                  <p:nvSpPr>
                    <p:cNvPr id="174" name="Google Shape;174;p6"/>
                    <p:cNvSpPr/>
                    <p:nvPr/>
                  </p:nvSpPr>
                  <p:spPr>
                    <a:xfrm>
                      <a:off x="1205" y="1231"/>
                      <a:ext cx="251" cy="125"/>
                    </a:xfrm>
                    <a:custGeom>
                      <a:rect b="b" l="l" r="r" t="t"/>
                      <a:pathLst>
                        <a:path extrusionOk="0" h="753" w="1506">
                          <a:moveTo>
                            <a:pt x="1506" y="321"/>
                          </a:moveTo>
                          <a:lnTo>
                            <a:pt x="785" y="753"/>
                          </a:lnTo>
                          <a:lnTo>
                            <a:pt x="0" y="329"/>
                          </a:lnTo>
                          <a:lnTo>
                            <a:pt x="601" y="0"/>
                          </a:lnTo>
                          <a:lnTo>
                            <a:pt x="1506" y="321"/>
                          </a:lnTo>
                          <a:close/>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6"/>
                    <p:cNvSpPr/>
                    <p:nvPr/>
                  </p:nvSpPr>
                  <p:spPr>
                    <a:xfrm>
                      <a:off x="1335" y="1284"/>
                      <a:ext cx="125" cy="88"/>
                    </a:xfrm>
                    <a:custGeom>
                      <a:rect b="b" l="l" r="r" t="t"/>
                      <a:pathLst>
                        <a:path extrusionOk="0" h="533" w="754">
                          <a:moveTo>
                            <a:pt x="727" y="0"/>
                          </a:moveTo>
                          <a:lnTo>
                            <a:pt x="0" y="442"/>
                          </a:lnTo>
                          <a:lnTo>
                            <a:pt x="21" y="533"/>
                          </a:lnTo>
                          <a:lnTo>
                            <a:pt x="754" y="84"/>
                          </a:lnTo>
                          <a:lnTo>
                            <a:pt x="727" y="0"/>
                          </a:lnTo>
                          <a:close/>
                        </a:path>
                      </a:pathLst>
                    </a:custGeom>
                    <a:solidFill>
                      <a:srgbClr val="606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6"/>
                    <p:cNvSpPr/>
                    <p:nvPr/>
                  </p:nvSpPr>
                  <p:spPr>
                    <a:xfrm>
                      <a:off x="1204" y="1286"/>
                      <a:ext cx="134" cy="87"/>
                    </a:xfrm>
                    <a:custGeom>
                      <a:rect b="b" l="l" r="r" t="t"/>
                      <a:pathLst>
                        <a:path extrusionOk="0" h="523" w="805">
                          <a:moveTo>
                            <a:pt x="805" y="523"/>
                          </a:moveTo>
                          <a:lnTo>
                            <a:pt x="781" y="425"/>
                          </a:lnTo>
                          <a:lnTo>
                            <a:pt x="0" y="0"/>
                          </a:lnTo>
                          <a:lnTo>
                            <a:pt x="27" y="77"/>
                          </a:lnTo>
                          <a:lnTo>
                            <a:pt x="805" y="523"/>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6"/>
                    <p:cNvSpPr/>
                    <p:nvPr/>
                  </p:nvSpPr>
                  <p:spPr>
                    <a:xfrm>
                      <a:off x="1306" y="1290"/>
                      <a:ext cx="100" cy="55"/>
                    </a:xfrm>
                    <a:custGeom>
                      <a:rect b="b" l="l" r="r" t="t"/>
                      <a:pathLst>
                        <a:path extrusionOk="0" h="332" w="604">
                          <a:moveTo>
                            <a:pt x="604" y="86"/>
                          </a:moveTo>
                          <a:lnTo>
                            <a:pt x="395" y="0"/>
                          </a:lnTo>
                          <a:lnTo>
                            <a:pt x="0" y="232"/>
                          </a:lnTo>
                          <a:lnTo>
                            <a:pt x="200" y="332"/>
                          </a:lnTo>
                          <a:lnTo>
                            <a:pt x="604" y="86"/>
                          </a:lnTo>
                          <a:close/>
                        </a:path>
                      </a:pathLst>
                    </a:custGeom>
                    <a:solidFill>
                      <a:srgbClr val="A0A0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6"/>
                    <p:cNvSpPr/>
                    <p:nvPr/>
                  </p:nvSpPr>
                  <p:spPr>
                    <a:xfrm>
                      <a:off x="1217" y="1251"/>
                      <a:ext cx="148" cy="74"/>
                    </a:xfrm>
                    <a:custGeom>
                      <a:rect b="b" l="l" r="r" t="t"/>
                      <a:pathLst>
                        <a:path extrusionOk="0" h="446" w="892">
                          <a:moveTo>
                            <a:pt x="892" y="217"/>
                          </a:moveTo>
                          <a:lnTo>
                            <a:pt x="503" y="446"/>
                          </a:lnTo>
                          <a:lnTo>
                            <a:pt x="0" y="191"/>
                          </a:lnTo>
                          <a:lnTo>
                            <a:pt x="364" y="0"/>
                          </a:lnTo>
                          <a:lnTo>
                            <a:pt x="892" y="217"/>
                          </a:lnTo>
                          <a:close/>
                        </a:path>
                      </a:pathLst>
                    </a:custGeom>
                    <a:solidFill>
                      <a:srgbClr val="A0A0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6"/>
                    <p:cNvSpPr/>
                    <p:nvPr/>
                  </p:nvSpPr>
                  <p:spPr>
                    <a:xfrm>
                      <a:off x="1280" y="1235"/>
                      <a:ext cx="164" cy="68"/>
                    </a:xfrm>
                    <a:custGeom>
                      <a:rect b="b" l="l" r="r" t="t"/>
                      <a:pathLst>
                        <a:path extrusionOk="0" h="406" w="984">
                          <a:moveTo>
                            <a:pt x="780" y="406"/>
                          </a:moveTo>
                          <a:lnTo>
                            <a:pt x="984" y="295"/>
                          </a:lnTo>
                          <a:lnTo>
                            <a:pt x="160" y="0"/>
                          </a:lnTo>
                          <a:lnTo>
                            <a:pt x="0" y="84"/>
                          </a:lnTo>
                          <a:lnTo>
                            <a:pt x="780" y="406"/>
                          </a:lnTo>
                          <a:close/>
                        </a:path>
                      </a:pathLst>
                    </a:custGeom>
                    <a:solidFill>
                      <a:srgbClr val="A0A0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0" name="Google Shape;180;p6"/>
                    <p:cNvCxnSpPr/>
                    <p:nvPr/>
                  </p:nvCxnSpPr>
                  <p:spPr>
                    <a:xfrm rot="10800000">
                      <a:off x="1299" y="1238"/>
                      <a:ext cx="142" cy="53"/>
                    </a:xfrm>
                    <a:prstGeom prst="straightConnector1">
                      <a:avLst/>
                    </a:prstGeom>
                    <a:noFill/>
                    <a:ln>
                      <a:noFill/>
                    </a:ln>
                  </p:spPr>
                </p:cxnSp>
                <p:cxnSp>
                  <p:nvCxnSpPr>
                    <p:cNvPr id="181" name="Google Shape;181;p6"/>
                    <p:cNvCxnSpPr/>
                    <p:nvPr/>
                  </p:nvCxnSpPr>
                  <p:spPr>
                    <a:xfrm rot="10800000">
                      <a:off x="1292" y="1241"/>
                      <a:ext cx="137" cy="54"/>
                    </a:xfrm>
                    <a:prstGeom prst="straightConnector1">
                      <a:avLst/>
                    </a:prstGeom>
                    <a:noFill/>
                    <a:ln>
                      <a:noFill/>
                    </a:ln>
                  </p:spPr>
                </p:cxnSp>
                <p:cxnSp>
                  <p:nvCxnSpPr>
                    <p:cNvPr id="182" name="Google Shape;182;p6"/>
                    <p:cNvCxnSpPr/>
                    <p:nvPr/>
                  </p:nvCxnSpPr>
                  <p:spPr>
                    <a:xfrm rot="10800000">
                      <a:off x="1286" y="1246"/>
                      <a:ext cx="134" cy="55"/>
                    </a:xfrm>
                    <a:prstGeom prst="straightConnector1">
                      <a:avLst/>
                    </a:prstGeom>
                    <a:noFill/>
                    <a:ln>
                      <a:noFill/>
                    </a:ln>
                  </p:spPr>
                </p:cxnSp>
                <p:cxnSp>
                  <p:nvCxnSpPr>
                    <p:cNvPr id="183" name="Google Shape;183;p6"/>
                    <p:cNvCxnSpPr/>
                    <p:nvPr/>
                  </p:nvCxnSpPr>
                  <p:spPr>
                    <a:xfrm rot="10800000">
                      <a:off x="1269" y="1256"/>
                      <a:ext cx="132" cy="57"/>
                    </a:xfrm>
                    <a:prstGeom prst="straightConnector1">
                      <a:avLst/>
                    </a:prstGeom>
                    <a:noFill/>
                    <a:ln>
                      <a:noFill/>
                    </a:ln>
                  </p:spPr>
                </p:cxnSp>
                <p:cxnSp>
                  <p:nvCxnSpPr>
                    <p:cNvPr id="184" name="Google Shape;184;p6"/>
                    <p:cNvCxnSpPr/>
                    <p:nvPr/>
                  </p:nvCxnSpPr>
                  <p:spPr>
                    <a:xfrm rot="10800000">
                      <a:off x="1259" y="1261"/>
                      <a:ext cx="131" cy="58"/>
                    </a:xfrm>
                    <a:prstGeom prst="straightConnector1">
                      <a:avLst/>
                    </a:prstGeom>
                    <a:noFill/>
                    <a:ln>
                      <a:noFill/>
                    </a:ln>
                  </p:spPr>
                </p:cxnSp>
                <p:cxnSp>
                  <p:nvCxnSpPr>
                    <p:cNvPr id="185" name="Google Shape;185;p6"/>
                    <p:cNvCxnSpPr/>
                    <p:nvPr/>
                  </p:nvCxnSpPr>
                  <p:spPr>
                    <a:xfrm rot="10800000">
                      <a:off x="1253" y="1267"/>
                      <a:ext cx="123" cy="57"/>
                    </a:xfrm>
                    <a:prstGeom prst="straightConnector1">
                      <a:avLst/>
                    </a:prstGeom>
                    <a:noFill/>
                    <a:ln>
                      <a:noFill/>
                    </a:ln>
                  </p:spPr>
                </p:cxnSp>
                <p:cxnSp>
                  <p:nvCxnSpPr>
                    <p:cNvPr id="186" name="Google Shape;186;p6"/>
                    <p:cNvCxnSpPr/>
                    <p:nvPr/>
                  </p:nvCxnSpPr>
                  <p:spPr>
                    <a:xfrm rot="10800000">
                      <a:off x="1244" y="1273"/>
                      <a:ext cx="118" cy="57"/>
                    </a:xfrm>
                    <a:prstGeom prst="straightConnector1">
                      <a:avLst/>
                    </a:prstGeom>
                    <a:noFill/>
                    <a:ln>
                      <a:noFill/>
                    </a:ln>
                  </p:spPr>
                </p:cxnSp>
                <p:cxnSp>
                  <p:nvCxnSpPr>
                    <p:cNvPr id="187" name="Google Shape;187;p6"/>
                    <p:cNvCxnSpPr/>
                    <p:nvPr/>
                  </p:nvCxnSpPr>
                  <p:spPr>
                    <a:xfrm rot="10800000">
                      <a:off x="1234" y="1280"/>
                      <a:ext cx="115" cy="56"/>
                    </a:xfrm>
                    <a:prstGeom prst="straightConnector1">
                      <a:avLst/>
                    </a:prstGeom>
                    <a:noFill/>
                    <a:ln>
                      <a:noFill/>
                    </a:ln>
                  </p:spPr>
                </p:cxnSp>
                <p:cxnSp>
                  <p:nvCxnSpPr>
                    <p:cNvPr id="188" name="Google Shape;188;p6"/>
                    <p:cNvCxnSpPr/>
                    <p:nvPr/>
                  </p:nvCxnSpPr>
                  <p:spPr>
                    <a:xfrm flipH="1">
                      <a:off x="1329" y="1300"/>
                      <a:ext cx="65" cy="40"/>
                    </a:xfrm>
                    <a:prstGeom prst="straightConnector1">
                      <a:avLst/>
                    </a:prstGeom>
                    <a:noFill/>
                    <a:ln>
                      <a:noFill/>
                    </a:ln>
                  </p:spPr>
                </p:cxnSp>
                <p:cxnSp>
                  <p:nvCxnSpPr>
                    <p:cNvPr id="189" name="Google Shape;189;p6"/>
                    <p:cNvCxnSpPr/>
                    <p:nvPr/>
                  </p:nvCxnSpPr>
                  <p:spPr>
                    <a:xfrm flipH="1">
                      <a:off x="1316" y="1294"/>
                      <a:ext cx="66" cy="39"/>
                    </a:xfrm>
                    <a:prstGeom prst="straightConnector1">
                      <a:avLst/>
                    </a:prstGeom>
                    <a:noFill/>
                    <a:ln>
                      <a:noFill/>
                    </a:ln>
                  </p:spPr>
                </p:cxnSp>
                <p:cxnSp>
                  <p:nvCxnSpPr>
                    <p:cNvPr id="190" name="Google Shape;190;p6"/>
                    <p:cNvCxnSpPr/>
                    <p:nvPr/>
                  </p:nvCxnSpPr>
                  <p:spPr>
                    <a:xfrm flipH="1">
                      <a:off x="1288" y="1282"/>
                      <a:ext cx="64" cy="37"/>
                    </a:xfrm>
                    <a:prstGeom prst="straightConnector1">
                      <a:avLst/>
                    </a:prstGeom>
                    <a:noFill/>
                    <a:ln>
                      <a:noFill/>
                    </a:ln>
                  </p:spPr>
                </p:cxnSp>
                <p:cxnSp>
                  <p:nvCxnSpPr>
                    <p:cNvPr id="191" name="Google Shape;191;p6"/>
                    <p:cNvCxnSpPr/>
                    <p:nvPr/>
                  </p:nvCxnSpPr>
                  <p:spPr>
                    <a:xfrm flipH="1">
                      <a:off x="1273" y="1275"/>
                      <a:ext cx="64" cy="37"/>
                    </a:xfrm>
                    <a:prstGeom prst="straightConnector1">
                      <a:avLst/>
                    </a:prstGeom>
                    <a:noFill/>
                    <a:ln>
                      <a:noFill/>
                    </a:ln>
                  </p:spPr>
                </p:cxnSp>
                <p:cxnSp>
                  <p:nvCxnSpPr>
                    <p:cNvPr id="192" name="Google Shape;192;p6"/>
                    <p:cNvCxnSpPr/>
                    <p:nvPr/>
                  </p:nvCxnSpPr>
                  <p:spPr>
                    <a:xfrm flipH="1">
                      <a:off x="1260" y="1269"/>
                      <a:ext cx="62" cy="37"/>
                    </a:xfrm>
                    <a:prstGeom prst="straightConnector1">
                      <a:avLst/>
                    </a:prstGeom>
                    <a:noFill/>
                    <a:ln>
                      <a:noFill/>
                    </a:ln>
                  </p:spPr>
                </p:cxnSp>
                <p:cxnSp>
                  <p:nvCxnSpPr>
                    <p:cNvPr id="193" name="Google Shape;193;p6"/>
                    <p:cNvCxnSpPr/>
                    <p:nvPr/>
                  </p:nvCxnSpPr>
                  <p:spPr>
                    <a:xfrm flipH="1">
                      <a:off x="1247" y="1263"/>
                      <a:ext cx="61" cy="36"/>
                    </a:xfrm>
                    <a:prstGeom prst="straightConnector1">
                      <a:avLst/>
                    </a:prstGeom>
                    <a:noFill/>
                    <a:ln>
                      <a:noFill/>
                    </a:ln>
                  </p:spPr>
                </p:cxnSp>
                <p:cxnSp>
                  <p:nvCxnSpPr>
                    <p:cNvPr id="194" name="Google Shape;194;p6"/>
                    <p:cNvCxnSpPr/>
                    <p:nvPr/>
                  </p:nvCxnSpPr>
                  <p:spPr>
                    <a:xfrm flipH="1">
                      <a:off x="1234" y="1258"/>
                      <a:ext cx="60" cy="33"/>
                    </a:xfrm>
                    <a:prstGeom prst="straightConnector1">
                      <a:avLst/>
                    </a:prstGeom>
                    <a:noFill/>
                    <a:ln>
                      <a:noFill/>
                    </a:ln>
                  </p:spPr>
                </p:cxnSp>
                <p:cxnSp>
                  <p:nvCxnSpPr>
                    <p:cNvPr id="195" name="Google Shape;195;p6"/>
                    <p:cNvCxnSpPr/>
                    <p:nvPr/>
                  </p:nvCxnSpPr>
                  <p:spPr>
                    <a:xfrm flipH="1">
                      <a:off x="1392" y="1277"/>
                      <a:ext cx="30" cy="17"/>
                    </a:xfrm>
                    <a:prstGeom prst="straightConnector1">
                      <a:avLst/>
                    </a:prstGeom>
                    <a:noFill/>
                    <a:ln>
                      <a:noFill/>
                    </a:ln>
                  </p:spPr>
                </p:cxnSp>
                <p:cxnSp>
                  <p:nvCxnSpPr>
                    <p:cNvPr id="196" name="Google Shape;196;p6"/>
                    <p:cNvCxnSpPr/>
                    <p:nvPr/>
                  </p:nvCxnSpPr>
                  <p:spPr>
                    <a:xfrm flipH="1">
                      <a:off x="1373" y="1269"/>
                      <a:ext cx="30" cy="18"/>
                    </a:xfrm>
                    <a:prstGeom prst="straightConnector1">
                      <a:avLst/>
                    </a:prstGeom>
                    <a:noFill/>
                    <a:ln>
                      <a:noFill/>
                    </a:ln>
                  </p:spPr>
                </p:cxnSp>
                <p:cxnSp>
                  <p:nvCxnSpPr>
                    <p:cNvPr id="197" name="Google Shape;197;p6"/>
                    <p:cNvCxnSpPr/>
                    <p:nvPr/>
                  </p:nvCxnSpPr>
                  <p:spPr>
                    <a:xfrm flipH="1">
                      <a:off x="1353" y="1262"/>
                      <a:ext cx="31" cy="17"/>
                    </a:xfrm>
                    <a:prstGeom prst="straightConnector1">
                      <a:avLst/>
                    </a:prstGeom>
                    <a:noFill/>
                    <a:ln>
                      <a:noFill/>
                    </a:ln>
                  </p:spPr>
                </p:cxnSp>
                <p:cxnSp>
                  <p:nvCxnSpPr>
                    <p:cNvPr id="198" name="Google Shape;198;p6"/>
                    <p:cNvCxnSpPr/>
                    <p:nvPr/>
                  </p:nvCxnSpPr>
                  <p:spPr>
                    <a:xfrm flipH="1">
                      <a:off x="1335" y="1255"/>
                      <a:ext cx="31" cy="16"/>
                    </a:xfrm>
                    <a:prstGeom prst="straightConnector1">
                      <a:avLst/>
                    </a:prstGeom>
                    <a:noFill/>
                    <a:ln>
                      <a:noFill/>
                    </a:ln>
                  </p:spPr>
                </p:cxnSp>
                <p:cxnSp>
                  <p:nvCxnSpPr>
                    <p:cNvPr id="199" name="Google Shape;199;p6"/>
                    <p:cNvCxnSpPr/>
                    <p:nvPr/>
                  </p:nvCxnSpPr>
                  <p:spPr>
                    <a:xfrm flipH="1">
                      <a:off x="1317" y="1248"/>
                      <a:ext cx="29" cy="17"/>
                    </a:xfrm>
                    <a:prstGeom prst="straightConnector1">
                      <a:avLst/>
                    </a:prstGeom>
                    <a:noFill/>
                    <a:ln>
                      <a:noFill/>
                    </a:ln>
                  </p:spPr>
                </p:cxnSp>
                <p:cxnSp>
                  <p:nvCxnSpPr>
                    <p:cNvPr id="200" name="Google Shape;200;p6"/>
                    <p:cNvCxnSpPr/>
                    <p:nvPr/>
                  </p:nvCxnSpPr>
                  <p:spPr>
                    <a:xfrm flipH="1">
                      <a:off x="1297" y="1241"/>
                      <a:ext cx="26" cy="15"/>
                    </a:xfrm>
                    <a:prstGeom prst="straightConnector1">
                      <a:avLst/>
                    </a:prstGeom>
                    <a:noFill/>
                    <a:ln>
                      <a:noFill/>
                    </a:ln>
                  </p:spPr>
                </p:cxnSp>
              </p:grpSp>
            </p:grpSp>
          </p:grpSp>
          <p:grpSp>
            <p:nvGrpSpPr>
              <p:cNvPr id="201" name="Google Shape;201;p6"/>
              <p:cNvGrpSpPr/>
              <p:nvPr/>
            </p:nvGrpSpPr>
            <p:grpSpPr>
              <a:xfrm>
                <a:off x="994" y="979"/>
                <a:ext cx="340" cy="534"/>
                <a:chOff x="994" y="979"/>
                <a:chExt cx="340" cy="534"/>
              </a:xfrm>
            </p:grpSpPr>
            <p:grpSp>
              <p:nvGrpSpPr>
                <p:cNvPr id="202" name="Google Shape;202;p6"/>
                <p:cNvGrpSpPr/>
                <p:nvPr/>
              </p:nvGrpSpPr>
              <p:grpSpPr>
                <a:xfrm>
                  <a:off x="1028" y="979"/>
                  <a:ext cx="306" cy="534"/>
                  <a:chOff x="1028" y="979"/>
                  <a:chExt cx="306" cy="534"/>
                </a:xfrm>
              </p:grpSpPr>
              <p:grpSp>
                <p:nvGrpSpPr>
                  <p:cNvPr id="203" name="Google Shape;203;p6"/>
                  <p:cNvGrpSpPr/>
                  <p:nvPr/>
                </p:nvGrpSpPr>
                <p:grpSpPr>
                  <a:xfrm>
                    <a:off x="1057" y="991"/>
                    <a:ext cx="114" cy="143"/>
                    <a:chOff x="1057" y="991"/>
                    <a:chExt cx="114" cy="143"/>
                  </a:xfrm>
                </p:grpSpPr>
                <p:grpSp>
                  <p:nvGrpSpPr>
                    <p:cNvPr id="204" name="Google Shape;204;p6"/>
                    <p:cNvGrpSpPr/>
                    <p:nvPr/>
                  </p:nvGrpSpPr>
                  <p:grpSpPr>
                    <a:xfrm>
                      <a:off x="1057" y="991"/>
                      <a:ext cx="114" cy="143"/>
                      <a:chOff x="1057" y="991"/>
                      <a:chExt cx="114" cy="143"/>
                    </a:xfrm>
                  </p:grpSpPr>
                  <p:sp>
                    <p:nvSpPr>
                      <p:cNvPr id="205" name="Google Shape;205;p6"/>
                      <p:cNvSpPr/>
                      <p:nvPr/>
                    </p:nvSpPr>
                    <p:spPr>
                      <a:xfrm>
                        <a:off x="1057" y="991"/>
                        <a:ext cx="114" cy="143"/>
                      </a:xfrm>
                      <a:custGeom>
                        <a:rect b="b" l="l" r="r" t="t"/>
                        <a:pathLst>
                          <a:path extrusionOk="0" h="859" w="683">
                            <a:moveTo>
                              <a:pt x="475" y="27"/>
                            </a:moveTo>
                            <a:lnTo>
                              <a:pt x="563" y="61"/>
                            </a:lnTo>
                            <a:lnTo>
                              <a:pt x="596" y="131"/>
                            </a:lnTo>
                            <a:lnTo>
                              <a:pt x="623" y="227"/>
                            </a:lnTo>
                            <a:lnTo>
                              <a:pt x="627" y="268"/>
                            </a:lnTo>
                            <a:lnTo>
                              <a:pt x="623" y="305"/>
                            </a:lnTo>
                            <a:lnTo>
                              <a:pt x="611" y="333"/>
                            </a:lnTo>
                            <a:lnTo>
                              <a:pt x="629" y="385"/>
                            </a:lnTo>
                            <a:lnTo>
                              <a:pt x="652" y="435"/>
                            </a:lnTo>
                            <a:lnTo>
                              <a:pt x="663" y="452"/>
                            </a:lnTo>
                            <a:lnTo>
                              <a:pt x="673" y="465"/>
                            </a:lnTo>
                            <a:lnTo>
                              <a:pt x="680" y="477"/>
                            </a:lnTo>
                            <a:lnTo>
                              <a:pt x="683" y="492"/>
                            </a:lnTo>
                            <a:lnTo>
                              <a:pt x="679" y="506"/>
                            </a:lnTo>
                            <a:lnTo>
                              <a:pt x="670" y="511"/>
                            </a:lnTo>
                            <a:lnTo>
                              <a:pt x="642" y="519"/>
                            </a:lnTo>
                            <a:lnTo>
                              <a:pt x="630" y="526"/>
                            </a:lnTo>
                            <a:lnTo>
                              <a:pt x="626" y="545"/>
                            </a:lnTo>
                            <a:lnTo>
                              <a:pt x="629" y="566"/>
                            </a:lnTo>
                            <a:lnTo>
                              <a:pt x="641" y="598"/>
                            </a:lnTo>
                            <a:lnTo>
                              <a:pt x="635" y="614"/>
                            </a:lnTo>
                            <a:lnTo>
                              <a:pt x="623" y="627"/>
                            </a:lnTo>
                            <a:lnTo>
                              <a:pt x="627" y="639"/>
                            </a:lnTo>
                            <a:lnTo>
                              <a:pt x="629" y="650"/>
                            </a:lnTo>
                            <a:lnTo>
                              <a:pt x="623" y="662"/>
                            </a:lnTo>
                            <a:lnTo>
                              <a:pt x="611" y="669"/>
                            </a:lnTo>
                            <a:lnTo>
                              <a:pt x="603" y="685"/>
                            </a:lnTo>
                            <a:lnTo>
                              <a:pt x="603" y="711"/>
                            </a:lnTo>
                            <a:lnTo>
                              <a:pt x="597" y="727"/>
                            </a:lnTo>
                            <a:lnTo>
                              <a:pt x="586" y="740"/>
                            </a:lnTo>
                            <a:lnTo>
                              <a:pt x="573" y="750"/>
                            </a:lnTo>
                            <a:lnTo>
                              <a:pt x="555" y="755"/>
                            </a:lnTo>
                            <a:lnTo>
                              <a:pt x="534" y="759"/>
                            </a:lnTo>
                            <a:lnTo>
                              <a:pt x="484" y="755"/>
                            </a:lnTo>
                            <a:lnTo>
                              <a:pt x="438" y="750"/>
                            </a:lnTo>
                            <a:lnTo>
                              <a:pt x="371" y="859"/>
                            </a:lnTo>
                            <a:lnTo>
                              <a:pt x="90" y="726"/>
                            </a:lnTo>
                            <a:lnTo>
                              <a:pt x="117" y="680"/>
                            </a:lnTo>
                            <a:lnTo>
                              <a:pt x="132" y="638"/>
                            </a:lnTo>
                            <a:lnTo>
                              <a:pt x="132" y="580"/>
                            </a:lnTo>
                            <a:lnTo>
                              <a:pt x="0" y="455"/>
                            </a:lnTo>
                            <a:lnTo>
                              <a:pt x="0" y="160"/>
                            </a:lnTo>
                            <a:lnTo>
                              <a:pt x="69" y="79"/>
                            </a:lnTo>
                            <a:lnTo>
                              <a:pt x="156" y="36"/>
                            </a:lnTo>
                            <a:lnTo>
                              <a:pt x="247" y="0"/>
                            </a:lnTo>
                            <a:lnTo>
                              <a:pt x="367" y="17"/>
                            </a:lnTo>
                            <a:lnTo>
                              <a:pt x="475" y="27"/>
                            </a:lnTo>
                            <a:close/>
                          </a:path>
                        </a:pathLst>
                      </a:custGeom>
                      <a:solidFill>
                        <a:srgbClr val="FFC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6"/>
                      <p:cNvSpPr/>
                      <p:nvPr/>
                    </p:nvSpPr>
                    <p:spPr>
                      <a:xfrm>
                        <a:off x="1105" y="1081"/>
                        <a:ext cx="13" cy="22"/>
                      </a:xfrm>
                      <a:custGeom>
                        <a:rect b="b" l="l" r="r" t="t"/>
                        <a:pathLst>
                          <a:path extrusionOk="0" h="134" w="79">
                            <a:moveTo>
                              <a:pt x="0" y="0"/>
                            </a:moveTo>
                            <a:lnTo>
                              <a:pt x="23" y="64"/>
                            </a:lnTo>
                            <a:lnTo>
                              <a:pt x="44" y="96"/>
                            </a:lnTo>
                            <a:lnTo>
                              <a:pt x="79" y="134"/>
                            </a:lnTo>
                            <a:lnTo>
                              <a:pt x="32" y="102"/>
                            </a:lnTo>
                            <a:lnTo>
                              <a:pt x="9" y="64"/>
                            </a:lnTo>
                            <a:lnTo>
                              <a:pt x="0"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07" name="Google Shape;207;p6"/>
                    <p:cNvGrpSpPr/>
                    <p:nvPr/>
                  </p:nvGrpSpPr>
                  <p:grpSpPr>
                    <a:xfrm>
                      <a:off x="1131" y="1037"/>
                      <a:ext cx="34" cy="64"/>
                      <a:chOff x="1131" y="1037"/>
                      <a:chExt cx="34" cy="64"/>
                    </a:xfrm>
                  </p:grpSpPr>
                  <p:sp>
                    <p:nvSpPr>
                      <p:cNvPr id="208" name="Google Shape;208;p6"/>
                      <p:cNvSpPr/>
                      <p:nvPr/>
                    </p:nvSpPr>
                    <p:spPr>
                      <a:xfrm>
                        <a:off x="1139" y="1048"/>
                        <a:ext cx="14" cy="8"/>
                      </a:xfrm>
                      <a:custGeom>
                        <a:rect b="b" l="l" r="r" t="t"/>
                        <a:pathLst>
                          <a:path extrusionOk="0" h="53" w="85">
                            <a:moveTo>
                              <a:pt x="76" y="0"/>
                            </a:moveTo>
                            <a:lnTo>
                              <a:pt x="71" y="7"/>
                            </a:lnTo>
                            <a:lnTo>
                              <a:pt x="85" y="13"/>
                            </a:lnTo>
                            <a:lnTo>
                              <a:pt x="66" y="11"/>
                            </a:lnTo>
                            <a:lnTo>
                              <a:pt x="61" y="28"/>
                            </a:lnTo>
                            <a:lnTo>
                              <a:pt x="69" y="36"/>
                            </a:lnTo>
                            <a:lnTo>
                              <a:pt x="62" y="36"/>
                            </a:lnTo>
                            <a:lnTo>
                              <a:pt x="67" y="53"/>
                            </a:lnTo>
                            <a:lnTo>
                              <a:pt x="58" y="35"/>
                            </a:lnTo>
                            <a:lnTo>
                              <a:pt x="41" y="35"/>
                            </a:lnTo>
                            <a:lnTo>
                              <a:pt x="26" y="28"/>
                            </a:lnTo>
                            <a:lnTo>
                              <a:pt x="0" y="27"/>
                            </a:lnTo>
                            <a:lnTo>
                              <a:pt x="26" y="10"/>
                            </a:lnTo>
                            <a:lnTo>
                              <a:pt x="76"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6"/>
                      <p:cNvSpPr/>
                      <p:nvPr/>
                    </p:nvSpPr>
                    <p:spPr>
                      <a:xfrm>
                        <a:off x="1131" y="1037"/>
                        <a:ext cx="24" cy="6"/>
                      </a:xfrm>
                      <a:custGeom>
                        <a:rect b="b" l="l" r="r" t="t"/>
                        <a:pathLst>
                          <a:path extrusionOk="0" h="36" w="147">
                            <a:moveTo>
                              <a:pt x="147" y="19"/>
                            </a:moveTo>
                            <a:lnTo>
                              <a:pt x="141" y="33"/>
                            </a:lnTo>
                            <a:lnTo>
                              <a:pt x="124" y="36"/>
                            </a:lnTo>
                            <a:lnTo>
                              <a:pt x="102" y="26"/>
                            </a:lnTo>
                            <a:lnTo>
                              <a:pt x="72" y="19"/>
                            </a:lnTo>
                            <a:lnTo>
                              <a:pt x="23" y="18"/>
                            </a:lnTo>
                            <a:lnTo>
                              <a:pt x="0" y="20"/>
                            </a:lnTo>
                            <a:lnTo>
                              <a:pt x="37" y="9"/>
                            </a:lnTo>
                            <a:lnTo>
                              <a:pt x="64" y="5"/>
                            </a:lnTo>
                            <a:lnTo>
                              <a:pt x="60" y="0"/>
                            </a:lnTo>
                            <a:lnTo>
                              <a:pt x="85" y="7"/>
                            </a:lnTo>
                            <a:lnTo>
                              <a:pt x="82" y="2"/>
                            </a:lnTo>
                            <a:lnTo>
                              <a:pt x="103" y="9"/>
                            </a:lnTo>
                            <a:lnTo>
                              <a:pt x="123" y="9"/>
                            </a:lnTo>
                            <a:lnTo>
                              <a:pt x="147" y="19"/>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6"/>
                      <p:cNvSpPr/>
                      <p:nvPr/>
                    </p:nvSpPr>
                    <p:spPr>
                      <a:xfrm>
                        <a:off x="1152" y="1090"/>
                        <a:ext cx="11" cy="9"/>
                      </a:xfrm>
                      <a:custGeom>
                        <a:rect b="b" l="l" r="r" t="t"/>
                        <a:pathLst>
                          <a:path extrusionOk="0" h="56" w="67">
                            <a:moveTo>
                              <a:pt x="67" y="6"/>
                            </a:moveTo>
                            <a:lnTo>
                              <a:pt x="56" y="2"/>
                            </a:lnTo>
                            <a:lnTo>
                              <a:pt x="47" y="0"/>
                            </a:lnTo>
                            <a:lnTo>
                              <a:pt x="39" y="7"/>
                            </a:lnTo>
                            <a:lnTo>
                              <a:pt x="28" y="14"/>
                            </a:lnTo>
                            <a:lnTo>
                              <a:pt x="17" y="20"/>
                            </a:lnTo>
                            <a:lnTo>
                              <a:pt x="7" y="24"/>
                            </a:lnTo>
                            <a:lnTo>
                              <a:pt x="5" y="17"/>
                            </a:lnTo>
                            <a:lnTo>
                              <a:pt x="2" y="31"/>
                            </a:lnTo>
                            <a:lnTo>
                              <a:pt x="0" y="42"/>
                            </a:lnTo>
                            <a:lnTo>
                              <a:pt x="0" y="50"/>
                            </a:lnTo>
                            <a:lnTo>
                              <a:pt x="4" y="56"/>
                            </a:lnTo>
                            <a:lnTo>
                              <a:pt x="3" y="44"/>
                            </a:lnTo>
                            <a:lnTo>
                              <a:pt x="8" y="31"/>
                            </a:lnTo>
                            <a:lnTo>
                              <a:pt x="28" y="26"/>
                            </a:lnTo>
                            <a:lnTo>
                              <a:pt x="40" y="29"/>
                            </a:lnTo>
                            <a:lnTo>
                              <a:pt x="51" y="31"/>
                            </a:lnTo>
                            <a:lnTo>
                              <a:pt x="63" y="18"/>
                            </a:lnTo>
                            <a:lnTo>
                              <a:pt x="67" y="6"/>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6"/>
                      <p:cNvSpPr/>
                      <p:nvPr/>
                    </p:nvSpPr>
                    <p:spPr>
                      <a:xfrm>
                        <a:off x="1156" y="1100"/>
                        <a:ext cx="4" cy="1"/>
                      </a:xfrm>
                      <a:custGeom>
                        <a:rect b="b" l="l" r="r" t="t"/>
                        <a:pathLst>
                          <a:path extrusionOk="0" h="10" w="24">
                            <a:moveTo>
                              <a:pt x="24" y="3"/>
                            </a:moveTo>
                            <a:lnTo>
                              <a:pt x="10" y="0"/>
                            </a:lnTo>
                            <a:lnTo>
                              <a:pt x="0" y="4"/>
                            </a:lnTo>
                            <a:lnTo>
                              <a:pt x="13" y="10"/>
                            </a:lnTo>
                            <a:lnTo>
                              <a:pt x="24" y="3"/>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6"/>
                      <p:cNvSpPr/>
                      <p:nvPr/>
                    </p:nvSpPr>
                    <p:spPr>
                      <a:xfrm>
                        <a:off x="1160" y="1074"/>
                        <a:ext cx="5" cy="2"/>
                      </a:xfrm>
                      <a:custGeom>
                        <a:rect b="b" l="l" r="r" t="t"/>
                        <a:pathLst>
                          <a:path extrusionOk="0" h="12" w="27">
                            <a:moveTo>
                              <a:pt x="27" y="0"/>
                            </a:moveTo>
                            <a:lnTo>
                              <a:pt x="13" y="0"/>
                            </a:lnTo>
                            <a:lnTo>
                              <a:pt x="2" y="5"/>
                            </a:lnTo>
                            <a:lnTo>
                              <a:pt x="0" y="11"/>
                            </a:lnTo>
                            <a:lnTo>
                              <a:pt x="6" y="12"/>
                            </a:lnTo>
                            <a:lnTo>
                              <a:pt x="14" y="9"/>
                            </a:lnTo>
                            <a:lnTo>
                              <a:pt x="27"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6"/>
                      <p:cNvSpPr/>
                      <p:nvPr/>
                    </p:nvSpPr>
                    <p:spPr>
                      <a:xfrm>
                        <a:off x="1156" y="1072"/>
                        <a:ext cx="2" cy="5"/>
                      </a:xfrm>
                      <a:custGeom>
                        <a:rect b="b" l="l" r="r" t="t"/>
                        <a:pathLst>
                          <a:path extrusionOk="0" h="28" w="13">
                            <a:moveTo>
                              <a:pt x="5" y="0"/>
                            </a:moveTo>
                            <a:lnTo>
                              <a:pt x="3" y="9"/>
                            </a:lnTo>
                            <a:lnTo>
                              <a:pt x="7" y="22"/>
                            </a:lnTo>
                            <a:lnTo>
                              <a:pt x="13" y="28"/>
                            </a:lnTo>
                            <a:lnTo>
                              <a:pt x="4" y="23"/>
                            </a:lnTo>
                            <a:lnTo>
                              <a:pt x="0" y="19"/>
                            </a:lnTo>
                            <a:lnTo>
                              <a:pt x="0" y="13"/>
                            </a:lnTo>
                            <a:lnTo>
                              <a:pt x="5"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6"/>
                      <p:cNvSpPr/>
                      <p:nvPr/>
                    </p:nvSpPr>
                    <p:spPr>
                      <a:xfrm>
                        <a:off x="1143" y="1050"/>
                        <a:ext cx="3" cy="2"/>
                      </a:xfrm>
                      <a:custGeom>
                        <a:rect b="b" l="l" r="r" t="t"/>
                        <a:pathLst>
                          <a:path extrusionOk="0" h="10" w="18">
                            <a:moveTo>
                              <a:pt x="18" y="0"/>
                            </a:moveTo>
                            <a:lnTo>
                              <a:pt x="18" y="10"/>
                            </a:lnTo>
                            <a:lnTo>
                              <a:pt x="11" y="8"/>
                            </a:lnTo>
                            <a:lnTo>
                              <a:pt x="5" y="7"/>
                            </a:lnTo>
                            <a:lnTo>
                              <a:pt x="0" y="7"/>
                            </a:lnTo>
                            <a:lnTo>
                              <a:pt x="6" y="2"/>
                            </a:lnTo>
                            <a:lnTo>
                              <a:pt x="18" y="0"/>
                            </a:lnTo>
                            <a:close/>
                          </a:path>
                        </a:pathLst>
                      </a:custGeom>
                      <a:solidFill>
                        <a:srgbClr val="FFC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15" name="Google Shape;215;p6"/>
                    <p:cNvGrpSpPr/>
                    <p:nvPr/>
                  </p:nvGrpSpPr>
                  <p:grpSpPr>
                    <a:xfrm>
                      <a:off x="1093" y="1042"/>
                      <a:ext cx="16" cy="30"/>
                      <a:chOff x="1093" y="1042"/>
                      <a:chExt cx="16" cy="30"/>
                    </a:xfrm>
                  </p:grpSpPr>
                  <p:sp>
                    <p:nvSpPr>
                      <p:cNvPr id="216" name="Google Shape;216;p6"/>
                      <p:cNvSpPr/>
                      <p:nvPr/>
                    </p:nvSpPr>
                    <p:spPr>
                      <a:xfrm>
                        <a:off x="1096" y="1046"/>
                        <a:ext cx="10" cy="22"/>
                      </a:xfrm>
                      <a:custGeom>
                        <a:rect b="b" l="l" r="r" t="t"/>
                        <a:pathLst>
                          <a:path extrusionOk="0" h="136" w="58">
                            <a:moveTo>
                              <a:pt x="58" y="26"/>
                            </a:moveTo>
                            <a:lnTo>
                              <a:pt x="40" y="10"/>
                            </a:lnTo>
                            <a:lnTo>
                              <a:pt x="19" y="14"/>
                            </a:lnTo>
                            <a:lnTo>
                              <a:pt x="8" y="36"/>
                            </a:lnTo>
                            <a:lnTo>
                              <a:pt x="5" y="66"/>
                            </a:lnTo>
                            <a:lnTo>
                              <a:pt x="8" y="91"/>
                            </a:lnTo>
                            <a:lnTo>
                              <a:pt x="15" y="111"/>
                            </a:lnTo>
                            <a:lnTo>
                              <a:pt x="25" y="80"/>
                            </a:lnTo>
                            <a:lnTo>
                              <a:pt x="34" y="63"/>
                            </a:lnTo>
                            <a:lnTo>
                              <a:pt x="55" y="52"/>
                            </a:lnTo>
                            <a:lnTo>
                              <a:pt x="39" y="76"/>
                            </a:lnTo>
                            <a:lnTo>
                              <a:pt x="23" y="96"/>
                            </a:lnTo>
                            <a:lnTo>
                              <a:pt x="21" y="116"/>
                            </a:lnTo>
                            <a:lnTo>
                              <a:pt x="28" y="132"/>
                            </a:lnTo>
                            <a:lnTo>
                              <a:pt x="38" y="136"/>
                            </a:lnTo>
                            <a:lnTo>
                              <a:pt x="12" y="130"/>
                            </a:lnTo>
                            <a:lnTo>
                              <a:pt x="1" y="101"/>
                            </a:lnTo>
                            <a:lnTo>
                              <a:pt x="0" y="64"/>
                            </a:lnTo>
                            <a:lnTo>
                              <a:pt x="1" y="29"/>
                            </a:lnTo>
                            <a:lnTo>
                              <a:pt x="15" y="8"/>
                            </a:lnTo>
                            <a:lnTo>
                              <a:pt x="33" y="0"/>
                            </a:lnTo>
                            <a:lnTo>
                              <a:pt x="50" y="4"/>
                            </a:lnTo>
                            <a:lnTo>
                              <a:pt x="58" y="26"/>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6"/>
                      <p:cNvSpPr/>
                      <p:nvPr/>
                    </p:nvSpPr>
                    <p:spPr>
                      <a:xfrm>
                        <a:off x="1093" y="1042"/>
                        <a:ext cx="16" cy="30"/>
                      </a:xfrm>
                      <a:custGeom>
                        <a:rect b="b" l="l" r="r" t="t"/>
                        <a:pathLst>
                          <a:path extrusionOk="0" h="183" w="95">
                            <a:moveTo>
                              <a:pt x="95" y="45"/>
                            </a:moveTo>
                            <a:lnTo>
                              <a:pt x="80" y="16"/>
                            </a:lnTo>
                            <a:lnTo>
                              <a:pt x="56" y="8"/>
                            </a:lnTo>
                            <a:lnTo>
                              <a:pt x="25" y="12"/>
                            </a:lnTo>
                            <a:lnTo>
                              <a:pt x="15" y="30"/>
                            </a:lnTo>
                            <a:lnTo>
                              <a:pt x="7" y="57"/>
                            </a:lnTo>
                            <a:lnTo>
                              <a:pt x="7" y="80"/>
                            </a:lnTo>
                            <a:lnTo>
                              <a:pt x="11" y="95"/>
                            </a:lnTo>
                            <a:lnTo>
                              <a:pt x="11" y="118"/>
                            </a:lnTo>
                            <a:lnTo>
                              <a:pt x="16" y="143"/>
                            </a:lnTo>
                            <a:lnTo>
                              <a:pt x="36" y="169"/>
                            </a:lnTo>
                            <a:lnTo>
                              <a:pt x="49" y="169"/>
                            </a:lnTo>
                            <a:lnTo>
                              <a:pt x="66" y="169"/>
                            </a:lnTo>
                            <a:lnTo>
                              <a:pt x="66" y="173"/>
                            </a:lnTo>
                            <a:lnTo>
                              <a:pt x="54" y="183"/>
                            </a:lnTo>
                            <a:lnTo>
                              <a:pt x="39" y="181"/>
                            </a:lnTo>
                            <a:lnTo>
                              <a:pt x="21" y="172"/>
                            </a:lnTo>
                            <a:lnTo>
                              <a:pt x="5" y="145"/>
                            </a:lnTo>
                            <a:lnTo>
                              <a:pt x="4" y="102"/>
                            </a:lnTo>
                            <a:lnTo>
                              <a:pt x="0" y="74"/>
                            </a:lnTo>
                            <a:lnTo>
                              <a:pt x="0" y="50"/>
                            </a:lnTo>
                            <a:lnTo>
                              <a:pt x="9" y="27"/>
                            </a:lnTo>
                            <a:lnTo>
                              <a:pt x="19" y="8"/>
                            </a:lnTo>
                            <a:lnTo>
                              <a:pt x="44" y="0"/>
                            </a:lnTo>
                            <a:lnTo>
                              <a:pt x="80" y="5"/>
                            </a:lnTo>
                            <a:lnTo>
                              <a:pt x="93" y="16"/>
                            </a:lnTo>
                            <a:lnTo>
                              <a:pt x="95" y="45"/>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218" name="Google Shape;218;p6"/>
                  <p:cNvSpPr/>
                  <p:nvPr/>
                </p:nvSpPr>
                <p:spPr>
                  <a:xfrm>
                    <a:off x="1028" y="1105"/>
                    <a:ext cx="298" cy="408"/>
                  </a:xfrm>
                  <a:custGeom>
                    <a:rect b="b" l="l" r="r" t="t"/>
                    <a:pathLst>
                      <a:path extrusionOk="0" h="2447" w="1789">
                        <a:moveTo>
                          <a:pt x="224" y="127"/>
                        </a:moveTo>
                        <a:lnTo>
                          <a:pt x="263" y="0"/>
                        </a:lnTo>
                        <a:lnTo>
                          <a:pt x="567" y="158"/>
                        </a:lnTo>
                        <a:lnTo>
                          <a:pt x="535" y="258"/>
                        </a:lnTo>
                        <a:lnTo>
                          <a:pt x="577" y="355"/>
                        </a:lnTo>
                        <a:lnTo>
                          <a:pt x="625" y="447"/>
                        </a:lnTo>
                        <a:lnTo>
                          <a:pt x="693" y="604"/>
                        </a:lnTo>
                        <a:lnTo>
                          <a:pt x="780" y="737"/>
                        </a:lnTo>
                        <a:lnTo>
                          <a:pt x="807" y="815"/>
                        </a:lnTo>
                        <a:lnTo>
                          <a:pt x="813" y="867"/>
                        </a:lnTo>
                        <a:lnTo>
                          <a:pt x="811" y="927"/>
                        </a:lnTo>
                        <a:lnTo>
                          <a:pt x="799" y="982"/>
                        </a:lnTo>
                        <a:lnTo>
                          <a:pt x="787" y="1031"/>
                        </a:lnTo>
                        <a:lnTo>
                          <a:pt x="787" y="1090"/>
                        </a:lnTo>
                        <a:lnTo>
                          <a:pt x="1075" y="1167"/>
                        </a:lnTo>
                        <a:lnTo>
                          <a:pt x="1238" y="1186"/>
                        </a:lnTo>
                        <a:lnTo>
                          <a:pt x="1355" y="1177"/>
                        </a:lnTo>
                        <a:lnTo>
                          <a:pt x="1371" y="1223"/>
                        </a:lnTo>
                        <a:lnTo>
                          <a:pt x="1382" y="1273"/>
                        </a:lnTo>
                        <a:lnTo>
                          <a:pt x="1390" y="1328"/>
                        </a:lnTo>
                        <a:lnTo>
                          <a:pt x="1271" y="1372"/>
                        </a:lnTo>
                        <a:lnTo>
                          <a:pt x="1135" y="1389"/>
                        </a:lnTo>
                        <a:lnTo>
                          <a:pt x="1022" y="1389"/>
                        </a:lnTo>
                        <a:lnTo>
                          <a:pt x="886" y="1406"/>
                        </a:lnTo>
                        <a:lnTo>
                          <a:pt x="798" y="1389"/>
                        </a:lnTo>
                        <a:lnTo>
                          <a:pt x="798" y="1513"/>
                        </a:lnTo>
                        <a:lnTo>
                          <a:pt x="771" y="1581"/>
                        </a:lnTo>
                        <a:lnTo>
                          <a:pt x="783" y="1649"/>
                        </a:lnTo>
                        <a:lnTo>
                          <a:pt x="774" y="1697"/>
                        </a:lnTo>
                        <a:lnTo>
                          <a:pt x="822" y="1700"/>
                        </a:lnTo>
                        <a:lnTo>
                          <a:pt x="852" y="1723"/>
                        </a:lnTo>
                        <a:lnTo>
                          <a:pt x="930" y="1736"/>
                        </a:lnTo>
                        <a:lnTo>
                          <a:pt x="987" y="1778"/>
                        </a:lnTo>
                        <a:lnTo>
                          <a:pt x="1046" y="1796"/>
                        </a:lnTo>
                        <a:lnTo>
                          <a:pt x="1411" y="1933"/>
                        </a:lnTo>
                        <a:lnTo>
                          <a:pt x="1534" y="1983"/>
                        </a:lnTo>
                        <a:lnTo>
                          <a:pt x="1612" y="2019"/>
                        </a:lnTo>
                        <a:lnTo>
                          <a:pt x="1664" y="2103"/>
                        </a:lnTo>
                        <a:lnTo>
                          <a:pt x="1724" y="2232"/>
                        </a:lnTo>
                        <a:lnTo>
                          <a:pt x="1789" y="2447"/>
                        </a:lnTo>
                        <a:lnTo>
                          <a:pt x="1105" y="2446"/>
                        </a:lnTo>
                        <a:lnTo>
                          <a:pt x="895" y="2381"/>
                        </a:lnTo>
                        <a:lnTo>
                          <a:pt x="583" y="2375"/>
                        </a:lnTo>
                        <a:lnTo>
                          <a:pt x="387" y="2376"/>
                        </a:lnTo>
                        <a:lnTo>
                          <a:pt x="276" y="2381"/>
                        </a:lnTo>
                        <a:lnTo>
                          <a:pt x="152" y="2347"/>
                        </a:lnTo>
                        <a:lnTo>
                          <a:pt x="108" y="2323"/>
                        </a:lnTo>
                        <a:lnTo>
                          <a:pt x="45" y="2255"/>
                        </a:lnTo>
                        <a:lnTo>
                          <a:pt x="31" y="2206"/>
                        </a:lnTo>
                        <a:lnTo>
                          <a:pt x="12" y="2107"/>
                        </a:lnTo>
                        <a:lnTo>
                          <a:pt x="25" y="2018"/>
                        </a:lnTo>
                        <a:lnTo>
                          <a:pt x="67" y="1862"/>
                        </a:lnTo>
                        <a:lnTo>
                          <a:pt x="122" y="1707"/>
                        </a:lnTo>
                        <a:lnTo>
                          <a:pt x="131" y="1646"/>
                        </a:lnTo>
                        <a:lnTo>
                          <a:pt x="113" y="1604"/>
                        </a:lnTo>
                        <a:lnTo>
                          <a:pt x="119" y="1480"/>
                        </a:lnTo>
                        <a:lnTo>
                          <a:pt x="137" y="1428"/>
                        </a:lnTo>
                        <a:lnTo>
                          <a:pt x="126" y="1316"/>
                        </a:lnTo>
                        <a:lnTo>
                          <a:pt x="85" y="1160"/>
                        </a:lnTo>
                        <a:lnTo>
                          <a:pt x="24" y="945"/>
                        </a:lnTo>
                        <a:lnTo>
                          <a:pt x="0" y="753"/>
                        </a:lnTo>
                        <a:lnTo>
                          <a:pt x="0" y="591"/>
                        </a:lnTo>
                        <a:lnTo>
                          <a:pt x="15" y="471"/>
                        </a:lnTo>
                        <a:lnTo>
                          <a:pt x="39" y="403"/>
                        </a:lnTo>
                        <a:lnTo>
                          <a:pt x="72" y="319"/>
                        </a:lnTo>
                        <a:lnTo>
                          <a:pt x="110" y="231"/>
                        </a:lnTo>
                        <a:lnTo>
                          <a:pt x="224" y="127"/>
                        </a:lnTo>
                        <a:close/>
                      </a:path>
                    </a:pathLst>
                  </a:custGeom>
                  <a:solidFill>
                    <a:srgbClr val="000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9" name="Google Shape;219;p6"/>
                  <p:cNvGrpSpPr/>
                  <p:nvPr/>
                </p:nvGrpSpPr>
                <p:grpSpPr>
                  <a:xfrm>
                    <a:off x="1030" y="1126"/>
                    <a:ext cx="304" cy="385"/>
                    <a:chOff x="1030" y="1126"/>
                    <a:chExt cx="304" cy="385"/>
                  </a:xfrm>
                </p:grpSpPr>
                <p:grpSp>
                  <p:nvGrpSpPr>
                    <p:cNvPr id="220" name="Google Shape;220;p6"/>
                    <p:cNvGrpSpPr/>
                    <p:nvPr/>
                  </p:nvGrpSpPr>
                  <p:grpSpPr>
                    <a:xfrm>
                      <a:off x="1245" y="1274"/>
                      <a:ext cx="89" cy="50"/>
                      <a:chOff x="1245" y="1274"/>
                      <a:chExt cx="89" cy="50"/>
                    </a:xfrm>
                  </p:grpSpPr>
                  <p:sp>
                    <p:nvSpPr>
                      <p:cNvPr id="221" name="Google Shape;221;p6"/>
                      <p:cNvSpPr/>
                      <p:nvPr/>
                    </p:nvSpPr>
                    <p:spPr>
                      <a:xfrm>
                        <a:off x="1245" y="1274"/>
                        <a:ext cx="89" cy="50"/>
                      </a:xfrm>
                      <a:custGeom>
                        <a:rect b="b" l="l" r="r" t="t"/>
                        <a:pathLst>
                          <a:path extrusionOk="0" h="301" w="535">
                            <a:moveTo>
                              <a:pt x="0" y="179"/>
                            </a:moveTo>
                            <a:lnTo>
                              <a:pt x="66" y="165"/>
                            </a:lnTo>
                            <a:lnTo>
                              <a:pt x="90" y="160"/>
                            </a:lnTo>
                            <a:lnTo>
                              <a:pt x="104" y="147"/>
                            </a:lnTo>
                            <a:lnTo>
                              <a:pt x="121" y="128"/>
                            </a:lnTo>
                            <a:lnTo>
                              <a:pt x="153" y="101"/>
                            </a:lnTo>
                            <a:lnTo>
                              <a:pt x="211" y="56"/>
                            </a:lnTo>
                            <a:lnTo>
                              <a:pt x="221" y="40"/>
                            </a:lnTo>
                            <a:lnTo>
                              <a:pt x="237" y="27"/>
                            </a:lnTo>
                            <a:lnTo>
                              <a:pt x="269" y="23"/>
                            </a:lnTo>
                            <a:lnTo>
                              <a:pt x="361" y="6"/>
                            </a:lnTo>
                            <a:lnTo>
                              <a:pt x="388" y="0"/>
                            </a:lnTo>
                            <a:lnTo>
                              <a:pt x="410" y="10"/>
                            </a:lnTo>
                            <a:lnTo>
                              <a:pt x="422" y="18"/>
                            </a:lnTo>
                            <a:lnTo>
                              <a:pt x="454" y="32"/>
                            </a:lnTo>
                            <a:lnTo>
                              <a:pt x="472" y="39"/>
                            </a:lnTo>
                            <a:lnTo>
                              <a:pt x="489" y="44"/>
                            </a:lnTo>
                            <a:lnTo>
                              <a:pt x="498" y="53"/>
                            </a:lnTo>
                            <a:lnTo>
                              <a:pt x="509" y="71"/>
                            </a:lnTo>
                            <a:lnTo>
                              <a:pt x="520" y="83"/>
                            </a:lnTo>
                            <a:lnTo>
                              <a:pt x="523" y="96"/>
                            </a:lnTo>
                            <a:lnTo>
                              <a:pt x="526" y="103"/>
                            </a:lnTo>
                            <a:lnTo>
                              <a:pt x="535" y="116"/>
                            </a:lnTo>
                            <a:lnTo>
                              <a:pt x="526" y="126"/>
                            </a:lnTo>
                            <a:lnTo>
                              <a:pt x="517" y="130"/>
                            </a:lnTo>
                            <a:lnTo>
                              <a:pt x="500" y="128"/>
                            </a:lnTo>
                            <a:lnTo>
                              <a:pt x="485" y="122"/>
                            </a:lnTo>
                            <a:lnTo>
                              <a:pt x="471" y="115"/>
                            </a:lnTo>
                            <a:lnTo>
                              <a:pt x="457" y="115"/>
                            </a:lnTo>
                            <a:lnTo>
                              <a:pt x="441" y="110"/>
                            </a:lnTo>
                            <a:lnTo>
                              <a:pt x="424" y="105"/>
                            </a:lnTo>
                            <a:lnTo>
                              <a:pt x="401" y="109"/>
                            </a:lnTo>
                            <a:lnTo>
                              <a:pt x="383" y="116"/>
                            </a:lnTo>
                            <a:lnTo>
                              <a:pt x="424" y="126"/>
                            </a:lnTo>
                            <a:lnTo>
                              <a:pt x="453" y="134"/>
                            </a:lnTo>
                            <a:lnTo>
                              <a:pt x="488" y="147"/>
                            </a:lnTo>
                            <a:lnTo>
                              <a:pt x="497" y="156"/>
                            </a:lnTo>
                            <a:lnTo>
                              <a:pt x="499" y="166"/>
                            </a:lnTo>
                            <a:lnTo>
                              <a:pt x="492" y="171"/>
                            </a:lnTo>
                            <a:lnTo>
                              <a:pt x="481" y="178"/>
                            </a:lnTo>
                            <a:lnTo>
                              <a:pt x="467" y="177"/>
                            </a:lnTo>
                            <a:lnTo>
                              <a:pt x="420" y="165"/>
                            </a:lnTo>
                            <a:lnTo>
                              <a:pt x="376" y="162"/>
                            </a:lnTo>
                            <a:lnTo>
                              <a:pt x="344" y="165"/>
                            </a:lnTo>
                            <a:lnTo>
                              <a:pt x="325" y="177"/>
                            </a:lnTo>
                            <a:lnTo>
                              <a:pt x="304" y="192"/>
                            </a:lnTo>
                            <a:lnTo>
                              <a:pt x="287" y="211"/>
                            </a:lnTo>
                            <a:lnTo>
                              <a:pt x="271" y="235"/>
                            </a:lnTo>
                            <a:lnTo>
                              <a:pt x="251" y="254"/>
                            </a:lnTo>
                            <a:lnTo>
                              <a:pt x="229" y="263"/>
                            </a:lnTo>
                            <a:lnTo>
                              <a:pt x="205" y="267"/>
                            </a:lnTo>
                            <a:lnTo>
                              <a:pt x="180" y="268"/>
                            </a:lnTo>
                            <a:lnTo>
                              <a:pt x="148" y="270"/>
                            </a:lnTo>
                            <a:lnTo>
                              <a:pt x="114" y="273"/>
                            </a:lnTo>
                            <a:lnTo>
                              <a:pt x="87" y="286"/>
                            </a:lnTo>
                            <a:lnTo>
                              <a:pt x="0" y="301"/>
                            </a:lnTo>
                            <a:lnTo>
                              <a:pt x="0" y="179"/>
                            </a:lnTo>
                            <a:close/>
                          </a:path>
                        </a:pathLst>
                      </a:custGeom>
                      <a:solidFill>
                        <a:srgbClr val="FFC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6"/>
                      <p:cNvSpPr/>
                      <p:nvPr/>
                    </p:nvSpPr>
                    <p:spPr>
                      <a:xfrm>
                        <a:off x="1301" y="1283"/>
                        <a:ext cx="29" cy="6"/>
                      </a:xfrm>
                      <a:custGeom>
                        <a:rect b="b" l="l" r="r" t="t"/>
                        <a:pathLst>
                          <a:path extrusionOk="0" h="36" w="170">
                            <a:moveTo>
                              <a:pt x="170" y="36"/>
                            </a:moveTo>
                            <a:lnTo>
                              <a:pt x="141" y="24"/>
                            </a:lnTo>
                            <a:lnTo>
                              <a:pt x="118" y="20"/>
                            </a:lnTo>
                            <a:lnTo>
                              <a:pt x="88" y="12"/>
                            </a:lnTo>
                            <a:lnTo>
                              <a:pt x="64" y="7"/>
                            </a:lnTo>
                            <a:lnTo>
                              <a:pt x="27" y="11"/>
                            </a:lnTo>
                            <a:lnTo>
                              <a:pt x="0" y="12"/>
                            </a:lnTo>
                            <a:lnTo>
                              <a:pt x="39" y="5"/>
                            </a:lnTo>
                            <a:lnTo>
                              <a:pt x="74" y="0"/>
                            </a:lnTo>
                            <a:lnTo>
                              <a:pt x="117" y="16"/>
                            </a:lnTo>
                            <a:lnTo>
                              <a:pt x="140" y="20"/>
                            </a:lnTo>
                            <a:lnTo>
                              <a:pt x="168" y="31"/>
                            </a:lnTo>
                            <a:lnTo>
                              <a:pt x="170" y="36"/>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6"/>
                      <p:cNvSpPr/>
                      <p:nvPr/>
                    </p:nvSpPr>
                    <p:spPr>
                      <a:xfrm>
                        <a:off x="1290" y="1276"/>
                        <a:ext cx="24" cy="4"/>
                      </a:xfrm>
                      <a:custGeom>
                        <a:rect b="b" l="l" r="r" t="t"/>
                        <a:pathLst>
                          <a:path extrusionOk="0" h="24" w="143">
                            <a:moveTo>
                              <a:pt x="103" y="0"/>
                            </a:moveTo>
                            <a:lnTo>
                              <a:pt x="121" y="0"/>
                            </a:lnTo>
                            <a:lnTo>
                              <a:pt x="143" y="7"/>
                            </a:lnTo>
                            <a:lnTo>
                              <a:pt x="128" y="6"/>
                            </a:lnTo>
                            <a:lnTo>
                              <a:pt x="106" y="2"/>
                            </a:lnTo>
                            <a:lnTo>
                              <a:pt x="60" y="14"/>
                            </a:lnTo>
                            <a:lnTo>
                              <a:pt x="33" y="19"/>
                            </a:lnTo>
                            <a:lnTo>
                              <a:pt x="5" y="24"/>
                            </a:lnTo>
                            <a:lnTo>
                              <a:pt x="0" y="20"/>
                            </a:lnTo>
                            <a:lnTo>
                              <a:pt x="31" y="15"/>
                            </a:lnTo>
                            <a:lnTo>
                              <a:pt x="69" y="7"/>
                            </a:lnTo>
                            <a:lnTo>
                              <a:pt x="103"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6"/>
                      <p:cNvSpPr/>
                      <p:nvPr/>
                    </p:nvSpPr>
                    <p:spPr>
                      <a:xfrm>
                        <a:off x="1300" y="1292"/>
                        <a:ext cx="10" cy="2"/>
                      </a:xfrm>
                      <a:custGeom>
                        <a:rect b="b" l="l" r="r" t="t"/>
                        <a:pathLst>
                          <a:path extrusionOk="0" h="11" w="58">
                            <a:moveTo>
                              <a:pt x="58" y="6"/>
                            </a:moveTo>
                            <a:lnTo>
                              <a:pt x="51" y="11"/>
                            </a:lnTo>
                            <a:lnTo>
                              <a:pt x="31" y="8"/>
                            </a:lnTo>
                            <a:lnTo>
                              <a:pt x="7" y="8"/>
                            </a:lnTo>
                            <a:lnTo>
                              <a:pt x="0" y="0"/>
                            </a:lnTo>
                            <a:lnTo>
                              <a:pt x="16" y="2"/>
                            </a:lnTo>
                            <a:lnTo>
                              <a:pt x="58" y="6"/>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6"/>
                      <p:cNvSpPr/>
                      <p:nvPr/>
                    </p:nvSpPr>
                    <p:spPr>
                      <a:xfrm>
                        <a:off x="1322" y="1299"/>
                        <a:ext cx="1" cy="2"/>
                      </a:xfrm>
                      <a:custGeom>
                        <a:rect b="b" l="l" r="r" t="t"/>
                        <a:pathLst>
                          <a:path extrusionOk="0" h="12" w="11">
                            <a:moveTo>
                              <a:pt x="0" y="0"/>
                            </a:moveTo>
                            <a:lnTo>
                              <a:pt x="2" y="5"/>
                            </a:lnTo>
                            <a:lnTo>
                              <a:pt x="11" y="12"/>
                            </a:lnTo>
                            <a:lnTo>
                              <a:pt x="0"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6"/>
                      <p:cNvSpPr/>
                      <p:nvPr/>
                    </p:nvSpPr>
                    <p:spPr>
                      <a:xfrm>
                        <a:off x="1287" y="1286"/>
                        <a:ext cx="4" cy="5"/>
                      </a:xfrm>
                      <a:custGeom>
                        <a:rect b="b" l="l" r="r" t="t"/>
                        <a:pathLst>
                          <a:path extrusionOk="0" h="28" w="27">
                            <a:moveTo>
                              <a:pt x="27" y="0"/>
                            </a:moveTo>
                            <a:lnTo>
                              <a:pt x="23" y="9"/>
                            </a:lnTo>
                            <a:lnTo>
                              <a:pt x="23" y="17"/>
                            </a:lnTo>
                            <a:lnTo>
                              <a:pt x="0" y="28"/>
                            </a:lnTo>
                            <a:lnTo>
                              <a:pt x="27"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6"/>
                      <p:cNvSpPr/>
                      <p:nvPr/>
                    </p:nvSpPr>
                    <p:spPr>
                      <a:xfrm>
                        <a:off x="1295" y="1295"/>
                        <a:ext cx="2" cy="4"/>
                      </a:xfrm>
                      <a:custGeom>
                        <a:rect b="b" l="l" r="r" t="t"/>
                        <a:pathLst>
                          <a:path extrusionOk="0" h="21" w="10">
                            <a:moveTo>
                              <a:pt x="1" y="0"/>
                            </a:moveTo>
                            <a:lnTo>
                              <a:pt x="0" y="8"/>
                            </a:lnTo>
                            <a:lnTo>
                              <a:pt x="10" y="21"/>
                            </a:lnTo>
                            <a:lnTo>
                              <a:pt x="1"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6"/>
                      <p:cNvSpPr/>
                      <p:nvPr/>
                    </p:nvSpPr>
                    <p:spPr>
                      <a:xfrm>
                        <a:off x="1328" y="1291"/>
                        <a:ext cx="3" cy="2"/>
                      </a:xfrm>
                      <a:custGeom>
                        <a:rect b="b" l="l" r="r" t="t"/>
                        <a:pathLst>
                          <a:path extrusionOk="0" h="16" w="15">
                            <a:moveTo>
                              <a:pt x="15" y="16"/>
                            </a:moveTo>
                            <a:lnTo>
                              <a:pt x="6" y="13"/>
                            </a:lnTo>
                            <a:lnTo>
                              <a:pt x="2" y="7"/>
                            </a:lnTo>
                            <a:lnTo>
                              <a:pt x="1" y="0"/>
                            </a:lnTo>
                            <a:lnTo>
                              <a:pt x="0" y="7"/>
                            </a:lnTo>
                            <a:lnTo>
                              <a:pt x="3" y="14"/>
                            </a:lnTo>
                            <a:lnTo>
                              <a:pt x="15" y="16"/>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29" name="Google Shape;229;p6"/>
                    <p:cNvGrpSpPr/>
                    <p:nvPr/>
                  </p:nvGrpSpPr>
                  <p:grpSpPr>
                    <a:xfrm>
                      <a:off x="1221" y="1242"/>
                      <a:ext cx="94" cy="45"/>
                      <a:chOff x="1221" y="1242"/>
                      <a:chExt cx="94" cy="45"/>
                    </a:xfrm>
                  </p:grpSpPr>
                  <p:sp>
                    <p:nvSpPr>
                      <p:cNvPr id="230" name="Google Shape;230;p6"/>
                      <p:cNvSpPr/>
                      <p:nvPr/>
                    </p:nvSpPr>
                    <p:spPr>
                      <a:xfrm>
                        <a:off x="1221" y="1242"/>
                        <a:ext cx="94" cy="45"/>
                      </a:xfrm>
                      <a:custGeom>
                        <a:rect b="b" l="l" r="r" t="t"/>
                        <a:pathLst>
                          <a:path extrusionOk="0" h="271" w="565">
                            <a:moveTo>
                              <a:pt x="54" y="271"/>
                            </a:moveTo>
                            <a:lnTo>
                              <a:pt x="84" y="265"/>
                            </a:lnTo>
                            <a:lnTo>
                              <a:pt x="114" y="252"/>
                            </a:lnTo>
                            <a:lnTo>
                              <a:pt x="142" y="246"/>
                            </a:lnTo>
                            <a:lnTo>
                              <a:pt x="190" y="253"/>
                            </a:lnTo>
                            <a:lnTo>
                              <a:pt x="225" y="251"/>
                            </a:lnTo>
                            <a:lnTo>
                              <a:pt x="247" y="239"/>
                            </a:lnTo>
                            <a:lnTo>
                              <a:pt x="268" y="229"/>
                            </a:lnTo>
                            <a:lnTo>
                              <a:pt x="289" y="226"/>
                            </a:lnTo>
                            <a:lnTo>
                              <a:pt x="309" y="215"/>
                            </a:lnTo>
                            <a:lnTo>
                              <a:pt x="329" y="201"/>
                            </a:lnTo>
                            <a:lnTo>
                              <a:pt x="355" y="188"/>
                            </a:lnTo>
                            <a:lnTo>
                              <a:pt x="373" y="183"/>
                            </a:lnTo>
                            <a:lnTo>
                              <a:pt x="390" y="179"/>
                            </a:lnTo>
                            <a:lnTo>
                              <a:pt x="414" y="177"/>
                            </a:lnTo>
                            <a:lnTo>
                              <a:pt x="428" y="172"/>
                            </a:lnTo>
                            <a:lnTo>
                              <a:pt x="436" y="166"/>
                            </a:lnTo>
                            <a:lnTo>
                              <a:pt x="439" y="157"/>
                            </a:lnTo>
                            <a:lnTo>
                              <a:pt x="437" y="154"/>
                            </a:lnTo>
                            <a:lnTo>
                              <a:pt x="428" y="146"/>
                            </a:lnTo>
                            <a:lnTo>
                              <a:pt x="413" y="142"/>
                            </a:lnTo>
                            <a:lnTo>
                              <a:pt x="392" y="138"/>
                            </a:lnTo>
                            <a:lnTo>
                              <a:pt x="372" y="139"/>
                            </a:lnTo>
                            <a:lnTo>
                              <a:pt x="354" y="146"/>
                            </a:lnTo>
                            <a:lnTo>
                              <a:pt x="314" y="146"/>
                            </a:lnTo>
                            <a:lnTo>
                              <a:pt x="347" y="123"/>
                            </a:lnTo>
                            <a:lnTo>
                              <a:pt x="379" y="100"/>
                            </a:lnTo>
                            <a:lnTo>
                              <a:pt x="414" y="87"/>
                            </a:lnTo>
                            <a:lnTo>
                              <a:pt x="444" y="85"/>
                            </a:lnTo>
                            <a:lnTo>
                              <a:pt x="481" y="80"/>
                            </a:lnTo>
                            <a:lnTo>
                              <a:pt x="505" y="88"/>
                            </a:lnTo>
                            <a:lnTo>
                              <a:pt x="516" y="92"/>
                            </a:lnTo>
                            <a:lnTo>
                              <a:pt x="527" y="92"/>
                            </a:lnTo>
                            <a:lnTo>
                              <a:pt x="534" y="87"/>
                            </a:lnTo>
                            <a:lnTo>
                              <a:pt x="544" y="84"/>
                            </a:lnTo>
                            <a:lnTo>
                              <a:pt x="542" y="73"/>
                            </a:lnTo>
                            <a:lnTo>
                              <a:pt x="553" y="73"/>
                            </a:lnTo>
                            <a:lnTo>
                              <a:pt x="560" y="67"/>
                            </a:lnTo>
                            <a:lnTo>
                              <a:pt x="561" y="62"/>
                            </a:lnTo>
                            <a:lnTo>
                              <a:pt x="565" y="57"/>
                            </a:lnTo>
                            <a:lnTo>
                              <a:pt x="560" y="52"/>
                            </a:lnTo>
                            <a:lnTo>
                              <a:pt x="553" y="47"/>
                            </a:lnTo>
                            <a:lnTo>
                              <a:pt x="542" y="40"/>
                            </a:lnTo>
                            <a:lnTo>
                              <a:pt x="530" y="31"/>
                            </a:lnTo>
                            <a:lnTo>
                              <a:pt x="520" y="24"/>
                            </a:lnTo>
                            <a:lnTo>
                              <a:pt x="501" y="21"/>
                            </a:lnTo>
                            <a:lnTo>
                              <a:pt x="488" y="20"/>
                            </a:lnTo>
                            <a:lnTo>
                              <a:pt x="419" y="7"/>
                            </a:lnTo>
                            <a:lnTo>
                              <a:pt x="403" y="4"/>
                            </a:lnTo>
                            <a:lnTo>
                              <a:pt x="387" y="0"/>
                            </a:lnTo>
                            <a:lnTo>
                              <a:pt x="370" y="2"/>
                            </a:lnTo>
                            <a:lnTo>
                              <a:pt x="354" y="12"/>
                            </a:lnTo>
                            <a:lnTo>
                              <a:pt x="297" y="31"/>
                            </a:lnTo>
                            <a:lnTo>
                              <a:pt x="265" y="35"/>
                            </a:lnTo>
                            <a:lnTo>
                              <a:pt x="234" y="61"/>
                            </a:lnTo>
                            <a:lnTo>
                              <a:pt x="166" y="110"/>
                            </a:lnTo>
                            <a:lnTo>
                              <a:pt x="141" y="131"/>
                            </a:lnTo>
                            <a:lnTo>
                              <a:pt x="115" y="155"/>
                            </a:lnTo>
                            <a:lnTo>
                              <a:pt x="83" y="163"/>
                            </a:lnTo>
                            <a:lnTo>
                              <a:pt x="0" y="166"/>
                            </a:lnTo>
                            <a:lnTo>
                              <a:pt x="54" y="271"/>
                            </a:lnTo>
                            <a:close/>
                          </a:path>
                        </a:pathLst>
                      </a:custGeom>
                      <a:solidFill>
                        <a:srgbClr val="FFC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6"/>
                      <p:cNvSpPr/>
                      <p:nvPr/>
                    </p:nvSpPr>
                    <p:spPr>
                      <a:xfrm>
                        <a:off x="1298" y="1249"/>
                        <a:ext cx="14" cy="6"/>
                      </a:xfrm>
                      <a:custGeom>
                        <a:rect b="b" l="l" r="r" t="t"/>
                        <a:pathLst>
                          <a:path extrusionOk="0" h="33" w="80">
                            <a:moveTo>
                              <a:pt x="80" y="30"/>
                            </a:moveTo>
                            <a:lnTo>
                              <a:pt x="73" y="33"/>
                            </a:lnTo>
                            <a:lnTo>
                              <a:pt x="60" y="22"/>
                            </a:lnTo>
                            <a:lnTo>
                              <a:pt x="45" y="15"/>
                            </a:lnTo>
                            <a:lnTo>
                              <a:pt x="37" y="9"/>
                            </a:lnTo>
                            <a:lnTo>
                              <a:pt x="30" y="6"/>
                            </a:lnTo>
                            <a:lnTo>
                              <a:pt x="12" y="2"/>
                            </a:lnTo>
                            <a:lnTo>
                              <a:pt x="0" y="0"/>
                            </a:lnTo>
                            <a:lnTo>
                              <a:pt x="20" y="0"/>
                            </a:lnTo>
                            <a:lnTo>
                              <a:pt x="36" y="2"/>
                            </a:lnTo>
                            <a:lnTo>
                              <a:pt x="43" y="7"/>
                            </a:lnTo>
                            <a:lnTo>
                              <a:pt x="53" y="13"/>
                            </a:lnTo>
                            <a:lnTo>
                              <a:pt x="80" y="3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6"/>
                      <p:cNvSpPr/>
                      <p:nvPr/>
                    </p:nvSpPr>
                    <p:spPr>
                      <a:xfrm>
                        <a:off x="1237" y="1275"/>
                        <a:ext cx="6" cy="5"/>
                      </a:xfrm>
                      <a:custGeom>
                        <a:rect b="b" l="l" r="r" t="t"/>
                        <a:pathLst>
                          <a:path extrusionOk="0" h="27" w="36">
                            <a:moveTo>
                              <a:pt x="0" y="0"/>
                            </a:moveTo>
                            <a:lnTo>
                              <a:pt x="24" y="10"/>
                            </a:lnTo>
                            <a:lnTo>
                              <a:pt x="36" y="27"/>
                            </a:lnTo>
                            <a:lnTo>
                              <a:pt x="0"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6"/>
                      <p:cNvSpPr/>
                      <p:nvPr/>
                    </p:nvSpPr>
                    <p:spPr>
                      <a:xfrm>
                        <a:off x="1274" y="1247"/>
                        <a:ext cx="21" cy="4"/>
                      </a:xfrm>
                      <a:custGeom>
                        <a:rect b="b" l="l" r="r" t="t"/>
                        <a:pathLst>
                          <a:path extrusionOk="0" h="25" w="126">
                            <a:moveTo>
                              <a:pt x="126" y="7"/>
                            </a:moveTo>
                            <a:lnTo>
                              <a:pt x="88" y="5"/>
                            </a:lnTo>
                            <a:lnTo>
                              <a:pt x="70" y="0"/>
                            </a:lnTo>
                            <a:lnTo>
                              <a:pt x="58" y="1"/>
                            </a:lnTo>
                            <a:lnTo>
                              <a:pt x="48" y="7"/>
                            </a:lnTo>
                            <a:lnTo>
                              <a:pt x="40" y="11"/>
                            </a:lnTo>
                            <a:lnTo>
                              <a:pt x="20" y="20"/>
                            </a:lnTo>
                            <a:lnTo>
                              <a:pt x="0" y="21"/>
                            </a:lnTo>
                            <a:lnTo>
                              <a:pt x="11" y="25"/>
                            </a:lnTo>
                            <a:lnTo>
                              <a:pt x="35" y="19"/>
                            </a:lnTo>
                            <a:lnTo>
                              <a:pt x="55" y="7"/>
                            </a:lnTo>
                            <a:lnTo>
                              <a:pt x="66" y="5"/>
                            </a:lnTo>
                            <a:lnTo>
                              <a:pt x="78" y="6"/>
                            </a:lnTo>
                            <a:lnTo>
                              <a:pt x="95" y="8"/>
                            </a:lnTo>
                            <a:lnTo>
                              <a:pt x="126" y="7"/>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6"/>
                      <p:cNvSpPr/>
                      <p:nvPr/>
                    </p:nvSpPr>
                    <p:spPr>
                      <a:xfrm>
                        <a:off x="1287" y="1268"/>
                        <a:ext cx="1" cy="2"/>
                      </a:xfrm>
                      <a:custGeom>
                        <a:rect b="b" l="l" r="r" t="t"/>
                        <a:pathLst>
                          <a:path extrusionOk="0" h="12" w="5">
                            <a:moveTo>
                              <a:pt x="5" y="0"/>
                            </a:moveTo>
                            <a:lnTo>
                              <a:pt x="0" y="7"/>
                            </a:lnTo>
                            <a:lnTo>
                              <a:pt x="5" y="12"/>
                            </a:lnTo>
                            <a:lnTo>
                              <a:pt x="5" y="0"/>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6"/>
                      <p:cNvSpPr/>
                      <p:nvPr/>
                    </p:nvSpPr>
                    <p:spPr>
                      <a:xfrm>
                        <a:off x="1307" y="1254"/>
                        <a:ext cx="3" cy="2"/>
                      </a:xfrm>
                      <a:custGeom>
                        <a:rect b="b" l="l" r="r" t="t"/>
                        <a:pathLst>
                          <a:path extrusionOk="0" h="11" w="16">
                            <a:moveTo>
                              <a:pt x="12" y="11"/>
                            </a:moveTo>
                            <a:lnTo>
                              <a:pt x="16" y="7"/>
                            </a:lnTo>
                            <a:lnTo>
                              <a:pt x="8" y="4"/>
                            </a:lnTo>
                            <a:lnTo>
                              <a:pt x="0" y="0"/>
                            </a:lnTo>
                            <a:lnTo>
                              <a:pt x="12" y="11"/>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6"/>
                      <p:cNvSpPr/>
                      <p:nvPr/>
                    </p:nvSpPr>
                    <p:spPr>
                      <a:xfrm>
                        <a:off x="1311" y="1251"/>
                        <a:ext cx="3" cy="1"/>
                      </a:xfrm>
                      <a:custGeom>
                        <a:rect b="b" l="l" r="r" t="t"/>
                        <a:pathLst>
                          <a:path extrusionOk="0" h="8" w="16">
                            <a:moveTo>
                              <a:pt x="15" y="8"/>
                            </a:moveTo>
                            <a:lnTo>
                              <a:pt x="16" y="5"/>
                            </a:lnTo>
                            <a:lnTo>
                              <a:pt x="6" y="3"/>
                            </a:lnTo>
                            <a:lnTo>
                              <a:pt x="0" y="0"/>
                            </a:lnTo>
                            <a:lnTo>
                              <a:pt x="5" y="5"/>
                            </a:lnTo>
                            <a:lnTo>
                              <a:pt x="15" y="8"/>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6"/>
                      <p:cNvSpPr/>
                      <p:nvPr/>
                    </p:nvSpPr>
                    <p:spPr>
                      <a:xfrm>
                        <a:off x="1264" y="1265"/>
                        <a:ext cx="9" cy="2"/>
                      </a:xfrm>
                      <a:custGeom>
                        <a:rect b="b" l="l" r="r" t="t"/>
                        <a:pathLst>
                          <a:path extrusionOk="0" h="14" w="51">
                            <a:moveTo>
                              <a:pt x="51" y="6"/>
                            </a:moveTo>
                            <a:lnTo>
                              <a:pt x="48" y="13"/>
                            </a:lnTo>
                            <a:lnTo>
                              <a:pt x="39" y="10"/>
                            </a:lnTo>
                            <a:lnTo>
                              <a:pt x="22" y="10"/>
                            </a:lnTo>
                            <a:lnTo>
                              <a:pt x="8" y="10"/>
                            </a:lnTo>
                            <a:lnTo>
                              <a:pt x="0" y="14"/>
                            </a:lnTo>
                            <a:lnTo>
                              <a:pt x="13" y="7"/>
                            </a:lnTo>
                            <a:lnTo>
                              <a:pt x="26" y="4"/>
                            </a:lnTo>
                            <a:lnTo>
                              <a:pt x="35" y="0"/>
                            </a:lnTo>
                            <a:lnTo>
                              <a:pt x="28" y="7"/>
                            </a:lnTo>
                            <a:lnTo>
                              <a:pt x="42" y="7"/>
                            </a:lnTo>
                            <a:lnTo>
                              <a:pt x="51" y="6"/>
                            </a:lnTo>
                            <a:close/>
                          </a:path>
                        </a:pathLst>
                      </a:custGeom>
                      <a:solidFill>
                        <a:srgbClr val="402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8" name="Google Shape;238;p6"/>
                    <p:cNvSpPr/>
                    <p:nvPr/>
                  </p:nvSpPr>
                  <p:spPr>
                    <a:xfrm>
                      <a:off x="1146" y="1261"/>
                      <a:ext cx="91" cy="45"/>
                    </a:xfrm>
                    <a:custGeom>
                      <a:rect b="b" l="l" r="r" t="t"/>
                      <a:pathLst>
                        <a:path extrusionOk="0" h="266" w="547">
                          <a:moveTo>
                            <a:pt x="78" y="26"/>
                          </a:moveTo>
                          <a:lnTo>
                            <a:pt x="222" y="39"/>
                          </a:lnTo>
                          <a:lnTo>
                            <a:pt x="333" y="52"/>
                          </a:lnTo>
                          <a:lnTo>
                            <a:pt x="390" y="49"/>
                          </a:lnTo>
                          <a:lnTo>
                            <a:pt x="502" y="46"/>
                          </a:lnTo>
                          <a:lnTo>
                            <a:pt x="535" y="94"/>
                          </a:lnTo>
                          <a:lnTo>
                            <a:pt x="547" y="166"/>
                          </a:lnTo>
                          <a:lnTo>
                            <a:pt x="469" y="181"/>
                          </a:lnTo>
                          <a:lnTo>
                            <a:pt x="318" y="223"/>
                          </a:lnTo>
                          <a:lnTo>
                            <a:pt x="18" y="266"/>
                          </a:lnTo>
                          <a:lnTo>
                            <a:pt x="0" y="0"/>
                          </a:lnTo>
                          <a:lnTo>
                            <a:pt x="78" y="26"/>
                          </a:lnTo>
                          <a:close/>
                        </a:path>
                      </a:pathLst>
                    </a:custGeom>
                    <a:solidFill>
                      <a:srgbClr val="000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6"/>
                    <p:cNvSpPr/>
                    <p:nvPr/>
                  </p:nvSpPr>
                  <p:spPr>
                    <a:xfrm>
                      <a:off x="1150" y="1266"/>
                      <a:ext cx="84" cy="35"/>
                    </a:xfrm>
                    <a:custGeom>
                      <a:rect b="b" l="l" r="r" t="t"/>
                      <a:pathLst>
                        <a:path extrusionOk="0" h="212" w="506">
                          <a:moveTo>
                            <a:pt x="60" y="0"/>
                          </a:moveTo>
                          <a:lnTo>
                            <a:pt x="179" y="20"/>
                          </a:lnTo>
                          <a:lnTo>
                            <a:pt x="329" y="33"/>
                          </a:lnTo>
                          <a:lnTo>
                            <a:pt x="428" y="30"/>
                          </a:lnTo>
                          <a:lnTo>
                            <a:pt x="473" y="33"/>
                          </a:lnTo>
                          <a:lnTo>
                            <a:pt x="497" y="67"/>
                          </a:lnTo>
                          <a:lnTo>
                            <a:pt x="506" y="120"/>
                          </a:lnTo>
                          <a:lnTo>
                            <a:pt x="382" y="157"/>
                          </a:lnTo>
                          <a:lnTo>
                            <a:pt x="401" y="126"/>
                          </a:lnTo>
                          <a:lnTo>
                            <a:pt x="422" y="84"/>
                          </a:lnTo>
                          <a:lnTo>
                            <a:pt x="388" y="123"/>
                          </a:lnTo>
                          <a:lnTo>
                            <a:pt x="335" y="166"/>
                          </a:lnTo>
                          <a:lnTo>
                            <a:pt x="209" y="212"/>
                          </a:lnTo>
                          <a:lnTo>
                            <a:pt x="120" y="212"/>
                          </a:lnTo>
                          <a:lnTo>
                            <a:pt x="242" y="169"/>
                          </a:lnTo>
                          <a:lnTo>
                            <a:pt x="320" y="113"/>
                          </a:lnTo>
                          <a:lnTo>
                            <a:pt x="221" y="154"/>
                          </a:lnTo>
                          <a:lnTo>
                            <a:pt x="126" y="186"/>
                          </a:lnTo>
                          <a:lnTo>
                            <a:pt x="0" y="212"/>
                          </a:lnTo>
                          <a:lnTo>
                            <a:pt x="6" y="80"/>
                          </a:lnTo>
                          <a:lnTo>
                            <a:pt x="60" y="0"/>
                          </a:lnTo>
                          <a:close/>
                        </a:path>
                      </a:pathLst>
                    </a:custGeom>
                    <a:solidFill>
                      <a:srgbClr val="000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6"/>
                    <p:cNvSpPr/>
                    <p:nvPr/>
                  </p:nvSpPr>
                  <p:spPr>
                    <a:xfrm>
                      <a:off x="1061" y="1142"/>
                      <a:ext cx="195" cy="194"/>
                    </a:xfrm>
                    <a:custGeom>
                      <a:rect b="b" l="l" r="r" t="t"/>
                      <a:pathLst>
                        <a:path extrusionOk="0" h="1165" w="1170">
                          <a:moveTo>
                            <a:pt x="111" y="0"/>
                          </a:moveTo>
                          <a:lnTo>
                            <a:pt x="181" y="13"/>
                          </a:lnTo>
                          <a:lnTo>
                            <a:pt x="246" y="55"/>
                          </a:lnTo>
                          <a:lnTo>
                            <a:pt x="276" y="120"/>
                          </a:lnTo>
                          <a:lnTo>
                            <a:pt x="282" y="206"/>
                          </a:lnTo>
                          <a:lnTo>
                            <a:pt x="305" y="329"/>
                          </a:lnTo>
                          <a:lnTo>
                            <a:pt x="341" y="438"/>
                          </a:lnTo>
                          <a:lnTo>
                            <a:pt x="389" y="568"/>
                          </a:lnTo>
                          <a:lnTo>
                            <a:pt x="416" y="669"/>
                          </a:lnTo>
                          <a:lnTo>
                            <a:pt x="452" y="773"/>
                          </a:lnTo>
                          <a:lnTo>
                            <a:pt x="347" y="816"/>
                          </a:lnTo>
                          <a:lnTo>
                            <a:pt x="464" y="796"/>
                          </a:lnTo>
                          <a:lnTo>
                            <a:pt x="491" y="838"/>
                          </a:lnTo>
                          <a:lnTo>
                            <a:pt x="440" y="886"/>
                          </a:lnTo>
                          <a:lnTo>
                            <a:pt x="512" y="858"/>
                          </a:lnTo>
                          <a:lnTo>
                            <a:pt x="596" y="889"/>
                          </a:lnTo>
                          <a:lnTo>
                            <a:pt x="707" y="917"/>
                          </a:lnTo>
                          <a:lnTo>
                            <a:pt x="842" y="956"/>
                          </a:lnTo>
                          <a:lnTo>
                            <a:pt x="944" y="966"/>
                          </a:lnTo>
                          <a:lnTo>
                            <a:pt x="1064" y="979"/>
                          </a:lnTo>
                          <a:lnTo>
                            <a:pt x="1142" y="973"/>
                          </a:lnTo>
                          <a:lnTo>
                            <a:pt x="1156" y="1001"/>
                          </a:lnTo>
                          <a:lnTo>
                            <a:pt x="1170" y="1056"/>
                          </a:lnTo>
                          <a:lnTo>
                            <a:pt x="1169" y="1097"/>
                          </a:lnTo>
                          <a:lnTo>
                            <a:pt x="1088" y="1132"/>
                          </a:lnTo>
                          <a:lnTo>
                            <a:pt x="1073" y="1100"/>
                          </a:lnTo>
                          <a:lnTo>
                            <a:pt x="1052" y="1132"/>
                          </a:lnTo>
                          <a:lnTo>
                            <a:pt x="932" y="1145"/>
                          </a:lnTo>
                          <a:lnTo>
                            <a:pt x="704" y="1165"/>
                          </a:lnTo>
                          <a:lnTo>
                            <a:pt x="411" y="1108"/>
                          </a:lnTo>
                          <a:lnTo>
                            <a:pt x="345" y="1089"/>
                          </a:lnTo>
                          <a:lnTo>
                            <a:pt x="256" y="933"/>
                          </a:lnTo>
                          <a:lnTo>
                            <a:pt x="129" y="662"/>
                          </a:lnTo>
                          <a:lnTo>
                            <a:pt x="39" y="362"/>
                          </a:lnTo>
                          <a:lnTo>
                            <a:pt x="0" y="247"/>
                          </a:lnTo>
                          <a:lnTo>
                            <a:pt x="12" y="124"/>
                          </a:lnTo>
                          <a:lnTo>
                            <a:pt x="54" y="36"/>
                          </a:lnTo>
                          <a:lnTo>
                            <a:pt x="111" y="0"/>
                          </a:lnTo>
                          <a:close/>
                        </a:path>
                      </a:pathLst>
                    </a:custGeom>
                    <a:solidFill>
                      <a:srgbClr val="000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6"/>
                    <p:cNvSpPr/>
                    <p:nvPr/>
                  </p:nvSpPr>
                  <p:spPr>
                    <a:xfrm>
                      <a:off x="1086" y="1135"/>
                      <a:ext cx="74" cy="151"/>
                    </a:xfrm>
                    <a:custGeom>
                      <a:rect b="b" l="l" r="r" t="t"/>
                      <a:pathLst>
                        <a:path extrusionOk="0" h="903" w="446">
                          <a:moveTo>
                            <a:pt x="61" y="0"/>
                          </a:moveTo>
                          <a:lnTo>
                            <a:pt x="0" y="49"/>
                          </a:lnTo>
                          <a:lnTo>
                            <a:pt x="31" y="68"/>
                          </a:lnTo>
                          <a:lnTo>
                            <a:pt x="73" y="127"/>
                          </a:lnTo>
                          <a:lnTo>
                            <a:pt x="132" y="176"/>
                          </a:lnTo>
                          <a:lnTo>
                            <a:pt x="171" y="331"/>
                          </a:lnTo>
                          <a:lnTo>
                            <a:pt x="207" y="424"/>
                          </a:lnTo>
                          <a:lnTo>
                            <a:pt x="255" y="499"/>
                          </a:lnTo>
                          <a:lnTo>
                            <a:pt x="297" y="564"/>
                          </a:lnTo>
                          <a:lnTo>
                            <a:pt x="237" y="512"/>
                          </a:lnTo>
                          <a:lnTo>
                            <a:pt x="195" y="434"/>
                          </a:lnTo>
                          <a:lnTo>
                            <a:pt x="237" y="558"/>
                          </a:lnTo>
                          <a:lnTo>
                            <a:pt x="273" y="662"/>
                          </a:lnTo>
                          <a:lnTo>
                            <a:pt x="306" y="768"/>
                          </a:lnTo>
                          <a:lnTo>
                            <a:pt x="327" y="823"/>
                          </a:lnTo>
                          <a:lnTo>
                            <a:pt x="350" y="856"/>
                          </a:lnTo>
                          <a:lnTo>
                            <a:pt x="377" y="885"/>
                          </a:lnTo>
                          <a:lnTo>
                            <a:pt x="423" y="903"/>
                          </a:lnTo>
                          <a:lnTo>
                            <a:pt x="426" y="845"/>
                          </a:lnTo>
                          <a:lnTo>
                            <a:pt x="431" y="784"/>
                          </a:lnTo>
                          <a:lnTo>
                            <a:pt x="446" y="719"/>
                          </a:lnTo>
                          <a:lnTo>
                            <a:pt x="446" y="655"/>
                          </a:lnTo>
                          <a:lnTo>
                            <a:pt x="425" y="577"/>
                          </a:lnTo>
                          <a:lnTo>
                            <a:pt x="395" y="518"/>
                          </a:lnTo>
                          <a:lnTo>
                            <a:pt x="359" y="479"/>
                          </a:lnTo>
                          <a:lnTo>
                            <a:pt x="312" y="434"/>
                          </a:lnTo>
                          <a:lnTo>
                            <a:pt x="255" y="357"/>
                          </a:lnTo>
                          <a:lnTo>
                            <a:pt x="204" y="266"/>
                          </a:lnTo>
                          <a:lnTo>
                            <a:pt x="249" y="315"/>
                          </a:lnTo>
                          <a:lnTo>
                            <a:pt x="291" y="383"/>
                          </a:lnTo>
                          <a:lnTo>
                            <a:pt x="344" y="450"/>
                          </a:lnTo>
                          <a:lnTo>
                            <a:pt x="294" y="354"/>
                          </a:lnTo>
                          <a:lnTo>
                            <a:pt x="240" y="230"/>
                          </a:lnTo>
                          <a:lnTo>
                            <a:pt x="177" y="94"/>
                          </a:lnTo>
                          <a:lnTo>
                            <a:pt x="144" y="52"/>
                          </a:lnTo>
                          <a:lnTo>
                            <a:pt x="61" y="0"/>
                          </a:lnTo>
                          <a:close/>
                        </a:path>
                      </a:pathLst>
                    </a:custGeom>
                    <a:solidFill>
                      <a:srgbClr val="000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6"/>
                    <p:cNvSpPr/>
                    <p:nvPr/>
                  </p:nvSpPr>
                  <p:spPr>
                    <a:xfrm>
                      <a:off x="1030" y="1126"/>
                      <a:ext cx="293" cy="385"/>
                    </a:xfrm>
                    <a:custGeom>
                      <a:rect b="b" l="l" r="r" t="t"/>
                      <a:pathLst>
                        <a:path extrusionOk="0" h="2306" w="1757">
                          <a:moveTo>
                            <a:pt x="375" y="49"/>
                          </a:moveTo>
                          <a:lnTo>
                            <a:pt x="323" y="101"/>
                          </a:lnTo>
                          <a:lnTo>
                            <a:pt x="270" y="123"/>
                          </a:lnTo>
                          <a:lnTo>
                            <a:pt x="209" y="205"/>
                          </a:lnTo>
                          <a:lnTo>
                            <a:pt x="198" y="257"/>
                          </a:lnTo>
                          <a:lnTo>
                            <a:pt x="195" y="328"/>
                          </a:lnTo>
                          <a:lnTo>
                            <a:pt x="194" y="393"/>
                          </a:lnTo>
                          <a:lnTo>
                            <a:pt x="179" y="496"/>
                          </a:lnTo>
                          <a:lnTo>
                            <a:pt x="161" y="606"/>
                          </a:lnTo>
                          <a:lnTo>
                            <a:pt x="152" y="723"/>
                          </a:lnTo>
                          <a:lnTo>
                            <a:pt x="179" y="599"/>
                          </a:lnTo>
                          <a:lnTo>
                            <a:pt x="191" y="513"/>
                          </a:lnTo>
                          <a:lnTo>
                            <a:pt x="203" y="455"/>
                          </a:lnTo>
                          <a:lnTo>
                            <a:pt x="227" y="555"/>
                          </a:lnTo>
                          <a:lnTo>
                            <a:pt x="260" y="661"/>
                          </a:lnTo>
                          <a:lnTo>
                            <a:pt x="275" y="726"/>
                          </a:lnTo>
                          <a:lnTo>
                            <a:pt x="269" y="834"/>
                          </a:lnTo>
                          <a:lnTo>
                            <a:pt x="266" y="957"/>
                          </a:lnTo>
                          <a:lnTo>
                            <a:pt x="272" y="1073"/>
                          </a:lnTo>
                          <a:lnTo>
                            <a:pt x="278" y="944"/>
                          </a:lnTo>
                          <a:lnTo>
                            <a:pt x="284" y="853"/>
                          </a:lnTo>
                          <a:lnTo>
                            <a:pt x="299" y="775"/>
                          </a:lnTo>
                          <a:lnTo>
                            <a:pt x="372" y="964"/>
                          </a:lnTo>
                          <a:lnTo>
                            <a:pt x="432" y="1073"/>
                          </a:lnTo>
                          <a:lnTo>
                            <a:pt x="461" y="1119"/>
                          </a:lnTo>
                          <a:lnTo>
                            <a:pt x="503" y="1197"/>
                          </a:lnTo>
                          <a:lnTo>
                            <a:pt x="650" y="1239"/>
                          </a:lnTo>
                          <a:lnTo>
                            <a:pt x="719" y="1249"/>
                          </a:lnTo>
                          <a:lnTo>
                            <a:pt x="698" y="1288"/>
                          </a:lnTo>
                          <a:lnTo>
                            <a:pt x="653" y="1327"/>
                          </a:lnTo>
                          <a:lnTo>
                            <a:pt x="503" y="1418"/>
                          </a:lnTo>
                          <a:lnTo>
                            <a:pt x="629" y="1369"/>
                          </a:lnTo>
                          <a:lnTo>
                            <a:pt x="704" y="1311"/>
                          </a:lnTo>
                          <a:lnTo>
                            <a:pt x="773" y="1259"/>
                          </a:lnTo>
                          <a:lnTo>
                            <a:pt x="767" y="1376"/>
                          </a:lnTo>
                          <a:lnTo>
                            <a:pt x="740" y="1438"/>
                          </a:lnTo>
                          <a:lnTo>
                            <a:pt x="662" y="1480"/>
                          </a:lnTo>
                          <a:lnTo>
                            <a:pt x="746" y="1477"/>
                          </a:lnTo>
                          <a:lnTo>
                            <a:pt x="749" y="1519"/>
                          </a:lnTo>
                          <a:lnTo>
                            <a:pt x="740" y="1557"/>
                          </a:lnTo>
                          <a:lnTo>
                            <a:pt x="704" y="1590"/>
                          </a:lnTo>
                          <a:lnTo>
                            <a:pt x="581" y="1658"/>
                          </a:lnTo>
                          <a:lnTo>
                            <a:pt x="746" y="1596"/>
                          </a:lnTo>
                          <a:lnTo>
                            <a:pt x="785" y="1586"/>
                          </a:lnTo>
                          <a:lnTo>
                            <a:pt x="818" y="1596"/>
                          </a:lnTo>
                          <a:lnTo>
                            <a:pt x="815" y="1629"/>
                          </a:lnTo>
                          <a:lnTo>
                            <a:pt x="776" y="1664"/>
                          </a:lnTo>
                          <a:lnTo>
                            <a:pt x="677" y="1720"/>
                          </a:lnTo>
                          <a:lnTo>
                            <a:pt x="818" y="1664"/>
                          </a:lnTo>
                          <a:lnTo>
                            <a:pt x="857" y="1616"/>
                          </a:lnTo>
                          <a:lnTo>
                            <a:pt x="896" y="1625"/>
                          </a:lnTo>
                          <a:lnTo>
                            <a:pt x="929" y="1642"/>
                          </a:lnTo>
                          <a:lnTo>
                            <a:pt x="917" y="1677"/>
                          </a:lnTo>
                          <a:lnTo>
                            <a:pt x="887" y="1707"/>
                          </a:lnTo>
                          <a:lnTo>
                            <a:pt x="815" y="1754"/>
                          </a:lnTo>
                          <a:lnTo>
                            <a:pt x="917" y="1717"/>
                          </a:lnTo>
                          <a:lnTo>
                            <a:pt x="971" y="1668"/>
                          </a:lnTo>
                          <a:lnTo>
                            <a:pt x="1040" y="1690"/>
                          </a:lnTo>
                          <a:lnTo>
                            <a:pt x="1260" y="1771"/>
                          </a:lnTo>
                          <a:lnTo>
                            <a:pt x="1447" y="1846"/>
                          </a:lnTo>
                          <a:lnTo>
                            <a:pt x="1586" y="1907"/>
                          </a:lnTo>
                          <a:lnTo>
                            <a:pt x="1634" y="1989"/>
                          </a:lnTo>
                          <a:lnTo>
                            <a:pt x="1691" y="2101"/>
                          </a:lnTo>
                          <a:lnTo>
                            <a:pt x="1757" y="2306"/>
                          </a:lnTo>
                          <a:lnTo>
                            <a:pt x="1115" y="2306"/>
                          </a:lnTo>
                          <a:lnTo>
                            <a:pt x="1067" y="2293"/>
                          </a:lnTo>
                          <a:lnTo>
                            <a:pt x="1230" y="2258"/>
                          </a:lnTo>
                          <a:lnTo>
                            <a:pt x="1486" y="2150"/>
                          </a:lnTo>
                          <a:lnTo>
                            <a:pt x="1185" y="2251"/>
                          </a:lnTo>
                          <a:lnTo>
                            <a:pt x="1046" y="2280"/>
                          </a:lnTo>
                          <a:lnTo>
                            <a:pt x="947" y="2258"/>
                          </a:lnTo>
                          <a:lnTo>
                            <a:pt x="1100" y="2228"/>
                          </a:lnTo>
                          <a:lnTo>
                            <a:pt x="1417" y="2118"/>
                          </a:lnTo>
                          <a:lnTo>
                            <a:pt x="1073" y="2219"/>
                          </a:lnTo>
                          <a:lnTo>
                            <a:pt x="923" y="2251"/>
                          </a:lnTo>
                          <a:lnTo>
                            <a:pt x="899" y="2238"/>
                          </a:lnTo>
                          <a:lnTo>
                            <a:pt x="1037" y="2186"/>
                          </a:lnTo>
                          <a:lnTo>
                            <a:pt x="1272" y="2069"/>
                          </a:lnTo>
                          <a:lnTo>
                            <a:pt x="998" y="2189"/>
                          </a:lnTo>
                          <a:lnTo>
                            <a:pt x="857" y="2232"/>
                          </a:lnTo>
                          <a:lnTo>
                            <a:pt x="251" y="2225"/>
                          </a:lnTo>
                          <a:lnTo>
                            <a:pt x="176" y="2206"/>
                          </a:lnTo>
                          <a:lnTo>
                            <a:pt x="107" y="2180"/>
                          </a:lnTo>
                          <a:lnTo>
                            <a:pt x="39" y="2108"/>
                          </a:lnTo>
                          <a:lnTo>
                            <a:pt x="24" y="2031"/>
                          </a:lnTo>
                          <a:lnTo>
                            <a:pt x="18" y="1963"/>
                          </a:lnTo>
                          <a:lnTo>
                            <a:pt x="33" y="1859"/>
                          </a:lnTo>
                          <a:lnTo>
                            <a:pt x="78" y="1726"/>
                          </a:lnTo>
                          <a:lnTo>
                            <a:pt x="113" y="1622"/>
                          </a:lnTo>
                          <a:lnTo>
                            <a:pt x="128" y="1528"/>
                          </a:lnTo>
                          <a:lnTo>
                            <a:pt x="179" y="1516"/>
                          </a:lnTo>
                          <a:lnTo>
                            <a:pt x="224" y="1583"/>
                          </a:lnTo>
                          <a:lnTo>
                            <a:pt x="357" y="1687"/>
                          </a:lnTo>
                          <a:lnTo>
                            <a:pt x="239" y="1573"/>
                          </a:lnTo>
                          <a:lnTo>
                            <a:pt x="203" y="1509"/>
                          </a:lnTo>
                          <a:lnTo>
                            <a:pt x="218" y="1438"/>
                          </a:lnTo>
                          <a:lnTo>
                            <a:pt x="375" y="1392"/>
                          </a:lnTo>
                          <a:lnTo>
                            <a:pt x="485" y="1324"/>
                          </a:lnTo>
                          <a:lnTo>
                            <a:pt x="354" y="1382"/>
                          </a:lnTo>
                          <a:lnTo>
                            <a:pt x="221" y="1415"/>
                          </a:lnTo>
                          <a:lnTo>
                            <a:pt x="227" y="1317"/>
                          </a:lnTo>
                          <a:lnTo>
                            <a:pt x="284" y="1249"/>
                          </a:lnTo>
                          <a:lnTo>
                            <a:pt x="326" y="1142"/>
                          </a:lnTo>
                          <a:lnTo>
                            <a:pt x="272" y="1239"/>
                          </a:lnTo>
                          <a:lnTo>
                            <a:pt x="209" y="1304"/>
                          </a:lnTo>
                          <a:lnTo>
                            <a:pt x="146" y="1295"/>
                          </a:lnTo>
                          <a:lnTo>
                            <a:pt x="110" y="1116"/>
                          </a:lnTo>
                          <a:lnTo>
                            <a:pt x="60" y="935"/>
                          </a:lnTo>
                          <a:lnTo>
                            <a:pt x="36" y="814"/>
                          </a:lnTo>
                          <a:lnTo>
                            <a:pt x="39" y="704"/>
                          </a:lnTo>
                          <a:lnTo>
                            <a:pt x="54" y="571"/>
                          </a:lnTo>
                          <a:lnTo>
                            <a:pt x="36" y="642"/>
                          </a:lnTo>
                          <a:lnTo>
                            <a:pt x="24" y="723"/>
                          </a:lnTo>
                          <a:lnTo>
                            <a:pt x="21" y="788"/>
                          </a:lnTo>
                          <a:lnTo>
                            <a:pt x="6" y="674"/>
                          </a:lnTo>
                          <a:lnTo>
                            <a:pt x="3" y="586"/>
                          </a:lnTo>
                          <a:lnTo>
                            <a:pt x="3" y="526"/>
                          </a:lnTo>
                          <a:lnTo>
                            <a:pt x="24" y="436"/>
                          </a:lnTo>
                          <a:lnTo>
                            <a:pt x="60" y="351"/>
                          </a:lnTo>
                          <a:lnTo>
                            <a:pt x="113" y="273"/>
                          </a:lnTo>
                          <a:lnTo>
                            <a:pt x="57" y="338"/>
                          </a:lnTo>
                          <a:lnTo>
                            <a:pt x="30" y="393"/>
                          </a:lnTo>
                          <a:lnTo>
                            <a:pt x="0" y="496"/>
                          </a:lnTo>
                          <a:lnTo>
                            <a:pt x="6" y="423"/>
                          </a:lnTo>
                          <a:lnTo>
                            <a:pt x="24" y="328"/>
                          </a:lnTo>
                          <a:lnTo>
                            <a:pt x="69" y="221"/>
                          </a:lnTo>
                          <a:lnTo>
                            <a:pt x="107" y="114"/>
                          </a:lnTo>
                          <a:lnTo>
                            <a:pt x="158" y="62"/>
                          </a:lnTo>
                          <a:lnTo>
                            <a:pt x="227" y="0"/>
                          </a:lnTo>
                          <a:lnTo>
                            <a:pt x="302" y="10"/>
                          </a:lnTo>
                          <a:lnTo>
                            <a:pt x="375" y="49"/>
                          </a:lnTo>
                          <a:close/>
                        </a:path>
                      </a:pathLst>
                    </a:custGeom>
                    <a:solidFill>
                      <a:srgbClr val="000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6"/>
                    <p:cNvSpPr/>
                    <p:nvPr/>
                  </p:nvSpPr>
                  <p:spPr>
                    <a:xfrm>
                      <a:off x="1049" y="1344"/>
                      <a:ext cx="15" cy="34"/>
                    </a:xfrm>
                    <a:custGeom>
                      <a:rect b="b" l="l" r="r" t="t"/>
                      <a:pathLst>
                        <a:path extrusionOk="0" h="199" w="85">
                          <a:moveTo>
                            <a:pt x="18" y="0"/>
                          </a:moveTo>
                          <a:lnTo>
                            <a:pt x="82" y="10"/>
                          </a:lnTo>
                          <a:lnTo>
                            <a:pt x="85" y="90"/>
                          </a:lnTo>
                          <a:lnTo>
                            <a:pt x="76" y="173"/>
                          </a:lnTo>
                          <a:lnTo>
                            <a:pt x="15" y="199"/>
                          </a:lnTo>
                          <a:lnTo>
                            <a:pt x="0" y="167"/>
                          </a:lnTo>
                          <a:lnTo>
                            <a:pt x="0" y="49"/>
                          </a:lnTo>
                          <a:lnTo>
                            <a:pt x="18" y="0"/>
                          </a:lnTo>
                          <a:close/>
                        </a:path>
                      </a:pathLst>
                    </a:custGeom>
                    <a:solidFill>
                      <a:srgbClr val="000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6"/>
                    <p:cNvSpPr/>
                    <p:nvPr/>
                  </p:nvSpPr>
                  <p:spPr>
                    <a:xfrm>
                      <a:off x="1070" y="1451"/>
                      <a:ext cx="138" cy="19"/>
                    </a:xfrm>
                    <a:custGeom>
                      <a:rect b="b" l="l" r="r" t="t"/>
                      <a:pathLst>
                        <a:path extrusionOk="0" h="114" w="827">
                          <a:moveTo>
                            <a:pt x="827" y="0"/>
                          </a:moveTo>
                          <a:lnTo>
                            <a:pt x="603" y="54"/>
                          </a:lnTo>
                          <a:lnTo>
                            <a:pt x="432" y="80"/>
                          </a:lnTo>
                          <a:lnTo>
                            <a:pt x="258" y="95"/>
                          </a:lnTo>
                          <a:lnTo>
                            <a:pt x="127" y="102"/>
                          </a:lnTo>
                          <a:lnTo>
                            <a:pt x="0" y="95"/>
                          </a:lnTo>
                          <a:lnTo>
                            <a:pt x="121" y="114"/>
                          </a:lnTo>
                          <a:lnTo>
                            <a:pt x="321" y="114"/>
                          </a:lnTo>
                          <a:lnTo>
                            <a:pt x="537" y="83"/>
                          </a:lnTo>
                          <a:lnTo>
                            <a:pt x="647" y="61"/>
                          </a:lnTo>
                          <a:lnTo>
                            <a:pt x="827" y="0"/>
                          </a:lnTo>
                          <a:close/>
                        </a:path>
                      </a:pathLst>
                    </a:custGeom>
                    <a:solidFill>
                      <a:srgbClr val="000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5" name="Google Shape;245;p6"/>
                  <p:cNvSpPr/>
                  <p:nvPr/>
                </p:nvSpPr>
                <p:spPr>
                  <a:xfrm>
                    <a:off x="1042" y="979"/>
                    <a:ext cx="124" cy="186"/>
                  </a:xfrm>
                  <a:custGeom>
                    <a:rect b="b" l="l" r="r" t="t"/>
                    <a:pathLst>
                      <a:path extrusionOk="0" h="1117" w="742">
                        <a:moveTo>
                          <a:pt x="407" y="436"/>
                        </a:moveTo>
                        <a:lnTo>
                          <a:pt x="383" y="384"/>
                        </a:lnTo>
                        <a:lnTo>
                          <a:pt x="352" y="379"/>
                        </a:lnTo>
                        <a:lnTo>
                          <a:pt x="324" y="388"/>
                        </a:lnTo>
                        <a:lnTo>
                          <a:pt x="310" y="421"/>
                        </a:lnTo>
                        <a:lnTo>
                          <a:pt x="306" y="450"/>
                        </a:lnTo>
                        <a:lnTo>
                          <a:pt x="314" y="521"/>
                        </a:lnTo>
                        <a:lnTo>
                          <a:pt x="331" y="554"/>
                        </a:lnTo>
                        <a:lnTo>
                          <a:pt x="339" y="595"/>
                        </a:lnTo>
                        <a:lnTo>
                          <a:pt x="349" y="648"/>
                        </a:lnTo>
                        <a:lnTo>
                          <a:pt x="372" y="710"/>
                        </a:lnTo>
                        <a:lnTo>
                          <a:pt x="413" y="791"/>
                        </a:lnTo>
                        <a:lnTo>
                          <a:pt x="447" y="867"/>
                        </a:lnTo>
                        <a:lnTo>
                          <a:pt x="483" y="971"/>
                        </a:lnTo>
                        <a:lnTo>
                          <a:pt x="504" y="1049"/>
                        </a:lnTo>
                        <a:lnTo>
                          <a:pt x="510" y="1117"/>
                        </a:lnTo>
                        <a:lnTo>
                          <a:pt x="417" y="1013"/>
                        </a:lnTo>
                        <a:lnTo>
                          <a:pt x="327" y="951"/>
                        </a:lnTo>
                        <a:lnTo>
                          <a:pt x="275" y="919"/>
                        </a:lnTo>
                        <a:lnTo>
                          <a:pt x="212" y="896"/>
                        </a:lnTo>
                        <a:lnTo>
                          <a:pt x="143" y="899"/>
                        </a:lnTo>
                        <a:lnTo>
                          <a:pt x="71" y="945"/>
                        </a:lnTo>
                        <a:lnTo>
                          <a:pt x="6" y="1029"/>
                        </a:lnTo>
                        <a:lnTo>
                          <a:pt x="0" y="958"/>
                        </a:lnTo>
                        <a:lnTo>
                          <a:pt x="36" y="876"/>
                        </a:lnTo>
                        <a:lnTo>
                          <a:pt x="84" y="778"/>
                        </a:lnTo>
                        <a:lnTo>
                          <a:pt x="105" y="709"/>
                        </a:lnTo>
                        <a:lnTo>
                          <a:pt x="108" y="638"/>
                        </a:lnTo>
                        <a:lnTo>
                          <a:pt x="96" y="582"/>
                        </a:lnTo>
                        <a:lnTo>
                          <a:pt x="68" y="540"/>
                        </a:lnTo>
                        <a:lnTo>
                          <a:pt x="47" y="472"/>
                        </a:lnTo>
                        <a:lnTo>
                          <a:pt x="41" y="423"/>
                        </a:lnTo>
                        <a:lnTo>
                          <a:pt x="26" y="364"/>
                        </a:lnTo>
                        <a:lnTo>
                          <a:pt x="23" y="293"/>
                        </a:lnTo>
                        <a:lnTo>
                          <a:pt x="35" y="240"/>
                        </a:lnTo>
                        <a:lnTo>
                          <a:pt x="57" y="192"/>
                        </a:lnTo>
                        <a:lnTo>
                          <a:pt x="80" y="129"/>
                        </a:lnTo>
                        <a:lnTo>
                          <a:pt x="123" y="75"/>
                        </a:lnTo>
                        <a:lnTo>
                          <a:pt x="170" y="41"/>
                        </a:lnTo>
                        <a:lnTo>
                          <a:pt x="239" y="20"/>
                        </a:lnTo>
                        <a:lnTo>
                          <a:pt x="314" y="2"/>
                        </a:lnTo>
                        <a:lnTo>
                          <a:pt x="438" y="0"/>
                        </a:lnTo>
                        <a:lnTo>
                          <a:pt x="503" y="9"/>
                        </a:lnTo>
                        <a:lnTo>
                          <a:pt x="569" y="29"/>
                        </a:lnTo>
                        <a:lnTo>
                          <a:pt x="631" y="54"/>
                        </a:lnTo>
                        <a:lnTo>
                          <a:pt x="671" y="91"/>
                        </a:lnTo>
                        <a:lnTo>
                          <a:pt x="718" y="139"/>
                        </a:lnTo>
                        <a:lnTo>
                          <a:pt x="739" y="210"/>
                        </a:lnTo>
                        <a:lnTo>
                          <a:pt x="742" y="271"/>
                        </a:lnTo>
                        <a:lnTo>
                          <a:pt x="724" y="322"/>
                        </a:lnTo>
                        <a:lnTo>
                          <a:pt x="676" y="271"/>
                        </a:lnTo>
                        <a:lnTo>
                          <a:pt x="613" y="243"/>
                        </a:lnTo>
                        <a:lnTo>
                          <a:pt x="530" y="230"/>
                        </a:lnTo>
                        <a:lnTo>
                          <a:pt x="551" y="322"/>
                        </a:lnTo>
                        <a:lnTo>
                          <a:pt x="458" y="290"/>
                        </a:lnTo>
                        <a:lnTo>
                          <a:pt x="485" y="361"/>
                        </a:lnTo>
                        <a:lnTo>
                          <a:pt x="419" y="358"/>
                        </a:lnTo>
                        <a:lnTo>
                          <a:pt x="407" y="43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46" name="Google Shape;246;p6"/>
                <p:cNvGrpSpPr/>
                <p:nvPr/>
              </p:nvGrpSpPr>
              <p:grpSpPr>
                <a:xfrm>
                  <a:off x="994" y="1269"/>
                  <a:ext cx="95" cy="195"/>
                  <a:chOff x="994" y="1269"/>
                  <a:chExt cx="95" cy="195"/>
                </a:xfrm>
              </p:grpSpPr>
              <p:sp>
                <p:nvSpPr>
                  <p:cNvPr id="247" name="Google Shape;247;p6"/>
                  <p:cNvSpPr/>
                  <p:nvPr/>
                </p:nvSpPr>
                <p:spPr>
                  <a:xfrm>
                    <a:off x="994" y="1269"/>
                    <a:ext cx="95" cy="195"/>
                  </a:xfrm>
                  <a:custGeom>
                    <a:rect b="b" l="l" r="r" t="t"/>
                    <a:pathLst>
                      <a:path extrusionOk="0" h="1169" w="570">
                        <a:moveTo>
                          <a:pt x="316" y="169"/>
                        </a:moveTo>
                        <a:lnTo>
                          <a:pt x="213" y="157"/>
                        </a:lnTo>
                        <a:lnTo>
                          <a:pt x="149" y="132"/>
                        </a:lnTo>
                        <a:lnTo>
                          <a:pt x="128" y="87"/>
                        </a:lnTo>
                        <a:lnTo>
                          <a:pt x="128" y="49"/>
                        </a:lnTo>
                        <a:lnTo>
                          <a:pt x="112" y="18"/>
                        </a:lnTo>
                        <a:lnTo>
                          <a:pt x="54" y="0"/>
                        </a:lnTo>
                        <a:lnTo>
                          <a:pt x="0" y="5"/>
                        </a:lnTo>
                        <a:lnTo>
                          <a:pt x="66" y="909"/>
                        </a:lnTo>
                        <a:lnTo>
                          <a:pt x="112" y="992"/>
                        </a:lnTo>
                        <a:lnTo>
                          <a:pt x="170" y="1074"/>
                        </a:lnTo>
                        <a:lnTo>
                          <a:pt x="254" y="1137"/>
                        </a:lnTo>
                        <a:lnTo>
                          <a:pt x="349" y="1157"/>
                        </a:lnTo>
                        <a:lnTo>
                          <a:pt x="478" y="1169"/>
                        </a:lnTo>
                        <a:lnTo>
                          <a:pt x="553" y="1150"/>
                        </a:lnTo>
                        <a:lnTo>
                          <a:pt x="570" y="1087"/>
                        </a:lnTo>
                        <a:lnTo>
                          <a:pt x="561" y="1005"/>
                        </a:lnTo>
                        <a:lnTo>
                          <a:pt x="507" y="751"/>
                        </a:lnTo>
                        <a:lnTo>
                          <a:pt x="461" y="498"/>
                        </a:lnTo>
                        <a:lnTo>
                          <a:pt x="441" y="309"/>
                        </a:lnTo>
                        <a:lnTo>
                          <a:pt x="441" y="258"/>
                        </a:lnTo>
                        <a:lnTo>
                          <a:pt x="411" y="188"/>
                        </a:lnTo>
                        <a:lnTo>
                          <a:pt x="378" y="169"/>
                        </a:lnTo>
                        <a:lnTo>
                          <a:pt x="316" y="169"/>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6"/>
                  <p:cNvSpPr/>
                  <p:nvPr/>
                </p:nvSpPr>
                <p:spPr>
                  <a:xfrm>
                    <a:off x="996" y="1278"/>
                    <a:ext cx="81" cy="179"/>
                  </a:xfrm>
                  <a:custGeom>
                    <a:rect b="b" l="l" r="r" t="t"/>
                    <a:pathLst>
                      <a:path extrusionOk="0" h="1072" w="489">
                        <a:moveTo>
                          <a:pt x="319" y="215"/>
                        </a:moveTo>
                        <a:lnTo>
                          <a:pt x="229" y="208"/>
                        </a:lnTo>
                        <a:lnTo>
                          <a:pt x="132" y="183"/>
                        </a:lnTo>
                        <a:lnTo>
                          <a:pt x="75" y="139"/>
                        </a:lnTo>
                        <a:lnTo>
                          <a:pt x="42" y="101"/>
                        </a:lnTo>
                        <a:lnTo>
                          <a:pt x="0" y="0"/>
                        </a:lnTo>
                        <a:lnTo>
                          <a:pt x="62" y="826"/>
                        </a:lnTo>
                        <a:lnTo>
                          <a:pt x="104" y="902"/>
                        </a:lnTo>
                        <a:lnTo>
                          <a:pt x="149" y="972"/>
                        </a:lnTo>
                        <a:lnTo>
                          <a:pt x="208" y="1023"/>
                        </a:lnTo>
                        <a:lnTo>
                          <a:pt x="258" y="1048"/>
                        </a:lnTo>
                        <a:lnTo>
                          <a:pt x="319" y="1061"/>
                        </a:lnTo>
                        <a:lnTo>
                          <a:pt x="377" y="1072"/>
                        </a:lnTo>
                        <a:lnTo>
                          <a:pt x="443" y="1072"/>
                        </a:lnTo>
                        <a:lnTo>
                          <a:pt x="472" y="1061"/>
                        </a:lnTo>
                        <a:lnTo>
                          <a:pt x="489" y="1023"/>
                        </a:lnTo>
                        <a:lnTo>
                          <a:pt x="481" y="959"/>
                        </a:lnTo>
                        <a:lnTo>
                          <a:pt x="439" y="813"/>
                        </a:lnTo>
                        <a:lnTo>
                          <a:pt x="368" y="321"/>
                        </a:lnTo>
                        <a:lnTo>
                          <a:pt x="357" y="253"/>
                        </a:lnTo>
                        <a:lnTo>
                          <a:pt x="319" y="215"/>
                        </a:lnTo>
                        <a:close/>
                      </a:path>
                    </a:pathLst>
                  </a:custGeom>
                  <a:solidFill>
                    <a:srgbClr val="60606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grpSp>
        <p:sp>
          <p:nvSpPr>
            <p:cNvPr id="249" name="Google Shape;249;p6"/>
            <p:cNvSpPr txBox="1"/>
            <p:nvPr/>
          </p:nvSpPr>
          <p:spPr>
            <a:xfrm>
              <a:off x="748" y="1299"/>
              <a:ext cx="906" cy="2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2"/>
                  </a:solidFill>
                  <a:latin typeface="Calibri"/>
                  <a:ea typeface="Calibri"/>
                  <a:cs typeface="Calibri"/>
                  <a:sym typeface="Calibri"/>
                </a:rPr>
                <a:t>Akses </a:t>
              </a:r>
              <a:endParaRPr/>
            </a:p>
            <a:p>
              <a:pPr indent="0" lvl="0" marL="0" marR="0" rtl="0" algn="l">
                <a:spcBef>
                  <a:spcPts val="0"/>
                </a:spcBef>
                <a:spcAft>
                  <a:spcPts val="0"/>
                </a:spcAft>
                <a:buNone/>
              </a:pPr>
              <a:r>
                <a:rPr b="1" lang="en-US" sz="1400">
                  <a:solidFill>
                    <a:schemeClr val="accent2"/>
                  </a:solidFill>
                  <a:latin typeface="Calibri"/>
                  <a:ea typeface="Calibri"/>
                  <a:cs typeface="Calibri"/>
                  <a:sym typeface="Calibri"/>
                </a:rPr>
                <a:t>via internet/warnet</a:t>
              </a:r>
              <a:endParaRPr b="1" sz="1400">
                <a:solidFill>
                  <a:schemeClr val="accent2"/>
                </a:solidFill>
                <a:latin typeface="Calibri"/>
                <a:ea typeface="Calibri"/>
                <a:cs typeface="Calibri"/>
                <a:sym typeface="Calibri"/>
              </a:endParaRPr>
            </a:p>
          </p:txBody>
        </p:sp>
        <p:sp>
          <p:nvSpPr>
            <p:cNvPr id="250" name="Google Shape;250;p6"/>
            <p:cNvSpPr txBox="1"/>
            <p:nvPr/>
          </p:nvSpPr>
          <p:spPr>
            <a:xfrm>
              <a:off x="2956" y="2398"/>
              <a:ext cx="771" cy="1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Calibri"/>
                  <a:ea typeface="Calibri"/>
                  <a:cs typeface="Calibri"/>
                  <a:sym typeface="Calibri"/>
                </a:rPr>
                <a:t>KECAMATAN</a:t>
              </a:r>
              <a:endParaRPr/>
            </a:p>
          </p:txBody>
        </p:sp>
        <p:graphicFrame>
          <p:nvGraphicFramePr>
            <p:cNvPr id="251" name="Google Shape;251;p6"/>
            <p:cNvGraphicFramePr/>
            <p:nvPr/>
          </p:nvGraphicFramePr>
          <p:xfrm>
            <a:off x="1319" y="1607"/>
            <a:ext cx="197" cy="367"/>
          </p:xfrm>
          <a:graphic>
            <a:graphicData uri="http://schemas.openxmlformats.org/presentationml/2006/ole">
              <mc:AlternateContent>
                <mc:Choice Requires="v">
                  <p:oleObj r:id="rId5" imgH="367" imgW="197" progId="" spid="_x0000_s1">
                    <p:embed/>
                  </p:oleObj>
                </mc:Choice>
                <mc:Fallback>
                  <p:oleObj r:id="rId6" imgH="367" imgW="197" progId="">
                    <p:embed/>
                    <p:pic>
                      <p:nvPicPr>
                        <p:cNvPr id="251" name="Google Shape;251;p6"/>
                        <p:cNvPicPr preferRelativeResize="0"/>
                        <p:nvPr/>
                      </p:nvPicPr>
                      <p:blipFill rotWithShape="1">
                        <a:blip r:embed="rId7">
                          <a:alphaModFix/>
                        </a:blip>
                        <a:srcRect b="0" l="0" r="0" t="0"/>
                        <a:stretch/>
                      </p:blipFill>
                      <p:spPr>
                        <a:xfrm>
                          <a:off x="1319" y="1607"/>
                          <a:ext cx="197" cy="367"/>
                        </a:xfrm>
                        <a:prstGeom prst="rect">
                          <a:avLst/>
                        </a:prstGeom>
                        <a:noFill/>
                        <a:ln>
                          <a:noFill/>
                        </a:ln>
                      </p:spPr>
                    </p:pic>
                  </p:oleObj>
                </mc:Fallback>
              </mc:AlternateContent>
            </a:graphicData>
          </a:graphic>
        </p:graphicFrame>
        <p:sp>
          <p:nvSpPr>
            <p:cNvPr id="252" name="Google Shape;252;p6"/>
            <p:cNvSpPr txBox="1"/>
            <p:nvPr/>
          </p:nvSpPr>
          <p:spPr>
            <a:xfrm>
              <a:off x="1274" y="3129"/>
              <a:ext cx="502" cy="25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n-US" sz="1400">
                  <a:solidFill>
                    <a:schemeClr val="accent2"/>
                  </a:solidFill>
                  <a:latin typeface="Calibri"/>
                  <a:ea typeface="Calibri"/>
                  <a:cs typeface="Calibri"/>
                  <a:sym typeface="Calibri"/>
                </a:rPr>
                <a:t>Datang </a:t>
              </a:r>
              <a:endParaRPr/>
            </a:p>
            <a:p>
              <a:pPr indent="0" lvl="0" marL="0" marR="0" rtl="0" algn="l">
                <a:lnSpc>
                  <a:spcPct val="80000"/>
                </a:lnSpc>
                <a:spcBef>
                  <a:spcPts val="0"/>
                </a:spcBef>
                <a:spcAft>
                  <a:spcPts val="0"/>
                </a:spcAft>
                <a:buNone/>
              </a:pPr>
              <a:r>
                <a:rPr b="1" lang="en-US" sz="1400">
                  <a:solidFill>
                    <a:schemeClr val="accent2"/>
                  </a:solidFill>
                  <a:latin typeface="Calibri"/>
                  <a:ea typeface="Calibri"/>
                  <a:cs typeface="Calibri"/>
                  <a:sym typeface="Calibri"/>
                </a:rPr>
                <a:t>langsung</a:t>
              </a:r>
              <a:endParaRPr/>
            </a:p>
          </p:txBody>
        </p:sp>
        <p:sp>
          <p:nvSpPr>
            <p:cNvPr id="253" name="Google Shape;253;p6"/>
            <p:cNvSpPr/>
            <p:nvPr/>
          </p:nvSpPr>
          <p:spPr>
            <a:xfrm>
              <a:off x="1869" y="2713"/>
              <a:ext cx="156" cy="161"/>
            </a:xfrm>
            <a:prstGeom prst="leftRightArrow">
              <a:avLst>
                <a:gd fmla="val 50000" name="adj1"/>
                <a:gd fmla="val 20000" name="adj2"/>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4" name="Google Shape;254;p6"/>
            <p:cNvCxnSpPr/>
            <p:nvPr/>
          </p:nvCxnSpPr>
          <p:spPr>
            <a:xfrm>
              <a:off x="1360" y="2296"/>
              <a:ext cx="780" cy="331"/>
            </a:xfrm>
            <a:prstGeom prst="curvedConnector3">
              <a:avLst>
                <a:gd fmla="val -518874" name="adj1"/>
              </a:avLst>
            </a:prstGeom>
            <a:noFill/>
            <a:ln cap="flat" cmpd="sng" w="66675">
              <a:solidFill>
                <a:srgbClr val="07A10B"/>
              </a:solidFill>
              <a:prstDash val="solid"/>
              <a:round/>
              <a:headEnd len="med" w="med" type="triangle"/>
              <a:tailEnd len="med" w="med" type="triangle"/>
            </a:ln>
          </p:spPr>
        </p:cxnSp>
        <p:sp>
          <p:nvSpPr>
            <p:cNvPr id="255" name="Google Shape;255;p6"/>
            <p:cNvSpPr txBox="1"/>
            <p:nvPr/>
          </p:nvSpPr>
          <p:spPr>
            <a:xfrm>
              <a:off x="1074" y="2443"/>
              <a:ext cx="574" cy="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2"/>
                  </a:solidFill>
                  <a:latin typeface="Calibri"/>
                  <a:ea typeface="Calibri"/>
                  <a:cs typeface="Calibri"/>
                  <a:sym typeface="Calibri"/>
                </a:rPr>
                <a:t>Akses </a:t>
              </a:r>
              <a:endParaRPr/>
            </a:p>
            <a:p>
              <a:pPr indent="0" lvl="0" marL="0" marR="0" rtl="0" algn="ctr">
                <a:spcBef>
                  <a:spcPts val="0"/>
                </a:spcBef>
                <a:spcAft>
                  <a:spcPts val="0"/>
                </a:spcAft>
                <a:buNone/>
              </a:pPr>
              <a:r>
                <a:rPr b="1" lang="en-US" sz="1400">
                  <a:solidFill>
                    <a:schemeClr val="accent2"/>
                  </a:solidFill>
                  <a:latin typeface="Calibri"/>
                  <a:ea typeface="Calibri"/>
                  <a:cs typeface="Calibri"/>
                  <a:sym typeface="Calibri"/>
                </a:rPr>
                <a:t>via telepon</a:t>
              </a:r>
              <a:endParaRPr/>
            </a:p>
          </p:txBody>
        </p:sp>
        <p:grpSp>
          <p:nvGrpSpPr>
            <p:cNvPr id="256" name="Google Shape;256;p6"/>
            <p:cNvGrpSpPr/>
            <p:nvPr/>
          </p:nvGrpSpPr>
          <p:grpSpPr>
            <a:xfrm>
              <a:off x="1084" y="2170"/>
              <a:ext cx="227" cy="324"/>
              <a:chOff x="707" y="2587"/>
              <a:chExt cx="349" cy="485"/>
            </a:xfrm>
          </p:grpSpPr>
          <p:sp>
            <p:nvSpPr>
              <p:cNvPr id="257" name="Google Shape;257;p6"/>
              <p:cNvSpPr/>
              <p:nvPr/>
            </p:nvSpPr>
            <p:spPr>
              <a:xfrm flipH="1">
                <a:off x="713" y="2820"/>
                <a:ext cx="335" cy="252"/>
              </a:xfrm>
              <a:custGeom>
                <a:rect b="b" l="l" r="r" t="t"/>
                <a:pathLst>
                  <a:path extrusionOk="0" h="756" w="1005">
                    <a:moveTo>
                      <a:pt x="194" y="468"/>
                    </a:moveTo>
                    <a:lnTo>
                      <a:pt x="184" y="479"/>
                    </a:lnTo>
                    <a:lnTo>
                      <a:pt x="174" y="490"/>
                    </a:lnTo>
                    <a:lnTo>
                      <a:pt x="163" y="502"/>
                    </a:lnTo>
                    <a:lnTo>
                      <a:pt x="153" y="511"/>
                    </a:lnTo>
                    <a:lnTo>
                      <a:pt x="142" y="520"/>
                    </a:lnTo>
                    <a:lnTo>
                      <a:pt x="129" y="526"/>
                    </a:lnTo>
                    <a:lnTo>
                      <a:pt x="113" y="529"/>
                    </a:lnTo>
                    <a:lnTo>
                      <a:pt x="98" y="528"/>
                    </a:lnTo>
                    <a:lnTo>
                      <a:pt x="81" y="524"/>
                    </a:lnTo>
                    <a:lnTo>
                      <a:pt x="64" y="519"/>
                    </a:lnTo>
                    <a:lnTo>
                      <a:pt x="47" y="512"/>
                    </a:lnTo>
                    <a:lnTo>
                      <a:pt x="32" y="504"/>
                    </a:lnTo>
                    <a:lnTo>
                      <a:pt x="19" y="497"/>
                    </a:lnTo>
                    <a:lnTo>
                      <a:pt x="9" y="486"/>
                    </a:lnTo>
                    <a:lnTo>
                      <a:pt x="2" y="476"/>
                    </a:lnTo>
                    <a:lnTo>
                      <a:pt x="0" y="463"/>
                    </a:lnTo>
                    <a:lnTo>
                      <a:pt x="1" y="428"/>
                    </a:lnTo>
                    <a:lnTo>
                      <a:pt x="5" y="382"/>
                    </a:lnTo>
                    <a:lnTo>
                      <a:pt x="11" y="334"/>
                    </a:lnTo>
                    <a:lnTo>
                      <a:pt x="22" y="298"/>
                    </a:lnTo>
                    <a:lnTo>
                      <a:pt x="29" y="283"/>
                    </a:lnTo>
                    <a:lnTo>
                      <a:pt x="40" y="265"/>
                    </a:lnTo>
                    <a:lnTo>
                      <a:pt x="52" y="244"/>
                    </a:lnTo>
                    <a:lnTo>
                      <a:pt x="67" y="223"/>
                    </a:lnTo>
                    <a:lnTo>
                      <a:pt x="82" y="204"/>
                    </a:lnTo>
                    <a:lnTo>
                      <a:pt x="98" y="185"/>
                    </a:lnTo>
                    <a:lnTo>
                      <a:pt x="114" y="168"/>
                    </a:lnTo>
                    <a:lnTo>
                      <a:pt x="130" y="155"/>
                    </a:lnTo>
                    <a:lnTo>
                      <a:pt x="142" y="146"/>
                    </a:lnTo>
                    <a:lnTo>
                      <a:pt x="148" y="141"/>
                    </a:lnTo>
                    <a:lnTo>
                      <a:pt x="149" y="139"/>
                    </a:lnTo>
                    <a:lnTo>
                      <a:pt x="147" y="138"/>
                    </a:lnTo>
                    <a:lnTo>
                      <a:pt x="144" y="139"/>
                    </a:lnTo>
                    <a:lnTo>
                      <a:pt x="140" y="138"/>
                    </a:lnTo>
                    <a:lnTo>
                      <a:pt x="139" y="136"/>
                    </a:lnTo>
                    <a:lnTo>
                      <a:pt x="140" y="130"/>
                    </a:lnTo>
                    <a:lnTo>
                      <a:pt x="144" y="123"/>
                    </a:lnTo>
                    <a:lnTo>
                      <a:pt x="149" y="112"/>
                    </a:lnTo>
                    <a:lnTo>
                      <a:pt x="154" y="102"/>
                    </a:lnTo>
                    <a:lnTo>
                      <a:pt x="160" y="92"/>
                    </a:lnTo>
                    <a:lnTo>
                      <a:pt x="166" y="83"/>
                    </a:lnTo>
                    <a:lnTo>
                      <a:pt x="174" y="74"/>
                    </a:lnTo>
                    <a:lnTo>
                      <a:pt x="183" y="66"/>
                    </a:lnTo>
                    <a:lnTo>
                      <a:pt x="192" y="61"/>
                    </a:lnTo>
                    <a:lnTo>
                      <a:pt x="198" y="58"/>
                    </a:lnTo>
                    <a:lnTo>
                      <a:pt x="206" y="56"/>
                    </a:lnTo>
                    <a:lnTo>
                      <a:pt x="218" y="50"/>
                    </a:lnTo>
                    <a:lnTo>
                      <a:pt x="229" y="47"/>
                    </a:lnTo>
                    <a:lnTo>
                      <a:pt x="243" y="40"/>
                    </a:lnTo>
                    <a:lnTo>
                      <a:pt x="259" y="35"/>
                    </a:lnTo>
                    <a:lnTo>
                      <a:pt x="274" y="28"/>
                    </a:lnTo>
                    <a:lnTo>
                      <a:pt x="291" y="23"/>
                    </a:lnTo>
                    <a:lnTo>
                      <a:pt x="307" y="18"/>
                    </a:lnTo>
                    <a:lnTo>
                      <a:pt x="323" y="13"/>
                    </a:lnTo>
                    <a:lnTo>
                      <a:pt x="339" y="8"/>
                    </a:lnTo>
                    <a:lnTo>
                      <a:pt x="354" y="4"/>
                    </a:lnTo>
                    <a:lnTo>
                      <a:pt x="367" y="1"/>
                    </a:lnTo>
                    <a:lnTo>
                      <a:pt x="380" y="0"/>
                    </a:lnTo>
                    <a:lnTo>
                      <a:pt x="390" y="0"/>
                    </a:lnTo>
                    <a:lnTo>
                      <a:pt x="398" y="1"/>
                    </a:lnTo>
                    <a:lnTo>
                      <a:pt x="414" y="7"/>
                    </a:lnTo>
                    <a:lnTo>
                      <a:pt x="430" y="10"/>
                    </a:lnTo>
                    <a:lnTo>
                      <a:pt x="447" y="16"/>
                    </a:lnTo>
                    <a:lnTo>
                      <a:pt x="465" y="19"/>
                    </a:lnTo>
                    <a:lnTo>
                      <a:pt x="479" y="23"/>
                    </a:lnTo>
                    <a:lnTo>
                      <a:pt x="492" y="26"/>
                    </a:lnTo>
                    <a:lnTo>
                      <a:pt x="501" y="28"/>
                    </a:lnTo>
                    <a:lnTo>
                      <a:pt x="504" y="28"/>
                    </a:lnTo>
                    <a:lnTo>
                      <a:pt x="716" y="63"/>
                    </a:lnTo>
                    <a:lnTo>
                      <a:pt x="721" y="59"/>
                    </a:lnTo>
                    <a:lnTo>
                      <a:pt x="734" y="52"/>
                    </a:lnTo>
                    <a:lnTo>
                      <a:pt x="753" y="40"/>
                    </a:lnTo>
                    <a:lnTo>
                      <a:pt x="776" y="27"/>
                    </a:lnTo>
                    <a:lnTo>
                      <a:pt x="799" y="16"/>
                    </a:lnTo>
                    <a:lnTo>
                      <a:pt x="823" y="8"/>
                    </a:lnTo>
                    <a:lnTo>
                      <a:pt x="841" y="4"/>
                    </a:lnTo>
                    <a:lnTo>
                      <a:pt x="852" y="7"/>
                    </a:lnTo>
                    <a:lnTo>
                      <a:pt x="860" y="14"/>
                    </a:lnTo>
                    <a:lnTo>
                      <a:pt x="869" y="22"/>
                    </a:lnTo>
                    <a:lnTo>
                      <a:pt x="878" y="30"/>
                    </a:lnTo>
                    <a:lnTo>
                      <a:pt x="887" y="38"/>
                    </a:lnTo>
                    <a:lnTo>
                      <a:pt x="895" y="44"/>
                    </a:lnTo>
                    <a:lnTo>
                      <a:pt x="901" y="50"/>
                    </a:lnTo>
                    <a:lnTo>
                      <a:pt x="906" y="56"/>
                    </a:lnTo>
                    <a:lnTo>
                      <a:pt x="909" y="58"/>
                    </a:lnTo>
                    <a:lnTo>
                      <a:pt x="914" y="71"/>
                    </a:lnTo>
                    <a:lnTo>
                      <a:pt x="928" y="101"/>
                    </a:lnTo>
                    <a:lnTo>
                      <a:pt x="946" y="145"/>
                    </a:lnTo>
                    <a:lnTo>
                      <a:pt x="966" y="200"/>
                    </a:lnTo>
                    <a:lnTo>
                      <a:pt x="984" y="262"/>
                    </a:lnTo>
                    <a:lnTo>
                      <a:pt x="998" y="330"/>
                    </a:lnTo>
                    <a:lnTo>
                      <a:pt x="1005" y="399"/>
                    </a:lnTo>
                    <a:lnTo>
                      <a:pt x="1002" y="466"/>
                    </a:lnTo>
                    <a:lnTo>
                      <a:pt x="993" y="524"/>
                    </a:lnTo>
                    <a:lnTo>
                      <a:pt x="983" y="572"/>
                    </a:lnTo>
                    <a:lnTo>
                      <a:pt x="972" y="609"/>
                    </a:lnTo>
                    <a:lnTo>
                      <a:pt x="962" y="636"/>
                    </a:lnTo>
                    <a:lnTo>
                      <a:pt x="952" y="657"/>
                    </a:lnTo>
                    <a:lnTo>
                      <a:pt x="943" y="671"/>
                    </a:lnTo>
                    <a:lnTo>
                      <a:pt x="935" y="681"/>
                    </a:lnTo>
                    <a:lnTo>
                      <a:pt x="928" y="686"/>
                    </a:lnTo>
                    <a:lnTo>
                      <a:pt x="922" y="691"/>
                    </a:lnTo>
                    <a:lnTo>
                      <a:pt x="913" y="698"/>
                    </a:lnTo>
                    <a:lnTo>
                      <a:pt x="904" y="704"/>
                    </a:lnTo>
                    <a:lnTo>
                      <a:pt x="894" y="710"/>
                    </a:lnTo>
                    <a:lnTo>
                      <a:pt x="882" y="713"/>
                    </a:lnTo>
                    <a:lnTo>
                      <a:pt x="873" y="716"/>
                    </a:lnTo>
                    <a:lnTo>
                      <a:pt x="863" y="716"/>
                    </a:lnTo>
                    <a:lnTo>
                      <a:pt x="855" y="713"/>
                    </a:lnTo>
                    <a:lnTo>
                      <a:pt x="841" y="706"/>
                    </a:lnTo>
                    <a:lnTo>
                      <a:pt x="830" y="698"/>
                    </a:lnTo>
                    <a:lnTo>
                      <a:pt x="823" y="693"/>
                    </a:lnTo>
                    <a:lnTo>
                      <a:pt x="820" y="691"/>
                    </a:lnTo>
                    <a:lnTo>
                      <a:pt x="812" y="756"/>
                    </a:lnTo>
                    <a:lnTo>
                      <a:pt x="430" y="593"/>
                    </a:lnTo>
                    <a:lnTo>
                      <a:pt x="194" y="46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6"/>
              <p:cNvSpPr/>
              <p:nvPr/>
            </p:nvSpPr>
            <p:spPr>
              <a:xfrm flipH="1">
                <a:off x="887" y="2851"/>
                <a:ext cx="40" cy="169"/>
              </a:xfrm>
              <a:custGeom>
                <a:rect b="b" l="l" r="r" t="t"/>
                <a:pathLst>
                  <a:path extrusionOk="0" h="508" w="120">
                    <a:moveTo>
                      <a:pt x="92" y="508"/>
                    </a:moveTo>
                    <a:lnTo>
                      <a:pt x="95" y="423"/>
                    </a:lnTo>
                    <a:lnTo>
                      <a:pt x="96" y="309"/>
                    </a:lnTo>
                    <a:lnTo>
                      <a:pt x="96" y="205"/>
                    </a:lnTo>
                    <a:lnTo>
                      <a:pt x="95" y="151"/>
                    </a:lnTo>
                    <a:lnTo>
                      <a:pt x="96" y="138"/>
                    </a:lnTo>
                    <a:lnTo>
                      <a:pt x="106" y="129"/>
                    </a:lnTo>
                    <a:lnTo>
                      <a:pt x="115" y="116"/>
                    </a:lnTo>
                    <a:lnTo>
                      <a:pt x="120" y="94"/>
                    </a:lnTo>
                    <a:lnTo>
                      <a:pt x="120" y="69"/>
                    </a:lnTo>
                    <a:lnTo>
                      <a:pt x="118" y="51"/>
                    </a:lnTo>
                    <a:lnTo>
                      <a:pt x="116" y="37"/>
                    </a:lnTo>
                    <a:lnTo>
                      <a:pt x="114" y="27"/>
                    </a:lnTo>
                    <a:lnTo>
                      <a:pt x="113" y="22"/>
                    </a:lnTo>
                    <a:lnTo>
                      <a:pt x="110" y="15"/>
                    </a:lnTo>
                    <a:lnTo>
                      <a:pt x="107" y="7"/>
                    </a:lnTo>
                    <a:lnTo>
                      <a:pt x="104" y="2"/>
                    </a:lnTo>
                    <a:lnTo>
                      <a:pt x="98" y="0"/>
                    </a:lnTo>
                    <a:lnTo>
                      <a:pt x="92" y="1"/>
                    </a:lnTo>
                    <a:lnTo>
                      <a:pt x="84" y="6"/>
                    </a:lnTo>
                    <a:lnTo>
                      <a:pt x="75" y="19"/>
                    </a:lnTo>
                    <a:lnTo>
                      <a:pt x="66" y="35"/>
                    </a:lnTo>
                    <a:lnTo>
                      <a:pt x="57" y="49"/>
                    </a:lnTo>
                    <a:lnTo>
                      <a:pt x="49" y="62"/>
                    </a:lnTo>
                    <a:lnTo>
                      <a:pt x="43" y="73"/>
                    </a:lnTo>
                    <a:lnTo>
                      <a:pt x="39" y="84"/>
                    </a:lnTo>
                    <a:lnTo>
                      <a:pt x="35" y="91"/>
                    </a:lnTo>
                    <a:lnTo>
                      <a:pt x="34" y="99"/>
                    </a:lnTo>
                    <a:lnTo>
                      <a:pt x="34" y="104"/>
                    </a:lnTo>
                    <a:lnTo>
                      <a:pt x="37" y="113"/>
                    </a:lnTo>
                    <a:lnTo>
                      <a:pt x="39" y="122"/>
                    </a:lnTo>
                    <a:lnTo>
                      <a:pt x="42" y="129"/>
                    </a:lnTo>
                    <a:lnTo>
                      <a:pt x="47" y="133"/>
                    </a:lnTo>
                    <a:lnTo>
                      <a:pt x="49" y="134"/>
                    </a:lnTo>
                    <a:lnTo>
                      <a:pt x="51" y="136"/>
                    </a:lnTo>
                    <a:lnTo>
                      <a:pt x="49" y="138"/>
                    </a:lnTo>
                    <a:lnTo>
                      <a:pt x="46" y="157"/>
                    </a:lnTo>
                    <a:lnTo>
                      <a:pt x="39" y="193"/>
                    </a:lnTo>
                    <a:lnTo>
                      <a:pt x="30" y="241"/>
                    </a:lnTo>
                    <a:lnTo>
                      <a:pt x="20" y="295"/>
                    </a:lnTo>
                    <a:lnTo>
                      <a:pt x="11" y="349"/>
                    </a:lnTo>
                    <a:lnTo>
                      <a:pt x="4" y="398"/>
                    </a:lnTo>
                    <a:lnTo>
                      <a:pt x="0" y="437"/>
                    </a:lnTo>
                    <a:lnTo>
                      <a:pt x="2" y="460"/>
                    </a:lnTo>
                    <a:lnTo>
                      <a:pt x="8" y="472"/>
                    </a:lnTo>
                    <a:lnTo>
                      <a:pt x="16" y="482"/>
                    </a:lnTo>
                    <a:lnTo>
                      <a:pt x="26" y="490"/>
                    </a:lnTo>
                    <a:lnTo>
                      <a:pt x="39" y="495"/>
                    </a:lnTo>
                    <a:lnTo>
                      <a:pt x="52" y="499"/>
                    </a:lnTo>
                    <a:lnTo>
                      <a:pt x="65" y="503"/>
                    </a:lnTo>
                    <a:lnTo>
                      <a:pt x="79" y="505"/>
                    </a:lnTo>
                    <a:lnTo>
                      <a:pt x="92" y="50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6"/>
              <p:cNvSpPr/>
              <p:nvPr/>
            </p:nvSpPr>
            <p:spPr>
              <a:xfrm flipH="1">
                <a:off x="763" y="2629"/>
                <a:ext cx="226" cy="269"/>
              </a:xfrm>
              <a:custGeom>
                <a:rect b="b" l="l" r="r" t="t"/>
                <a:pathLst>
                  <a:path extrusionOk="0" h="808" w="678">
                    <a:moveTo>
                      <a:pt x="315" y="614"/>
                    </a:moveTo>
                    <a:lnTo>
                      <a:pt x="315" y="614"/>
                    </a:lnTo>
                    <a:lnTo>
                      <a:pt x="313" y="614"/>
                    </a:lnTo>
                    <a:lnTo>
                      <a:pt x="310" y="614"/>
                    </a:lnTo>
                    <a:lnTo>
                      <a:pt x="306" y="614"/>
                    </a:lnTo>
                    <a:lnTo>
                      <a:pt x="300" y="614"/>
                    </a:lnTo>
                    <a:lnTo>
                      <a:pt x="293" y="613"/>
                    </a:lnTo>
                    <a:lnTo>
                      <a:pt x="285" y="613"/>
                    </a:lnTo>
                    <a:lnTo>
                      <a:pt x="276" y="612"/>
                    </a:lnTo>
                    <a:lnTo>
                      <a:pt x="266" y="609"/>
                    </a:lnTo>
                    <a:lnTo>
                      <a:pt x="257" y="606"/>
                    </a:lnTo>
                    <a:lnTo>
                      <a:pt x="249" y="602"/>
                    </a:lnTo>
                    <a:lnTo>
                      <a:pt x="242" y="599"/>
                    </a:lnTo>
                    <a:lnTo>
                      <a:pt x="234" y="593"/>
                    </a:lnTo>
                    <a:lnTo>
                      <a:pt x="226" y="588"/>
                    </a:lnTo>
                    <a:lnTo>
                      <a:pt x="220" y="583"/>
                    </a:lnTo>
                    <a:lnTo>
                      <a:pt x="213" y="578"/>
                    </a:lnTo>
                    <a:lnTo>
                      <a:pt x="208" y="590"/>
                    </a:lnTo>
                    <a:lnTo>
                      <a:pt x="204" y="604"/>
                    </a:lnTo>
                    <a:lnTo>
                      <a:pt x="196" y="617"/>
                    </a:lnTo>
                    <a:lnTo>
                      <a:pt x="184" y="624"/>
                    </a:lnTo>
                    <a:lnTo>
                      <a:pt x="174" y="624"/>
                    </a:lnTo>
                    <a:lnTo>
                      <a:pt x="163" y="624"/>
                    </a:lnTo>
                    <a:lnTo>
                      <a:pt x="151" y="622"/>
                    </a:lnTo>
                    <a:lnTo>
                      <a:pt x="140" y="619"/>
                    </a:lnTo>
                    <a:lnTo>
                      <a:pt x="128" y="617"/>
                    </a:lnTo>
                    <a:lnTo>
                      <a:pt x="119" y="614"/>
                    </a:lnTo>
                    <a:lnTo>
                      <a:pt x="114" y="613"/>
                    </a:lnTo>
                    <a:lnTo>
                      <a:pt x="111" y="612"/>
                    </a:lnTo>
                    <a:lnTo>
                      <a:pt x="115" y="610"/>
                    </a:lnTo>
                    <a:lnTo>
                      <a:pt x="122" y="610"/>
                    </a:lnTo>
                    <a:lnTo>
                      <a:pt x="129" y="617"/>
                    </a:lnTo>
                    <a:lnTo>
                      <a:pt x="132" y="635"/>
                    </a:lnTo>
                    <a:lnTo>
                      <a:pt x="133" y="657"/>
                    </a:lnTo>
                    <a:lnTo>
                      <a:pt x="134" y="672"/>
                    </a:lnTo>
                    <a:lnTo>
                      <a:pt x="132" y="682"/>
                    </a:lnTo>
                    <a:lnTo>
                      <a:pt x="118" y="686"/>
                    </a:lnTo>
                    <a:lnTo>
                      <a:pt x="109" y="688"/>
                    </a:lnTo>
                    <a:lnTo>
                      <a:pt x="101" y="689"/>
                    </a:lnTo>
                    <a:lnTo>
                      <a:pt x="95" y="690"/>
                    </a:lnTo>
                    <a:lnTo>
                      <a:pt x="88" y="690"/>
                    </a:lnTo>
                    <a:lnTo>
                      <a:pt x="83" y="690"/>
                    </a:lnTo>
                    <a:lnTo>
                      <a:pt x="75" y="686"/>
                    </a:lnTo>
                    <a:lnTo>
                      <a:pt x="67" y="681"/>
                    </a:lnTo>
                    <a:lnTo>
                      <a:pt x="58" y="671"/>
                    </a:lnTo>
                    <a:lnTo>
                      <a:pt x="49" y="659"/>
                    </a:lnTo>
                    <a:lnTo>
                      <a:pt x="39" y="649"/>
                    </a:lnTo>
                    <a:lnTo>
                      <a:pt x="31" y="639"/>
                    </a:lnTo>
                    <a:lnTo>
                      <a:pt x="24" y="630"/>
                    </a:lnTo>
                    <a:lnTo>
                      <a:pt x="17" y="621"/>
                    </a:lnTo>
                    <a:lnTo>
                      <a:pt x="12" y="612"/>
                    </a:lnTo>
                    <a:lnTo>
                      <a:pt x="9" y="602"/>
                    </a:lnTo>
                    <a:lnTo>
                      <a:pt x="8" y="592"/>
                    </a:lnTo>
                    <a:lnTo>
                      <a:pt x="5" y="565"/>
                    </a:lnTo>
                    <a:lnTo>
                      <a:pt x="0" y="533"/>
                    </a:lnTo>
                    <a:lnTo>
                      <a:pt x="2" y="499"/>
                    </a:lnTo>
                    <a:lnTo>
                      <a:pt x="17" y="470"/>
                    </a:lnTo>
                    <a:lnTo>
                      <a:pt x="29" y="458"/>
                    </a:lnTo>
                    <a:lnTo>
                      <a:pt x="39" y="449"/>
                    </a:lnTo>
                    <a:lnTo>
                      <a:pt x="48" y="441"/>
                    </a:lnTo>
                    <a:lnTo>
                      <a:pt x="56" y="436"/>
                    </a:lnTo>
                    <a:lnTo>
                      <a:pt x="64" y="431"/>
                    </a:lnTo>
                    <a:lnTo>
                      <a:pt x="70" y="427"/>
                    </a:lnTo>
                    <a:lnTo>
                      <a:pt x="75" y="424"/>
                    </a:lnTo>
                    <a:lnTo>
                      <a:pt x="79" y="423"/>
                    </a:lnTo>
                    <a:lnTo>
                      <a:pt x="84" y="422"/>
                    </a:lnTo>
                    <a:lnTo>
                      <a:pt x="91" y="422"/>
                    </a:lnTo>
                    <a:lnTo>
                      <a:pt x="98" y="421"/>
                    </a:lnTo>
                    <a:lnTo>
                      <a:pt x="107" y="421"/>
                    </a:lnTo>
                    <a:lnTo>
                      <a:pt x="115" y="421"/>
                    </a:lnTo>
                    <a:lnTo>
                      <a:pt x="122" y="421"/>
                    </a:lnTo>
                    <a:lnTo>
                      <a:pt x="127" y="421"/>
                    </a:lnTo>
                    <a:lnTo>
                      <a:pt x="128" y="421"/>
                    </a:lnTo>
                    <a:lnTo>
                      <a:pt x="114" y="370"/>
                    </a:lnTo>
                    <a:lnTo>
                      <a:pt x="104" y="323"/>
                    </a:lnTo>
                    <a:lnTo>
                      <a:pt x="97" y="284"/>
                    </a:lnTo>
                    <a:lnTo>
                      <a:pt x="96" y="263"/>
                    </a:lnTo>
                    <a:lnTo>
                      <a:pt x="92" y="250"/>
                    </a:lnTo>
                    <a:lnTo>
                      <a:pt x="84" y="234"/>
                    </a:lnTo>
                    <a:lnTo>
                      <a:pt x="78" y="218"/>
                    </a:lnTo>
                    <a:lnTo>
                      <a:pt x="75" y="204"/>
                    </a:lnTo>
                    <a:lnTo>
                      <a:pt x="78" y="190"/>
                    </a:lnTo>
                    <a:lnTo>
                      <a:pt x="78" y="173"/>
                    </a:lnTo>
                    <a:lnTo>
                      <a:pt x="75" y="154"/>
                    </a:lnTo>
                    <a:lnTo>
                      <a:pt x="69" y="134"/>
                    </a:lnTo>
                    <a:lnTo>
                      <a:pt x="69" y="129"/>
                    </a:lnTo>
                    <a:lnTo>
                      <a:pt x="74" y="121"/>
                    </a:lnTo>
                    <a:lnTo>
                      <a:pt x="82" y="112"/>
                    </a:lnTo>
                    <a:lnTo>
                      <a:pt x="92" y="102"/>
                    </a:lnTo>
                    <a:lnTo>
                      <a:pt x="106" y="92"/>
                    </a:lnTo>
                    <a:lnTo>
                      <a:pt x="123" y="80"/>
                    </a:lnTo>
                    <a:lnTo>
                      <a:pt x="140" y="68"/>
                    </a:lnTo>
                    <a:lnTo>
                      <a:pt x="160" y="57"/>
                    </a:lnTo>
                    <a:lnTo>
                      <a:pt x="180" y="47"/>
                    </a:lnTo>
                    <a:lnTo>
                      <a:pt x="200" y="36"/>
                    </a:lnTo>
                    <a:lnTo>
                      <a:pt x="222" y="26"/>
                    </a:lnTo>
                    <a:lnTo>
                      <a:pt x="243" y="17"/>
                    </a:lnTo>
                    <a:lnTo>
                      <a:pt x="262" y="10"/>
                    </a:lnTo>
                    <a:lnTo>
                      <a:pt x="280" y="5"/>
                    </a:lnTo>
                    <a:lnTo>
                      <a:pt x="298" y="1"/>
                    </a:lnTo>
                    <a:lnTo>
                      <a:pt x="313" y="0"/>
                    </a:lnTo>
                    <a:lnTo>
                      <a:pt x="340" y="3"/>
                    </a:lnTo>
                    <a:lnTo>
                      <a:pt x="365" y="8"/>
                    </a:lnTo>
                    <a:lnTo>
                      <a:pt x="391" y="17"/>
                    </a:lnTo>
                    <a:lnTo>
                      <a:pt x="416" y="28"/>
                    </a:lnTo>
                    <a:lnTo>
                      <a:pt x="440" y="43"/>
                    </a:lnTo>
                    <a:lnTo>
                      <a:pt x="462" y="59"/>
                    </a:lnTo>
                    <a:lnTo>
                      <a:pt x="484" y="76"/>
                    </a:lnTo>
                    <a:lnTo>
                      <a:pt x="503" y="94"/>
                    </a:lnTo>
                    <a:lnTo>
                      <a:pt x="520" y="112"/>
                    </a:lnTo>
                    <a:lnTo>
                      <a:pt x="534" y="130"/>
                    </a:lnTo>
                    <a:lnTo>
                      <a:pt x="546" y="146"/>
                    </a:lnTo>
                    <a:lnTo>
                      <a:pt x="555" y="160"/>
                    </a:lnTo>
                    <a:lnTo>
                      <a:pt x="561" y="174"/>
                    </a:lnTo>
                    <a:lnTo>
                      <a:pt x="567" y="186"/>
                    </a:lnTo>
                    <a:lnTo>
                      <a:pt x="571" y="197"/>
                    </a:lnTo>
                    <a:lnTo>
                      <a:pt x="572" y="206"/>
                    </a:lnTo>
                    <a:lnTo>
                      <a:pt x="571" y="217"/>
                    </a:lnTo>
                    <a:lnTo>
                      <a:pt x="565" y="228"/>
                    </a:lnTo>
                    <a:lnTo>
                      <a:pt x="556" y="243"/>
                    </a:lnTo>
                    <a:lnTo>
                      <a:pt x="547" y="257"/>
                    </a:lnTo>
                    <a:lnTo>
                      <a:pt x="537" y="271"/>
                    </a:lnTo>
                    <a:lnTo>
                      <a:pt x="531" y="285"/>
                    </a:lnTo>
                    <a:lnTo>
                      <a:pt x="525" y="298"/>
                    </a:lnTo>
                    <a:lnTo>
                      <a:pt x="527" y="308"/>
                    </a:lnTo>
                    <a:lnTo>
                      <a:pt x="536" y="335"/>
                    </a:lnTo>
                    <a:lnTo>
                      <a:pt x="545" y="370"/>
                    </a:lnTo>
                    <a:lnTo>
                      <a:pt x="552" y="403"/>
                    </a:lnTo>
                    <a:lnTo>
                      <a:pt x="556" y="421"/>
                    </a:lnTo>
                    <a:lnTo>
                      <a:pt x="559" y="436"/>
                    </a:lnTo>
                    <a:lnTo>
                      <a:pt x="564" y="458"/>
                    </a:lnTo>
                    <a:lnTo>
                      <a:pt x="569" y="480"/>
                    </a:lnTo>
                    <a:lnTo>
                      <a:pt x="572" y="489"/>
                    </a:lnTo>
                    <a:lnTo>
                      <a:pt x="625" y="519"/>
                    </a:lnTo>
                    <a:lnTo>
                      <a:pt x="667" y="493"/>
                    </a:lnTo>
                    <a:lnTo>
                      <a:pt x="669" y="497"/>
                    </a:lnTo>
                    <a:lnTo>
                      <a:pt x="671" y="508"/>
                    </a:lnTo>
                    <a:lnTo>
                      <a:pt x="674" y="528"/>
                    </a:lnTo>
                    <a:lnTo>
                      <a:pt x="678" y="552"/>
                    </a:lnTo>
                    <a:lnTo>
                      <a:pt x="676" y="569"/>
                    </a:lnTo>
                    <a:lnTo>
                      <a:pt x="672" y="590"/>
                    </a:lnTo>
                    <a:lnTo>
                      <a:pt x="666" y="613"/>
                    </a:lnTo>
                    <a:lnTo>
                      <a:pt x="658" y="637"/>
                    </a:lnTo>
                    <a:lnTo>
                      <a:pt x="650" y="661"/>
                    </a:lnTo>
                    <a:lnTo>
                      <a:pt x="644" y="682"/>
                    </a:lnTo>
                    <a:lnTo>
                      <a:pt x="639" y="699"/>
                    </a:lnTo>
                    <a:lnTo>
                      <a:pt x="638" y="710"/>
                    </a:lnTo>
                    <a:lnTo>
                      <a:pt x="638" y="725"/>
                    </a:lnTo>
                    <a:lnTo>
                      <a:pt x="636" y="740"/>
                    </a:lnTo>
                    <a:lnTo>
                      <a:pt x="634" y="757"/>
                    </a:lnTo>
                    <a:lnTo>
                      <a:pt x="631" y="773"/>
                    </a:lnTo>
                    <a:lnTo>
                      <a:pt x="626" y="780"/>
                    </a:lnTo>
                    <a:lnTo>
                      <a:pt x="612" y="787"/>
                    </a:lnTo>
                    <a:lnTo>
                      <a:pt x="592" y="795"/>
                    </a:lnTo>
                    <a:lnTo>
                      <a:pt x="572" y="800"/>
                    </a:lnTo>
                    <a:lnTo>
                      <a:pt x="549" y="805"/>
                    </a:lnTo>
                    <a:lnTo>
                      <a:pt x="528" y="808"/>
                    </a:lnTo>
                    <a:lnTo>
                      <a:pt x="512" y="808"/>
                    </a:lnTo>
                    <a:lnTo>
                      <a:pt x="503" y="805"/>
                    </a:lnTo>
                    <a:lnTo>
                      <a:pt x="509" y="783"/>
                    </a:lnTo>
                    <a:lnTo>
                      <a:pt x="512" y="761"/>
                    </a:lnTo>
                    <a:lnTo>
                      <a:pt x="515" y="742"/>
                    </a:lnTo>
                    <a:lnTo>
                      <a:pt x="516" y="724"/>
                    </a:lnTo>
                    <a:lnTo>
                      <a:pt x="515" y="715"/>
                    </a:lnTo>
                    <a:lnTo>
                      <a:pt x="512" y="706"/>
                    </a:lnTo>
                    <a:lnTo>
                      <a:pt x="509" y="694"/>
                    </a:lnTo>
                    <a:lnTo>
                      <a:pt x="502" y="684"/>
                    </a:lnTo>
                    <a:lnTo>
                      <a:pt x="496" y="672"/>
                    </a:lnTo>
                    <a:lnTo>
                      <a:pt x="488" y="659"/>
                    </a:lnTo>
                    <a:lnTo>
                      <a:pt x="482" y="645"/>
                    </a:lnTo>
                    <a:lnTo>
                      <a:pt x="474" y="631"/>
                    </a:lnTo>
                    <a:lnTo>
                      <a:pt x="469" y="626"/>
                    </a:lnTo>
                    <a:lnTo>
                      <a:pt x="461" y="619"/>
                    </a:lnTo>
                    <a:lnTo>
                      <a:pt x="453" y="614"/>
                    </a:lnTo>
                    <a:lnTo>
                      <a:pt x="445" y="608"/>
                    </a:lnTo>
                    <a:lnTo>
                      <a:pt x="439" y="602"/>
                    </a:lnTo>
                    <a:lnTo>
                      <a:pt x="432" y="599"/>
                    </a:lnTo>
                    <a:lnTo>
                      <a:pt x="429" y="596"/>
                    </a:lnTo>
                    <a:lnTo>
                      <a:pt x="427" y="595"/>
                    </a:lnTo>
                    <a:lnTo>
                      <a:pt x="417" y="569"/>
                    </a:lnTo>
                    <a:lnTo>
                      <a:pt x="315" y="614"/>
                    </a:lnTo>
                    <a:close/>
                  </a:path>
                </a:pathLst>
              </a:custGeom>
              <a:solidFill>
                <a:srgbClr val="CC66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6"/>
              <p:cNvSpPr/>
              <p:nvPr/>
            </p:nvSpPr>
            <p:spPr>
              <a:xfrm flipH="1">
                <a:off x="789" y="2590"/>
                <a:ext cx="212" cy="117"/>
              </a:xfrm>
              <a:custGeom>
                <a:rect b="b" l="l" r="r" t="t"/>
                <a:pathLst>
                  <a:path extrusionOk="0" h="353" w="637">
                    <a:moveTo>
                      <a:pt x="158" y="183"/>
                    </a:moveTo>
                    <a:lnTo>
                      <a:pt x="155" y="192"/>
                    </a:lnTo>
                    <a:lnTo>
                      <a:pt x="152" y="202"/>
                    </a:lnTo>
                    <a:lnTo>
                      <a:pt x="150" y="214"/>
                    </a:lnTo>
                    <a:lnTo>
                      <a:pt x="146" y="224"/>
                    </a:lnTo>
                    <a:lnTo>
                      <a:pt x="141" y="234"/>
                    </a:lnTo>
                    <a:lnTo>
                      <a:pt x="132" y="242"/>
                    </a:lnTo>
                    <a:lnTo>
                      <a:pt x="120" y="249"/>
                    </a:lnTo>
                    <a:lnTo>
                      <a:pt x="105" y="251"/>
                    </a:lnTo>
                    <a:lnTo>
                      <a:pt x="87" y="253"/>
                    </a:lnTo>
                    <a:lnTo>
                      <a:pt x="69" y="253"/>
                    </a:lnTo>
                    <a:lnTo>
                      <a:pt x="52" y="250"/>
                    </a:lnTo>
                    <a:lnTo>
                      <a:pt x="36" y="247"/>
                    </a:lnTo>
                    <a:lnTo>
                      <a:pt x="22" y="244"/>
                    </a:lnTo>
                    <a:lnTo>
                      <a:pt x="12" y="237"/>
                    </a:lnTo>
                    <a:lnTo>
                      <a:pt x="4" y="229"/>
                    </a:lnTo>
                    <a:lnTo>
                      <a:pt x="2" y="219"/>
                    </a:lnTo>
                    <a:lnTo>
                      <a:pt x="0" y="192"/>
                    </a:lnTo>
                    <a:lnTo>
                      <a:pt x="3" y="158"/>
                    </a:lnTo>
                    <a:lnTo>
                      <a:pt x="13" y="129"/>
                    </a:lnTo>
                    <a:lnTo>
                      <a:pt x="34" y="109"/>
                    </a:lnTo>
                    <a:lnTo>
                      <a:pt x="51" y="102"/>
                    </a:lnTo>
                    <a:lnTo>
                      <a:pt x="71" y="91"/>
                    </a:lnTo>
                    <a:lnTo>
                      <a:pt x="97" y="78"/>
                    </a:lnTo>
                    <a:lnTo>
                      <a:pt x="124" y="64"/>
                    </a:lnTo>
                    <a:lnTo>
                      <a:pt x="151" y="50"/>
                    </a:lnTo>
                    <a:lnTo>
                      <a:pt x="177" y="38"/>
                    </a:lnTo>
                    <a:lnTo>
                      <a:pt x="200" y="31"/>
                    </a:lnTo>
                    <a:lnTo>
                      <a:pt x="220" y="28"/>
                    </a:lnTo>
                    <a:lnTo>
                      <a:pt x="238" y="28"/>
                    </a:lnTo>
                    <a:lnTo>
                      <a:pt x="258" y="27"/>
                    </a:lnTo>
                    <a:lnTo>
                      <a:pt x="281" y="26"/>
                    </a:lnTo>
                    <a:lnTo>
                      <a:pt x="303" y="23"/>
                    </a:lnTo>
                    <a:lnTo>
                      <a:pt x="325" y="22"/>
                    </a:lnTo>
                    <a:lnTo>
                      <a:pt x="343" y="22"/>
                    </a:lnTo>
                    <a:lnTo>
                      <a:pt x="359" y="20"/>
                    </a:lnTo>
                    <a:lnTo>
                      <a:pt x="368" y="22"/>
                    </a:lnTo>
                    <a:lnTo>
                      <a:pt x="374" y="22"/>
                    </a:lnTo>
                    <a:lnTo>
                      <a:pt x="382" y="18"/>
                    </a:lnTo>
                    <a:lnTo>
                      <a:pt x="390" y="14"/>
                    </a:lnTo>
                    <a:lnTo>
                      <a:pt x="399" y="9"/>
                    </a:lnTo>
                    <a:lnTo>
                      <a:pt x="410" y="5"/>
                    </a:lnTo>
                    <a:lnTo>
                      <a:pt x="425" y="1"/>
                    </a:lnTo>
                    <a:lnTo>
                      <a:pt x="441" y="0"/>
                    </a:lnTo>
                    <a:lnTo>
                      <a:pt x="461" y="1"/>
                    </a:lnTo>
                    <a:lnTo>
                      <a:pt x="468" y="2"/>
                    </a:lnTo>
                    <a:lnTo>
                      <a:pt x="479" y="4"/>
                    </a:lnTo>
                    <a:lnTo>
                      <a:pt x="490" y="6"/>
                    </a:lnTo>
                    <a:lnTo>
                      <a:pt x="503" y="9"/>
                    </a:lnTo>
                    <a:lnTo>
                      <a:pt x="516" y="13"/>
                    </a:lnTo>
                    <a:lnTo>
                      <a:pt x="529" y="17"/>
                    </a:lnTo>
                    <a:lnTo>
                      <a:pt x="539" y="23"/>
                    </a:lnTo>
                    <a:lnTo>
                      <a:pt x="548" y="31"/>
                    </a:lnTo>
                    <a:lnTo>
                      <a:pt x="557" y="41"/>
                    </a:lnTo>
                    <a:lnTo>
                      <a:pt x="569" y="53"/>
                    </a:lnTo>
                    <a:lnTo>
                      <a:pt x="581" y="66"/>
                    </a:lnTo>
                    <a:lnTo>
                      <a:pt x="592" y="80"/>
                    </a:lnTo>
                    <a:lnTo>
                      <a:pt x="604" y="94"/>
                    </a:lnTo>
                    <a:lnTo>
                      <a:pt x="614" y="107"/>
                    </a:lnTo>
                    <a:lnTo>
                      <a:pt x="621" y="117"/>
                    </a:lnTo>
                    <a:lnTo>
                      <a:pt x="625" y="126"/>
                    </a:lnTo>
                    <a:lnTo>
                      <a:pt x="628" y="140"/>
                    </a:lnTo>
                    <a:lnTo>
                      <a:pt x="634" y="155"/>
                    </a:lnTo>
                    <a:lnTo>
                      <a:pt x="637" y="178"/>
                    </a:lnTo>
                    <a:lnTo>
                      <a:pt x="637" y="211"/>
                    </a:lnTo>
                    <a:lnTo>
                      <a:pt x="636" y="250"/>
                    </a:lnTo>
                    <a:lnTo>
                      <a:pt x="635" y="280"/>
                    </a:lnTo>
                    <a:lnTo>
                      <a:pt x="635" y="304"/>
                    </a:lnTo>
                    <a:lnTo>
                      <a:pt x="635" y="323"/>
                    </a:lnTo>
                    <a:lnTo>
                      <a:pt x="634" y="330"/>
                    </a:lnTo>
                    <a:lnTo>
                      <a:pt x="630" y="334"/>
                    </a:lnTo>
                    <a:lnTo>
                      <a:pt x="623" y="335"/>
                    </a:lnTo>
                    <a:lnTo>
                      <a:pt x="617" y="336"/>
                    </a:lnTo>
                    <a:lnTo>
                      <a:pt x="610" y="336"/>
                    </a:lnTo>
                    <a:lnTo>
                      <a:pt x="603" y="339"/>
                    </a:lnTo>
                    <a:lnTo>
                      <a:pt x="596" y="344"/>
                    </a:lnTo>
                    <a:lnTo>
                      <a:pt x="592" y="353"/>
                    </a:lnTo>
                    <a:lnTo>
                      <a:pt x="591" y="340"/>
                    </a:lnTo>
                    <a:lnTo>
                      <a:pt x="588" y="329"/>
                    </a:lnTo>
                    <a:lnTo>
                      <a:pt x="585" y="318"/>
                    </a:lnTo>
                    <a:lnTo>
                      <a:pt x="579" y="309"/>
                    </a:lnTo>
                    <a:lnTo>
                      <a:pt x="573" y="303"/>
                    </a:lnTo>
                    <a:lnTo>
                      <a:pt x="564" y="299"/>
                    </a:lnTo>
                    <a:lnTo>
                      <a:pt x="555" y="296"/>
                    </a:lnTo>
                    <a:lnTo>
                      <a:pt x="542" y="298"/>
                    </a:lnTo>
                    <a:lnTo>
                      <a:pt x="530" y="300"/>
                    </a:lnTo>
                    <a:lnTo>
                      <a:pt x="521" y="304"/>
                    </a:lnTo>
                    <a:lnTo>
                      <a:pt x="514" y="308"/>
                    </a:lnTo>
                    <a:lnTo>
                      <a:pt x="510" y="312"/>
                    </a:lnTo>
                    <a:lnTo>
                      <a:pt x="506" y="316"/>
                    </a:lnTo>
                    <a:lnTo>
                      <a:pt x="505" y="318"/>
                    </a:lnTo>
                    <a:lnTo>
                      <a:pt x="503" y="320"/>
                    </a:lnTo>
                    <a:lnTo>
                      <a:pt x="503" y="321"/>
                    </a:lnTo>
                    <a:lnTo>
                      <a:pt x="502" y="290"/>
                    </a:lnTo>
                    <a:lnTo>
                      <a:pt x="497" y="267"/>
                    </a:lnTo>
                    <a:lnTo>
                      <a:pt x="490" y="247"/>
                    </a:lnTo>
                    <a:lnTo>
                      <a:pt x="483" y="232"/>
                    </a:lnTo>
                    <a:lnTo>
                      <a:pt x="475" y="223"/>
                    </a:lnTo>
                    <a:lnTo>
                      <a:pt x="466" y="222"/>
                    </a:lnTo>
                    <a:lnTo>
                      <a:pt x="459" y="225"/>
                    </a:lnTo>
                    <a:lnTo>
                      <a:pt x="457" y="228"/>
                    </a:lnTo>
                    <a:lnTo>
                      <a:pt x="459" y="224"/>
                    </a:lnTo>
                    <a:lnTo>
                      <a:pt x="465" y="216"/>
                    </a:lnTo>
                    <a:lnTo>
                      <a:pt x="474" y="206"/>
                    </a:lnTo>
                    <a:lnTo>
                      <a:pt x="483" y="196"/>
                    </a:lnTo>
                    <a:lnTo>
                      <a:pt x="485" y="189"/>
                    </a:lnTo>
                    <a:lnTo>
                      <a:pt x="483" y="182"/>
                    </a:lnTo>
                    <a:lnTo>
                      <a:pt x="476" y="174"/>
                    </a:lnTo>
                    <a:lnTo>
                      <a:pt x="466" y="166"/>
                    </a:lnTo>
                    <a:lnTo>
                      <a:pt x="457" y="158"/>
                    </a:lnTo>
                    <a:lnTo>
                      <a:pt x="447" y="153"/>
                    </a:lnTo>
                    <a:lnTo>
                      <a:pt x="440" y="149"/>
                    </a:lnTo>
                    <a:lnTo>
                      <a:pt x="438" y="148"/>
                    </a:lnTo>
                    <a:lnTo>
                      <a:pt x="436" y="148"/>
                    </a:lnTo>
                    <a:lnTo>
                      <a:pt x="432" y="148"/>
                    </a:lnTo>
                    <a:lnTo>
                      <a:pt x="428" y="147"/>
                    </a:lnTo>
                    <a:lnTo>
                      <a:pt x="422" y="147"/>
                    </a:lnTo>
                    <a:lnTo>
                      <a:pt x="414" y="147"/>
                    </a:lnTo>
                    <a:lnTo>
                      <a:pt x="407" y="145"/>
                    </a:lnTo>
                    <a:lnTo>
                      <a:pt x="399" y="145"/>
                    </a:lnTo>
                    <a:lnTo>
                      <a:pt x="391" y="145"/>
                    </a:lnTo>
                    <a:lnTo>
                      <a:pt x="385" y="145"/>
                    </a:lnTo>
                    <a:lnTo>
                      <a:pt x="379" y="147"/>
                    </a:lnTo>
                    <a:lnTo>
                      <a:pt x="374" y="149"/>
                    </a:lnTo>
                    <a:lnTo>
                      <a:pt x="370" y="152"/>
                    </a:lnTo>
                    <a:lnTo>
                      <a:pt x="365" y="156"/>
                    </a:lnTo>
                    <a:lnTo>
                      <a:pt x="360" y="160"/>
                    </a:lnTo>
                    <a:lnTo>
                      <a:pt x="352" y="164"/>
                    </a:lnTo>
                    <a:lnTo>
                      <a:pt x="342" y="169"/>
                    </a:lnTo>
                    <a:lnTo>
                      <a:pt x="330" y="174"/>
                    </a:lnTo>
                    <a:lnTo>
                      <a:pt x="316" y="178"/>
                    </a:lnTo>
                    <a:lnTo>
                      <a:pt x="302" y="183"/>
                    </a:lnTo>
                    <a:lnTo>
                      <a:pt x="288" y="185"/>
                    </a:lnTo>
                    <a:lnTo>
                      <a:pt x="274" y="188"/>
                    </a:lnTo>
                    <a:lnTo>
                      <a:pt x="261" y="191"/>
                    </a:lnTo>
                    <a:lnTo>
                      <a:pt x="250" y="192"/>
                    </a:lnTo>
                    <a:lnTo>
                      <a:pt x="243" y="192"/>
                    </a:lnTo>
                    <a:lnTo>
                      <a:pt x="234" y="192"/>
                    </a:lnTo>
                    <a:lnTo>
                      <a:pt x="222" y="191"/>
                    </a:lnTo>
                    <a:lnTo>
                      <a:pt x="208" y="189"/>
                    </a:lnTo>
                    <a:lnTo>
                      <a:pt x="194" y="187"/>
                    </a:lnTo>
                    <a:lnTo>
                      <a:pt x="180" y="185"/>
                    </a:lnTo>
                    <a:lnTo>
                      <a:pt x="168" y="184"/>
                    </a:lnTo>
                    <a:lnTo>
                      <a:pt x="160" y="183"/>
                    </a:lnTo>
                    <a:lnTo>
                      <a:pt x="158" y="18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6"/>
              <p:cNvSpPr/>
              <p:nvPr/>
            </p:nvSpPr>
            <p:spPr>
              <a:xfrm flipH="1">
                <a:off x="807" y="2801"/>
                <a:ext cx="83" cy="95"/>
              </a:xfrm>
              <a:custGeom>
                <a:rect b="b" l="l" r="r" t="t"/>
                <a:pathLst>
                  <a:path extrusionOk="0" h="284" w="248">
                    <a:moveTo>
                      <a:pt x="229" y="169"/>
                    </a:moveTo>
                    <a:lnTo>
                      <a:pt x="220" y="186"/>
                    </a:lnTo>
                    <a:lnTo>
                      <a:pt x="207" y="203"/>
                    </a:lnTo>
                    <a:lnTo>
                      <a:pt x="193" y="220"/>
                    </a:lnTo>
                    <a:lnTo>
                      <a:pt x="177" y="235"/>
                    </a:lnTo>
                    <a:lnTo>
                      <a:pt x="160" y="249"/>
                    </a:lnTo>
                    <a:lnTo>
                      <a:pt x="144" y="261"/>
                    </a:lnTo>
                    <a:lnTo>
                      <a:pt x="127" y="270"/>
                    </a:lnTo>
                    <a:lnTo>
                      <a:pt x="113" y="275"/>
                    </a:lnTo>
                    <a:lnTo>
                      <a:pt x="101" y="279"/>
                    </a:lnTo>
                    <a:lnTo>
                      <a:pt x="91" y="282"/>
                    </a:lnTo>
                    <a:lnTo>
                      <a:pt x="84" y="284"/>
                    </a:lnTo>
                    <a:lnTo>
                      <a:pt x="76" y="284"/>
                    </a:lnTo>
                    <a:lnTo>
                      <a:pt x="70" y="283"/>
                    </a:lnTo>
                    <a:lnTo>
                      <a:pt x="64" y="279"/>
                    </a:lnTo>
                    <a:lnTo>
                      <a:pt x="55" y="274"/>
                    </a:lnTo>
                    <a:lnTo>
                      <a:pt x="44" y="265"/>
                    </a:lnTo>
                    <a:lnTo>
                      <a:pt x="33" y="256"/>
                    </a:lnTo>
                    <a:lnTo>
                      <a:pt x="22" y="249"/>
                    </a:lnTo>
                    <a:lnTo>
                      <a:pt x="13" y="243"/>
                    </a:lnTo>
                    <a:lnTo>
                      <a:pt x="7" y="235"/>
                    </a:lnTo>
                    <a:lnTo>
                      <a:pt x="3" y="227"/>
                    </a:lnTo>
                    <a:lnTo>
                      <a:pt x="0" y="217"/>
                    </a:lnTo>
                    <a:lnTo>
                      <a:pt x="0" y="204"/>
                    </a:lnTo>
                    <a:lnTo>
                      <a:pt x="4" y="186"/>
                    </a:lnTo>
                    <a:lnTo>
                      <a:pt x="9" y="165"/>
                    </a:lnTo>
                    <a:lnTo>
                      <a:pt x="17" y="142"/>
                    </a:lnTo>
                    <a:lnTo>
                      <a:pt x="25" y="119"/>
                    </a:lnTo>
                    <a:lnTo>
                      <a:pt x="33" y="96"/>
                    </a:lnTo>
                    <a:lnTo>
                      <a:pt x="42" y="75"/>
                    </a:lnTo>
                    <a:lnTo>
                      <a:pt x="51" y="58"/>
                    </a:lnTo>
                    <a:lnTo>
                      <a:pt x="60" y="45"/>
                    </a:lnTo>
                    <a:lnTo>
                      <a:pt x="67" y="38"/>
                    </a:lnTo>
                    <a:lnTo>
                      <a:pt x="74" y="35"/>
                    </a:lnTo>
                    <a:lnTo>
                      <a:pt x="80" y="33"/>
                    </a:lnTo>
                    <a:lnTo>
                      <a:pt x="87" y="30"/>
                    </a:lnTo>
                    <a:lnTo>
                      <a:pt x="93" y="30"/>
                    </a:lnTo>
                    <a:lnTo>
                      <a:pt x="100" y="30"/>
                    </a:lnTo>
                    <a:lnTo>
                      <a:pt x="106" y="31"/>
                    </a:lnTo>
                    <a:lnTo>
                      <a:pt x="113" y="34"/>
                    </a:lnTo>
                    <a:lnTo>
                      <a:pt x="119" y="38"/>
                    </a:lnTo>
                    <a:lnTo>
                      <a:pt x="131" y="47"/>
                    </a:lnTo>
                    <a:lnTo>
                      <a:pt x="137" y="53"/>
                    </a:lnTo>
                    <a:lnTo>
                      <a:pt x="140" y="57"/>
                    </a:lnTo>
                    <a:lnTo>
                      <a:pt x="140" y="58"/>
                    </a:lnTo>
                    <a:lnTo>
                      <a:pt x="141" y="57"/>
                    </a:lnTo>
                    <a:lnTo>
                      <a:pt x="147" y="53"/>
                    </a:lnTo>
                    <a:lnTo>
                      <a:pt x="158" y="45"/>
                    </a:lnTo>
                    <a:lnTo>
                      <a:pt x="172" y="35"/>
                    </a:lnTo>
                    <a:lnTo>
                      <a:pt x="184" y="24"/>
                    </a:lnTo>
                    <a:lnTo>
                      <a:pt x="186" y="15"/>
                    </a:lnTo>
                    <a:lnTo>
                      <a:pt x="184" y="8"/>
                    </a:lnTo>
                    <a:lnTo>
                      <a:pt x="182" y="6"/>
                    </a:lnTo>
                    <a:lnTo>
                      <a:pt x="182" y="4"/>
                    </a:lnTo>
                    <a:lnTo>
                      <a:pt x="185" y="3"/>
                    </a:lnTo>
                    <a:lnTo>
                      <a:pt x="187" y="0"/>
                    </a:lnTo>
                    <a:lnTo>
                      <a:pt x="193" y="0"/>
                    </a:lnTo>
                    <a:lnTo>
                      <a:pt x="198" y="2"/>
                    </a:lnTo>
                    <a:lnTo>
                      <a:pt x="204" y="8"/>
                    </a:lnTo>
                    <a:lnTo>
                      <a:pt x="212" y="20"/>
                    </a:lnTo>
                    <a:lnTo>
                      <a:pt x="221" y="38"/>
                    </a:lnTo>
                    <a:lnTo>
                      <a:pt x="236" y="78"/>
                    </a:lnTo>
                    <a:lnTo>
                      <a:pt x="244" y="107"/>
                    </a:lnTo>
                    <a:lnTo>
                      <a:pt x="248" y="127"/>
                    </a:lnTo>
                    <a:lnTo>
                      <a:pt x="248" y="133"/>
                    </a:lnTo>
                    <a:lnTo>
                      <a:pt x="229" y="169"/>
                    </a:lnTo>
                    <a:close/>
                  </a:path>
                </a:pathLst>
              </a:custGeom>
              <a:solidFill>
                <a:srgbClr val="7F99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6"/>
              <p:cNvSpPr/>
              <p:nvPr/>
            </p:nvSpPr>
            <p:spPr>
              <a:xfrm flipH="1">
                <a:off x="752" y="2696"/>
                <a:ext cx="66" cy="111"/>
              </a:xfrm>
              <a:custGeom>
                <a:rect b="b" l="l" r="r" t="t"/>
                <a:pathLst>
                  <a:path extrusionOk="0" h="333" w="197">
                    <a:moveTo>
                      <a:pt x="9" y="296"/>
                    </a:moveTo>
                    <a:lnTo>
                      <a:pt x="27" y="297"/>
                    </a:lnTo>
                    <a:lnTo>
                      <a:pt x="44" y="302"/>
                    </a:lnTo>
                    <a:lnTo>
                      <a:pt x="60" y="309"/>
                    </a:lnTo>
                    <a:lnTo>
                      <a:pt x="76" y="316"/>
                    </a:lnTo>
                    <a:lnTo>
                      <a:pt x="90" y="324"/>
                    </a:lnTo>
                    <a:lnTo>
                      <a:pt x="102" y="329"/>
                    </a:lnTo>
                    <a:lnTo>
                      <a:pt x="111" y="333"/>
                    </a:lnTo>
                    <a:lnTo>
                      <a:pt x="117" y="332"/>
                    </a:lnTo>
                    <a:lnTo>
                      <a:pt x="125" y="327"/>
                    </a:lnTo>
                    <a:lnTo>
                      <a:pt x="133" y="322"/>
                    </a:lnTo>
                    <a:lnTo>
                      <a:pt x="140" y="315"/>
                    </a:lnTo>
                    <a:lnTo>
                      <a:pt x="147" y="307"/>
                    </a:lnTo>
                    <a:lnTo>
                      <a:pt x="153" y="297"/>
                    </a:lnTo>
                    <a:lnTo>
                      <a:pt x="161" y="283"/>
                    </a:lnTo>
                    <a:lnTo>
                      <a:pt x="169" y="263"/>
                    </a:lnTo>
                    <a:lnTo>
                      <a:pt x="176" y="239"/>
                    </a:lnTo>
                    <a:lnTo>
                      <a:pt x="189" y="183"/>
                    </a:lnTo>
                    <a:lnTo>
                      <a:pt x="196" y="132"/>
                    </a:lnTo>
                    <a:lnTo>
                      <a:pt x="197" y="92"/>
                    </a:lnTo>
                    <a:lnTo>
                      <a:pt x="196" y="71"/>
                    </a:lnTo>
                    <a:lnTo>
                      <a:pt x="195" y="65"/>
                    </a:lnTo>
                    <a:lnTo>
                      <a:pt x="191" y="58"/>
                    </a:lnTo>
                    <a:lnTo>
                      <a:pt x="187" y="49"/>
                    </a:lnTo>
                    <a:lnTo>
                      <a:pt x="180" y="42"/>
                    </a:lnTo>
                    <a:lnTo>
                      <a:pt x="174" y="33"/>
                    </a:lnTo>
                    <a:lnTo>
                      <a:pt x="166" y="25"/>
                    </a:lnTo>
                    <a:lnTo>
                      <a:pt x="157" y="20"/>
                    </a:lnTo>
                    <a:lnTo>
                      <a:pt x="147" y="16"/>
                    </a:lnTo>
                    <a:lnTo>
                      <a:pt x="136" y="13"/>
                    </a:lnTo>
                    <a:lnTo>
                      <a:pt x="126" y="9"/>
                    </a:lnTo>
                    <a:lnTo>
                      <a:pt x="116" y="7"/>
                    </a:lnTo>
                    <a:lnTo>
                      <a:pt x="106" y="3"/>
                    </a:lnTo>
                    <a:lnTo>
                      <a:pt x="95" y="2"/>
                    </a:lnTo>
                    <a:lnTo>
                      <a:pt x="86" y="0"/>
                    </a:lnTo>
                    <a:lnTo>
                      <a:pt x="77" y="2"/>
                    </a:lnTo>
                    <a:lnTo>
                      <a:pt x="71" y="5"/>
                    </a:lnTo>
                    <a:lnTo>
                      <a:pt x="64" y="12"/>
                    </a:lnTo>
                    <a:lnTo>
                      <a:pt x="55" y="21"/>
                    </a:lnTo>
                    <a:lnTo>
                      <a:pt x="46" y="31"/>
                    </a:lnTo>
                    <a:lnTo>
                      <a:pt x="37" y="42"/>
                    </a:lnTo>
                    <a:lnTo>
                      <a:pt x="28" y="53"/>
                    </a:lnTo>
                    <a:lnTo>
                      <a:pt x="22" y="65"/>
                    </a:lnTo>
                    <a:lnTo>
                      <a:pt x="17" y="74"/>
                    </a:lnTo>
                    <a:lnTo>
                      <a:pt x="15" y="82"/>
                    </a:lnTo>
                    <a:lnTo>
                      <a:pt x="11" y="97"/>
                    </a:lnTo>
                    <a:lnTo>
                      <a:pt x="5" y="116"/>
                    </a:lnTo>
                    <a:lnTo>
                      <a:pt x="0" y="138"/>
                    </a:lnTo>
                    <a:lnTo>
                      <a:pt x="5" y="160"/>
                    </a:lnTo>
                    <a:lnTo>
                      <a:pt x="10" y="171"/>
                    </a:lnTo>
                    <a:lnTo>
                      <a:pt x="15" y="180"/>
                    </a:lnTo>
                    <a:lnTo>
                      <a:pt x="20" y="187"/>
                    </a:lnTo>
                    <a:lnTo>
                      <a:pt x="24" y="194"/>
                    </a:lnTo>
                    <a:lnTo>
                      <a:pt x="28" y="200"/>
                    </a:lnTo>
                    <a:lnTo>
                      <a:pt x="33" y="204"/>
                    </a:lnTo>
                    <a:lnTo>
                      <a:pt x="38" y="209"/>
                    </a:lnTo>
                    <a:lnTo>
                      <a:pt x="45" y="213"/>
                    </a:lnTo>
                    <a:lnTo>
                      <a:pt x="53" y="220"/>
                    </a:lnTo>
                    <a:lnTo>
                      <a:pt x="53" y="225"/>
                    </a:lnTo>
                    <a:lnTo>
                      <a:pt x="47" y="229"/>
                    </a:lnTo>
                    <a:lnTo>
                      <a:pt x="45" y="230"/>
                    </a:lnTo>
                    <a:lnTo>
                      <a:pt x="45" y="249"/>
                    </a:lnTo>
                    <a:lnTo>
                      <a:pt x="32" y="275"/>
                    </a:lnTo>
                    <a:lnTo>
                      <a:pt x="9" y="296"/>
                    </a:lnTo>
                    <a:close/>
                  </a:path>
                </a:pathLst>
              </a:custGeom>
              <a:solidFill>
                <a:srgbClr val="7F99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6"/>
              <p:cNvSpPr/>
              <p:nvPr/>
            </p:nvSpPr>
            <p:spPr>
              <a:xfrm flipH="1">
                <a:off x="779" y="2587"/>
                <a:ext cx="71" cy="88"/>
              </a:xfrm>
              <a:custGeom>
                <a:rect b="b" l="l" r="r" t="t"/>
                <a:pathLst>
                  <a:path extrusionOk="0" h="263" w="212">
                    <a:moveTo>
                      <a:pt x="181" y="106"/>
                    </a:moveTo>
                    <a:lnTo>
                      <a:pt x="189" y="122"/>
                    </a:lnTo>
                    <a:lnTo>
                      <a:pt x="196" y="138"/>
                    </a:lnTo>
                    <a:lnTo>
                      <a:pt x="202" y="156"/>
                    </a:lnTo>
                    <a:lnTo>
                      <a:pt x="207" y="174"/>
                    </a:lnTo>
                    <a:lnTo>
                      <a:pt x="211" y="192"/>
                    </a:lnTo>
                    <a:lnTo>
                      <a:pt x="212" y="211"/>
                    </a:lnTo>
                    <a:lnTo>
                      <a:pt x="211" y="230"/>
                    </a:lnTo>
                    <a:lnTo>
                      <a:pt x="205" y="248"/>
                    </a:lnTo>
                    <a:lnTo>
                      <a:pt x="198" y="254"/>
                    </a:lnTo>
                    <a:lnTo>
                      <a:pt x="189" y="260"/>
                    </a:lnTo>
                    <a:lnTo>
                      <a:pt x="180" y="263"/>
                    </a:lnTo>
                    <a:lnTo>
                      <a:pt x="171" y="263"/>
                    </a:lnTo>
                    <a:lnTo>
                      <a:pt x="168" y="254"/>
                    </a:lnTo>
                    <a:lnTo>
                      <a:pt x="169" y="245"/>
                    </a:lnTo>
                    <a:lnTo>
                      <a:pt x="172" y="235"/>
                    </a:lnTo>
                    <a:lnTo>
                      <a:pt x="173" y="226"/>
                    </a:lnTo>
                    <a:lnTo>
                      <a:pt x="167" y="195"/>
                    </a:lnTo>
                    <a:lnTo>
                      <a:pt x="158" y="164"/>
                    </a:lnTo>
                    <a:lnTo>
                      <a:pt x="143" y="134"/>
                    </a:lnTo>
                    <a:lnTo>
                      <a:pt x="127" y="106"/>
                    </a:lnTo>
                    <a:lnTo>
                      <a:pt x="106" y="80"/>
                    </a:lnTo>
                    <a:lnTo>
                      <a:pt x="83" y="57"/>
                    </a:lnTo>
                    <a:lnTo>
                      <a:pt x="57" y="38"/>
                    </a:lnTo>
                    <a:lnTo>
                      <a:pt x="29" y="21"/>
                    </a:lnTo>
                    <a:lnTo>
                      <a:pt x="20" y="17"/>
                    </a:lnTo>
                    <a:lnTo>
                      <a:pt x="9" y="16"/>
                    </a:lnTo>
                    <a:lnTo>
                      <a:pt x="0" y="13"/>
                    </a:lnTo>
                    <a:lnTo>
                      <a:pt x="0" y="3"/>
                    </a:lnTo>
                    <a:lnTo>
                      <a:pt x="2" y="2"/>
                    </a:lnTo>
                    <a:lnTo>
                      <a:pt x="4" y="2"/>
                    </a:lnTo>
                    <a:lnTo>
                      <a:pt x="8" y="2"/>
                    </a:lnTo>
                    <a:lnTo>
                      <a:pt x="11" y="0"/>
                    </a:lnTo>
                    <a:lnTo>
                      <a:pt x="36" y="3"/>
                    </a:lnTo>
                    <a:lnTo>
                      <a:pt x="61" y="9"/>
                    </a:lnTo>
                    <a:lnTo>
                      <a:pt x="84" y="20"/>
                    </a:lnTo>
                    <a:lnTo>
                      <a:pt x="106" y="33"/>
                    </a:lnTo>
                    <a:lnTo>
                      <a:pt x="127" y="48"/>
                    </a:lnTo>
                    <a:lnTo>
                      <a:pt x="146" y="66"/>
                    </a:lnTo>
                    <a:lnTo>
                      <a:pt x="164" y="85"/>
                    </a:lnTo>
                    <a:lnTo>
                      <a:pt x="181" y="1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6"/>
              <p:cNvSpPr/>
              <p:nvPr/>
            </p:nvSpPr>
            <p:spPr>
              <a:xfrm flipH="1">
                <a:off x="895" y="2595"/>
                <a:ext cx="114" cy="84"/>
              </a:xfrm>
              <a:custGeom>
                <a:rect b="b" l="l" r="r" t="t"/>
                <a:pathLst>
                  <a:path extrusionOk="0" h="254" w="342">
                    <a:moveTo>
                      <a:pt x="342" y="8"/>
                    </a:moveTo>
                    <a:lnTo>
                      <a:pt x="342" y="13"/>
                    </a:lnTo>
                    <a:lnTo>
                      <a:pt x="338" y="16"/>
                    </a:lnTo>
                    <a:lnTo>
                      <a:pt x="333" y="17"/>
                    </a:lnTo>
                    <a:lnTo>
                      <a:pt x="327" y="20"/>
                    </a:lnTo>
                    <a:lnTo>
                      <a:pt x="304" y="22"/>
                    </a:lnTo>
                    <a:lnTo>
                      <a:pt x="282" y="27"/>
                    </a:lnTo>
                    <a:lnTo>
                      <a:pt x="260" y="34"/>
                    </a:lnTo>
                    <a:lnTo>
                      <a:pt x="240" y="41"/>
                    </a:lnTo>
                    <a:lnTo>
                      <a:pt x="219" y="51"/>
                    </a:lnTo>
                    <a:lnTo>
                      <a:pt x="198" y="60"/>
                    </a:lnTo>
                    <a:lnTo>
                      <a:pt x="178" y="69"/>
                    </a:lnTo>
                    <a:lnTo>
                      <a:pt x="157" y="75"/>
                    </a:lnTo>
                    <a:lnTo>
                      <a:pt x="142" y="85"/>
                    </a:lnTo>
                    <a:lnTo>
                      <a:pt x="124" y="97"/>
                    </a:lnTo>
                    <a:lnTo>
                      <a:pt x="107" y="109"/>
                    </a:lnTo>
                    <a:lnTo>
                      <a:pt x="90" y="120"/>
                    </a:lnTo>
                    <a:lnTo>
                      <a:pt x="75" y="134"/>
                    </a:lnTo>
                    <a:lnTo>
                      <a:pt x="63" y="150"/>
                    </a:lnTo>
                    <a:lnTo>
                      <a:pt x="56" y="168"/>
                    </a:lnTo>
                    <a:lnTo>
                      <a:pt x="56" y="189"/>
                    </a:lnTo>
                    <a:lnTo>
                      <a:pt x="63" y="198"/>
                    </a:lnTo>
                    <a:lnTo>
                      <a:pt x="69" y="207"/>
                    </a:lnTo>
                    <a:lnTo>
                      <a:pt x="77" y="214"/>
                    </a:lnTo>
                    <a:lnTo>
                      <a:pt x="86" y="219"/>
                    </a:lnTo>
                    <a:lnTo>
                      <a:pt x="95" y="225"/>
                    </a:lnTo>
                    <a:lnTo>
                      <a:pt x="105" y="227"/>
                    </a:lnTo>
                    <a:lnTo>
                      <a:pt x="116" y="230"/>
                    </a:lnTo>
                    <a:lnTo>
                      <a:pt x="127" y="230"/>
                    </a:lnTo>
                    <a:lnTo>
                      <a:pt x="130" y="230"/>
                    </a:lnTo>
                    <a:lnTo>
                      <a:pt x="134" y="229"/>
                    </a:lnTo>
                    <a:lnTo>
                      <a:pt x="136" y="229"/>
                    </a:lnTo>
                    <a:lnTo>
                      <a:pt x="140" y="229"/>
                    </a:lnTo>
                    <a:lnTo>
                      <a:pt x="143" y="230"/>
                    </a:lnTo>
                    <a:lnTo>
                      <a:pt x="143" y="232"/>
                    </a:lnTo>
                    <a:lnTo>
                      <a:pt x="143" y="236"/>
                    </a:lnTo>
                    <a:lnTo>
                      <a:pt x="142" y="239"/>
                    </a:lnTo>
                    <a:lnTo>
                      <a:pt x="133" y="245"/>
                    </a:lnTo>
                    <a:lnTo>
                      <a:pt x="124" y="249"/>
                    </a:lnTo>
                    <a:lnTo>
                      <a:pt x="113" y="253"/>
                    </a:lnTo>
                    <a:lnTo>
                      <a:pt x="103" y="254"/>
                    </a:lnTo>
                    <a:lnTo>
                      <a:pt x="91" y="254"/>
                    </a:lnTo>
                    <a:lnTo>
                      <a:pt x="80" y="254"/>
                    </a:lnTo>
                    <a:lnTo>
                      <a:pt x="69" y="253"/>
                    </a:lnTo>
                    <a:lnTo>
                      <a:pt x="59" y="252"/>
                    </a:lnTo>
                    <a:lnTo>
                      <a:pt x="50" y="247"/>
                    </a:lnTo>
                    <a:lnTo>
                      <a:pt x="40" y="241"/>
                    </a:lnTo>
                    <a:lnTo>
                      <a:pt x="28" y="235"/>
                    </a:lnTo>
                    <a:lnTo>
                      <a:pt x="19" y="227"/>
                    </a:lnTo>
                    <a:lnTo>
                      <a:pt x="10" y="219"/>
                    </a:lnTo>
                    <a:lnTo>
                      <a:pt x="4" y="209"/>
                    </a:lnTo>
                    <a:lnTo>
                      <a:pt x="0" y="199"/>
                    </a:lnTo>
                    <a:lnTo>
                      <a:pt x="0" y="186"/>
                    </a:lnTo>
                    <a:lnTo>
                      <a:pt x="1" y="168"/>
                    </a:lnTo>
                    <a:lnTo>
                      <a:pt x="5" y="150"/>
                    </a:lnTo>
                    <a:lnTo>
                      <a:pt x="10" y="132"/>
                    </a:lnTo>
                    <a:lnTo>
                      <a:pt x="18" y="115"/>
                    </a:lnTo>
                    <a:lnTo>
                      <a:pt x="28" y="101"/>
                    </a:lnTo>
                    <a:lnTo>
                      <a:pt x="41" y="87"/>
                    </a:lnTo>
                    <a:lnTo>
                      <a:pt x="55" y="74"/>
                    </a:lnTo>
                    <a:lnTo>
                      <a:pt x="71" y="63"/>
                    </a:lnTo>
                    <a:lnTo>
                      <a:pt x="94" y="51"/>
                    </a:lnTo>
                    <a:lnTo>
                      <a:pt x="118" y="40"/>
                    </a:lnTo>
                    <a:lnTo>
                      <a:pt x="143" y="30"/>
                    </a:lnTo>
                    <a:lnTo>
                      <a:pt x="169" y="22"/>
                    </a:lnTo>
                    <a:lnTo>
                      <a:pt x="194" y="14"/>
                    </a:lnTo>
                    <a:lnTo>
                      <a:pt x="220" y="8"/>
                    </a:lnTo>
                    <a:lnTo>
                      <a:pt x="247" y="4"/>
                    </a:lnTo>
                    <a:lnTo>
                      <a:pt x="274" y="0"/>
                    </a:lnTo>
                    <a:lnTo>
                      <a:pt x="284" y="0"/>
                    </a:lnTo>
                    <a:lnTo>
                      <a:pt x="293" y="2"/>
                    </a:lnTo>
                    <a:lnTo>
                      <a:pt x="300" y="0"/>
                    </a:lnTo>
                    <a:lnTo>
                      <a:pt x="309" y="0"/>
                    </a:lnTo>
                    <a:lnTo>
                      <a:pt x="318" y="2"/>
                    </a:lnTo>
                    <a:lnTo>
                      <a:pt x="326" y="3"/>
                    </a:lnTo>
                    <a:lnTo>
                      <a:pt x="334" y="4"/>
                    </a:lnTo>
                    <a:lnTo>
                      <a:pt x="342"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6"/>
              <p:cNvSpPr/>
              <p:nvPr/>
            </p:nvSpPr>
            <p:spPr>
              <a:xfrm flipH="1">
                <a:off x="854" y="2632"/>
                <a:ext cx="118" cy="32"/>
              </a:xfrm>
              <a:custGeom>
                <a:rect b="b" l="l" r="r" t="t"/>
                <a:pathLst>
                  <a:path extrusionOk="0" h="95" w="353">
                    <a:moveTo>
                      <a:pt x="127" y="43"/>
                    </a:moveTo>
                    <a:lnTo>
                      <a:pt x="136" y="44"/>
                    </a:lnTo>
                    <a:lnTo>
                      <a:pt x="144" y="44"/>
                    </a:lnTo>
                    <a:lnTo>
                      <a:pt x="153" y="44"/>
                    </a:lnTo>
                    <a:lnTo>
                      <a:pt x="161" y="44"/>
                    </a:lnTo>
                    <a:lnTo>
                      <a:pt x="169" y="43"/>
                    </a:lnTo>
                    <a:lnTo>
                      <a:pt x="176" y="43"/>
                    </a:lnTo>
                    <a:lnTo>
                      <a:pt x="185" y="42"/>
                    </a:lnTo>
                    <a:lnTo>
                      <a:pt x="193" y="40"/>
                    </a:lnTo>
                    <a:lnTo>
                      <a:pt x="211" y="34"/>
                    </a:lnTo>
                    <a:lnTo>
                      <a:pt x="231" y="28"/>
                    </a:lnTo>
                    <a:lnTo>
                      <a:pt x="251" y="22"/>
                    </a:lnTo>
                    <a:lnTo>
                      <a:pt x="271" y="18"/>
                    </a:lnTo>
                    <a:lnTo>
                      <a:pt x="291" y="15"/>
                    </a:lnTo>
                    <a:lnTo>
                      <a:pt x="312" y="13"/>
                    </a:lnTo>
                    <a:lnTo>
                      <a:pt x="332" y="13"/>
                    </a:lnTo>
                    <a:lnTo>
                      <a:pt x="353" y="16"/>
                    </a:lnTo>
                    <a:lnTo>
                      <a:pt x="348" y="26"/>
                    </a:lnTo>
                    <a:lnTo>
                      <a:pt x="339" y="30"/>
                    </a:lnTo>
                    <a:lnTo>
                      <a:pt x="327" y="33"/>
                    </a:lnTo>
                    <a:lnTo>
                      <a:pt x="318" y="38"/>
                    </a:lnTo>
                    <a:lnTo>
                      <a:pt x="305" y="44"/>
                    </a:lnTo>
                    <a:lnTo>
                      <a:pt x="291" y="49"/>
                    </a:lnTo>
                    <a:lnTo>
                      <a:pt x="278" y="55"/>
                    </a:lnTo>
                    <a:lnTo>
                      <a:pt x="265" y="58"/>
                    </a:lnTo>
                    <a:lnTo>
                      <a:pt x="251" y="64"/>
                    </a:lnTo>
                    <a:lnTo>
                      <a:pt x="238" y="69"/>
                    </a:lnTo>
                    <a:lnTo>
                      <a:pt x="225" y="74"/>
                    </a:lnTo>
                    <a:lnTo>
                      <a:pt x="212" y="80"/>
                    </a:lnTo>
                    <a:lnTo>
                      <a:pt x="193" y="86"/>
                    </a:lnTo>
                    <a:lnTo>
                      <a:pt x="174" y="89"/>
                    </a:lnTo>
                    <a:lnTo>
                      <a:pt x="153" y="93"/>
                    </a:lnTo>
                    <a:lnTo>
                      <a:pt x="133" y="95"/>
                    </a:lnTo>
                    <a:lnTo>
                      <a:pt x="112" y="93"/>
                    </a:lnTo>
                    <a:lnTo>
                      <a:pt x="91" y="89"/>
                    </a:lnTo>
                    <a:lnTo>
                      <a:pt x="73" y="82"/>
                    </a:lnTo>
                    <a:lnTo>
                      <a:pt x="56" y="70"/>
                    </a:lnTo>
                    <a:lnTo>
                      <a:pt x="49" y="66"/>
                    </a:lnTo>
                    <a:lnTo>
                      <a:pt x="41" y="61"/>
                    </a:lnTo>
                    <a:lnTo>
                      <a:pt x="33" y="56"/>
                    </a:lnTo>
                    <a:lnTo>
                      <a:pt x="27" y="51"/>
                    </a:lnTo>
                    <a:lnTo>
                      <a:pt x="19" y="44"/>
                    </a:lnTo>
                    <a:lnTo>
                      <a:pt x="13" y="39"/>
                    </a:lnTo>
                    <a:lnTo>
                      <a:pt x="6" y="33"/>
                    </a:lnTo>
                    <a:lnTo>
                      <a:pt x="0" y="26"/>
                    </a:lnTo>
                    <a:lnTo>
                      <a:pt x="4" y="16"/>
                    </a:lnTo>
                    <a:lnTo>
                      <a:pt x="11" y="9"/>
                    </a:lnTo>
                    <a:lnTo>
                      <a:pt x="23" y="4"/>
                    </a:lnTo>
                    <a:lnTo>
                      <a:pt x="33" y="0"/>
                    </a:lnTo>
                    <a:lnTo>
                      <a:pt x="46" y="2"/>
                    </a:lnTo>
                    <a:lnTo>
                      <a:pt x="59" y="7"/>
                    </a:lnTo>
                    <a:lnTo>
                      <a:pt x="69" y="13"/>
                    </a:lnTo>
                    <a:lnTo>
                      <a:pt x="81" y="21"/>
                    </a:lnTo>
                    <a:lnTo>
                      <a:pt x="91" y="29"/>
                    </a:lnTo>
                    <a:lnTo>
                      <a:pt x="102" y="35"/>
                    </a:lnTo>
                    <a:lnTo>
                      <a:pt x="114" y="40"/>
                    </a:lnTo>
                    <a:lnTo>
                      <a:pt x="127" y="4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6"/>
              <p:cNvSpPr/>
              <p:nvPr/>
            </p:nvSpPr>
            <p:spPr>
              <a:xfrm flipH="1">
                <a:off x="804" y="2643"/>
                <a:ext cx="47" cy="63"/>
              </a:xfrm>
              <a:custGeom>
                <a:rect b="b" l="l" r="r" t="t"/>
                <a:pathLst>
                  <a:path extrusionOk="0" h="187" w="142">
                    <a:moveTo>
                      <a:pt x="62" y="50"/>
                    </a:moveTo>
                    <a:lnTo>
                      <a:pt x="63" y="66"/>
                    </a:lnTo>
                    <a:lnTo>
                      <a:pt x="63" y="83"/>
                    </a:lnTo>
                    <a:lnTo>
                      <a:pt x="67" y="98"/>
                    </a:lnTo>
                    <a:lnTo>
                      <a:pt x="78" y="108"/>
                    </a:lnTo>
                    <a:lnTo>
                      <a:pt x="84" y="103"/>
                    </a:lnTo>
                    <a:lnTo>
                      <a:pt x="90" y="99"/>
                    </a:lnTo>
                    <a:lnTo>
                      <a:pt x="98" y="97"/>
                    </a:lnTo>
                    <a:lnTo>
                      <a:pt x="107" y="95"/>
                    </a:lnTo>
                    <a:lnTo>
                      <a:pt x="118" y="97"/>
                    </a:lnTo>
                    <a:lnTo>
                      <a:pt x="127" y="101"/>
                    </a:lnTo>
                    <a:lnTo>
                      <a:pt x="136" y="106"/>
                    </a:lnTo>
                    <a:lnTo>
                      <a:pt x="142" y="113"/>
                    </a:lnTo>
                    <a:lnTo>
                      <a:pt x="141" y="121"/>
                    </a:lnTo>
                    <a:lnTo>
                      <a:pt x="136" y="124"/>
                    </a:lnTo>
                    <a:lnTo>
                      <a:pt x="128" y="125"/>
                    </a:lnTo>
                    <a:lnTo>
                      <a:pt x="121" y="128"/>
                    </a:lnTo>
                    <a:lnTo>
                      <a:pt x="112" y="126"/>
                    </a:lnTo>
                    <a:lnTo>
                      <a:pt x="105" y="129"/>
                    </a:lnTo>
                    <a:lnTo>
                      <a:pt x="98" y="134"/>
                    </a:lnTo>
                    <a:lnTo>
                      <a:pt x="92" y="139"/>
                    </a:lnTo>
                    <a:lnTo>
                      <a:pt x="83" y="150"/>
                    </a:lnTo>
                    <a:lnTo>
                      <a:pt x="79" y="161"/>
                    </a:lnTo>
                    <a:lnTo>
                      <a:pt x="76" y="174"/>
                    </a:lnTo>
                    <a:lnTo>
                      <a:pt x="74" y="187"/>
                    </a:lnTo>
                    <a:lnTo>
                      <a:pt x="63" y="187"/>
                    </a:lnTo>
                    <a:lnTo>
                      <a:pt x="56" y="181"/>
                    </a:lnTo>
                    <a:lnTo>
                      <a:pt x="49" y="172"/>
                    </a:lnTo>
                    <a:lnTo>
                      <a:pt x="44" y="164"/>
                    </a:lnTo>
                    <a:lnTo>
                      <a:pt x="39" y="148"/>
                    </a:lnTo>
                    <a:lnTo>
                      <a:pt x="39" y="132"/>
                    </a:lnTo>
                    <a:lnTo>
                      <a:pt x="36" y="116"/>
                    </a:lnTo>
                    <a:lnTo>
                      <a:pt x="29" y="102"/>
                    </a:lnTo>
                    <a:lnTo>
                      <a:pt x="21" y="95"/>
                    </a:lnTo>
                    <a:lnTo>
                      <a:pt x="12" y="90"/>
                    </a:lnTo>
                    <a:lnTo>
                      <a:pt x="4" y="85"/>
                    </a:lnTo>
                    <a:lnTo>
                      <a:pt x="0" y="76"/>
                    </a:lnTo>
                    <a:lnTo>
                      <a:pt x="1" y="62"/>
                    </a:lnTo>
                    <a:lnTo>
                      <a:pt x="8" y="50"/>
                    </a:lnTo>
                    <a:lnTo>
                      <a:pt x="14" y="40"/>
                    </a:lnTo>
                    <a:lnTo>
                      <a:pt x="12" y="26"/>
                    </a:lnTo>
                    <a:lnTo>
                      <a:pt x="9" y="21"/>
                    </a:lnTo>
                    <a:lnTo>
                      <a:pt x="7" y="15"/>
                    </a:lnTo>
                    <a:lnTo>
                      <a:pt x="5" y="10"/>
                    </a:lnTo>
                    <a:lnTo>
                      <a:pt x="7" y="5"/>
                    </a:lnTo>
                    <a:lnTo>
                      <a:pt x="10" y="1"/>
                    </a:lnTo>
                    <a:lnTo>
                      <a:pt x="17" y="0"/>
                    </a:lnTo>
                    <a:lnTo>
                      <a:pt x="22" y="1"/>
                    </a:lnTo>
                    <a:lnTo>
                      <a:pt x="27" y="4"/>
                    </a:lnTo>
                    <a:lnTo>
                      <a:pt x="39" y="14"/>
                    </a:lnTo>
                    <a:lnTo>
                      <a:pt x="47" y="24"/>
                    </a:lnTo>
                    <a:lnTo>
                      <a:pt x="54" y="37"/>
                    </a:lnTo>
                    <a:lnTo>
                      <a:pt x="62" y="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6"/>
              <p:cNvSpPr/>
              <p:nvPr/>
            </p:nvSpPr>
            <p:spPr>
              <a:xfrm flipH="1" rot="859870">
                <a:off x="870" y="2672"/>
                <a:ext cx="38" cy="20"/>
              </a:xfrm>
              <a:custGeom>
                <a:rect b="b" l="l" r="r" t="t"/>
                <a:pathLst>
                  <a:path extrusionOk="0" h="60" w="114">
                    <a:moveTo>
                      <a:pt x="112" y="44"/>
                    </a:moveTo>
                    <a:lnTo>
                      <a:pt x="114" y="48"/>
                    </a:lnTo>
                    <a:lnTo>
                      <a:pt x="114" y="52"/>
                    </a:lnTo>
                    <a:lnTo>
                      <a:pt x="112" y="56"/>
                    </a:lnTo>
                    <a:lnTo>
                      <a:pt x="110" y="60"/>
                    </a:lnTo>
                    <a:lnTo>
                      <a:pt x="103" y="56"/>
                    </a:lnTo>
                    <a:lnTo>
                      <a:pt x="97" y="49"/>
                    </a:lnTo>
                    <a:lnTo>
                      <a:pt x="92" y="43"/>
                    </a:lnTo>
                    <a:lnTo>
                      <a:pt x="84" y="39"/>
                    </a:lnTo>
                    <a:lnTo>
                      <a:pt x="75" y="37"/>
                    </a:lnTo>
                    <a:lnTo>
                      <a:pt x="66" y="34"/>
                    </a:lnTo>
                    <a:lnTo>
                      <a:pt x="57" y="33"/>
                    </a:lnTo>
                    <a:lnTo>
                      <a:pt x="47" y="30"/>
                    </a:lnTo>
                    <a:lnTo>
                      <a:pt x="38" y="30"/>
                    </a:lnTo>
                    <a:lnTo>
                      <a:pt x="29" y="31"/>
                    </a:lnTo>
                    <a:lnTo>
                      <a:pt x="19" y="34"/>
                    </a:lnTo>
                    <a:lnTo>
                      <a:pt x="12" y="39"/>
                    </a:lnTo>
                    <a:lnTo>
                      <a:pt x="8" y="38"/>
                    </a:lnTo>
                    <a:lnTo>
                      <a:pt x="4" y="34"/>
                    </a:lnTo>
                    <a:lnTo>
                      <a:pt x="3" y="30"/>
                    </a:lnTo>
                    <a:lnTo>
                      <a:pt x="0" y="26"/>
                    </a:lnTo>
                    <a:lnTo>
                      <a:pt x="3" y="17"/>
                    </a:lnTo>
                    <a:lnTo>
                      <a:pt x="7" y="9"/>
                    </a:lnTo>
                    <a:lnTo>
                      <a:pt x="13" y="4"/>
                    </a:lnTo>
                    <a:lnTo>
                      <a:pt x="21" y="0"/>
                    </a:lnTo>
                    <a:lnTo>
                      <a:pt x="35" y="0"/>
                    </a:lnTo>
                    <a:lnTo>
                      <a:pt x="48" y="2"/>
                    </a:lnTo>
                    <a:lnTo>
                      <a:pt x="61" y="4"/>
                    </a:lnTo>
                    <a:lnTo>
                      <a:pt x="74" y="8"/>
                    </a:lnTo>
                    <a:lnTo>
                      <a:pt x="85" y="15"/>
                    </a:lnTo>
                    <a:lnTo>
                      <a:pt x="96" y="22"/>
                    </a:lnTo>
                    <a:lnTo>
                      <a:pt x="105" y="33"/>
                    </a:lnTo>
                    <a:lnTo>
                      <a:pt x="112" y="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6"/>
              <p:cNvSpPr/>
              <p:nvPr/>
            </p:nvSpPr>
            <p:spPr>
              <a:xfrm flipH="1" rot="-1829124">
                <a:off x="891" y="2688"/>
                <a:ext cx="46" cy="71"/>
              </a:xfrm>
              <a:custGeom>
                <a:rect b="b" l="l" r="r" t="t"/>
                <a:pathLst>
                  <a:path extrusionOk="0" h="245" w="148">
                    <a:moveTo>
                      <a:pt x="22" y="34"/>
                    </a:moveTo>
                    <a:lnTo>
                      <a:pt x="31" y="74"/>
                    </a:lnTo>
                    <a:lnTo>
                      <a:pt x="37" y="115"/>
                    </a:lnTo>
                    <a:lnTo>
                      <a:pt x="45" y="156"/>
                    </a:lnTo>
                    <a:lnTo>
                      <a:pt x="56" y="195"/>
                    </a:lnTo>
                    <a:lnTo>
                      <a:pt x="67" y="203"/>
                    </a:lnTo>
                    <a:lnTo>
                      <a:pt x="77" y="207"/>
                    </a:lnTo>
                    <a:lnTo>
                      <a:pt x="89" y="208"/>
                    </a:lnTo>
                    <a:lnTo>
                      <a:pt x="102" y="205"/>
                    </a:lnTo>
                    <a:lnTo>
                      <a:pt x="113" y="203"/>
                    </a:lnTo>
                    <a:lnTo>
                      <a:pt x="125" y="200"/>
                    </a:lnTo>
                    <a:lnTo>
                      <a:pt x="135" y="196"/>
                    </a:lnTo>
                    <a:lnTo>
                      <a:pt x="145" y="194"/>
                    </a:lnTo>
                    <a:lnTo>
                      <a:pt x="148" y="198"/>
                    </a:lnTo>
                    <a:lnTo>
                      <a:pt x="148" y="202"/>
                    </a:lnTo>
                    <a:lnTo>
                      <a:pt x="145" y="205"/>
                    </a:lnTo>
                    <a:lnTo>
                      <a:pt x="143" y="209"/>
                    </a:lnTo>
                    <a:lnTo>
                      <a:pt x="134" y="218"/>
                    </a:lnTo>
                    <a:lnTo>
                      <a:pt x="125" y="226"/>
                    </a:lnTo>
                    <a:lnTo>
                      <a:pt x="114" y="231"/>
                    </a:lnTo>
                    <a:lnTo>
                      <a:pt x="104" y="236"/>
                    </a:lnTo>
                    <a:lnTo>
                      <a:pt x="93" y="242"/>
                    </a:lnTo>
                    <a:lnTo>
                      <a:pt x="81" y="244"/>
                    </a:lnTo>
                    <a:lnTo>
                      <a:pt x="68" y="245"/>
                    </a:lnTo>
                    <a:lnTo>
                      <a:pt x="55" y="245"/>
                    </a:lnTo>
                    <a:lnTo>
                      <a:pt x="38" y="238"/>
                    </a:lnTo>
                    <a:lnTo>
                      <a:pt x="27" y="226"/>
                    </a:lnTo>
                    <a:lnTo>
                      <a:pt x="20" y="212"/>
                    </a:lnTo>
                    <a:lnTo>
                      <a:pt x="15" y="195"/>
                    </a:lnTo>
                    <a:lnTo>
                      <a:pt x="13" y="178"/>
                    </a:lnTo>
                    <a:lnTo>
                      <a:pt x="11" y="160"/>
                    </a:lnTo>
                    <a:lnTo>
                      <a:pt x="10" y="143"/>
                    </a:lnTo>
                    <a:lnTo>
                      <a:pt x="6" y="128"/>
                    </a:lnTo>
                    <a:lnTo>
                      <a:pt x="6" y="97"/>
                    </a:lnTo>
                    <a:lnTo>
                      <a:pt x="5" y="66"/>
                    </a:lnTo>
                    <a:lnTo>
                      <a:pt x="2" y="36"/>
                    </a:lnTo>
                    <a:lnTo>
                      <a:pt x="0" y="5"/>
                    </a:lnTo>
                    <a:lnTo>
                      <a:pt x="10" y="0"/>
                    </a:lnTo>
                    <a:lnTo>
                      <a:pt x="15" y="8"/>
                    </a:lnTo>
                    <a:lnTo>
                      <a:pt x="18" y="22"/>
                    </a:lnTo>
                    <a:lnTo>
                      <a:pt x="22" y="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6"/>
              <p:cNvSpPr/>
              <p:nvPr/>
            </p:nvSpPr>
            <p:spPr>
              <a:xfrm flipH="1">
                <a:off x="949" y="2688"/>
                <a:ext cx="19" cy="23"/>
              </a:xfrm>
              <a:custGeom>
                <a:rect b="b" l="l" r="r" t="t"/>
                <a:pathLst>
                  <a:path extrusionOk="0" h="69" w="57">
                    <a:moveTo>
                      <a:pt x="57" y="7"/>
                    </a:moveTo>
                    <a:lnTo>
                      <a:pt x="56" y="15"/>
                    </a:lnTo>
                    <a:lnTo>
                      <a:pt x="49" y="20"/>
                    </a:lnTo>
                    <a:lnTo>
                      <a:pt x="43" y="24"/>
                    </a:lnTo>
                    <a:lnTo>
                      <a:pt x="36" y="28"/>
                    </a:lnTo>
                    <a:lnTo>
                      <a:pt x="30" y="37"/>
                    </a:lnTo>
                    <a:lnTo>
                      <a:pt x="27" y="46"/>
                    </a:lnTo>
                    <a:lnTo>
                      <a:pt x="26" y="56"/>
                    </a:lnTo>
                    <a:lnTo>
                      <a:pt x="26" y="66"/>
                    </a:lnTo>
                    <a:lnTo>
                      <a:pt x="22" y="69"/>
                    </a:lnTo>
                    <a:lnTo>
                      <a:pt x="18" y="69"/>
                    </a:lnTo>
                    <a:lnTo>
                      <a:pt x="14" y="69"/>
                    </a:lnTo>
                    <a:lnTo>
                      <a:pt x="11" y="68"/>
                    </a:lnTo>
                    <a:lnTo>
                      <a:pt x="5" y="60"/>
                    </a:lnTo>
                    <a:lnTo>
                      <a:pt x="3" y="51"/>
                    </a:lnTo>
                    <a:lnTo>
                      <a:pt x="0" y="42"/>
                    </a:lnTo>
                    <a:lnTo>
                      <a:pt x="2" y="33"/>
                    </a:lnTo>
                    <a:lnTo>
                      <a:pt x="4" y="26"/>
                    </a:lnTo>
                    <a:lnTo>
                      <a:pt x="8" y="21"/>
                    </a:lnTo>
                    <a:lnTo>
                      <a:pt x="13" y="16"/>
                    </a:lnTo>
                    <a:lnTo>
                      <a:pt x="18" y="11"/>
                    </a:lnTo>
                    <a:lnTo>
                      <a:pt x="23" y="7"/>
                    </a:lnTo>
                    <a:lnTo>
                      <a:pt x="30" y="3"/>
                    </a:lnTo>
                    <a:lnTo>
                      <a:pt x="36" y="2"/>
                    </a:lnTo>
                    <a:lnTo>
                      <a:pt x="43" y="0"/>
                    </a:lnTo>
                    <a:lnTo>
                      <a:pt x="47" y="0"/>
                    </a:lnTo>
                    <a:lnTo>
                      <a:pt x="51" y="2"/>
                    </a:lnTo>
                    <a:lnTo>
                      <a:pt x="54" y="4"/>
                    </a:lnTo>
                    <a:lnTo>
                      <a:pt x="57"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6"/>
              <p:cNvSpPr/>
              <p:nvPr/>
            </p:nvSpPr>
            <p:spPr>
              <a:xfrm flipH="1">
                <a:off x="787" y="2694"/>
                <a:ext cx="33" cy="89"/>
              </a:xfrm>
              <a:custGeom>
                <a:rect b="b" l="l" r="r" t="t"/>
                <a:pathLst>
                  <a:path extrusionOk="0" h="266" w="98">
                    <a:moveTo>
                      <a:pt x="89" y="6"/>
                    </a:moveTo>
                    <a:lnTo>
                      <a:pt x="88" y="15"/>
                    </a:lnTo>
                    <a:lnTo>
                      <a:pt x="82" y="21"/>
                    </a:lnTo>
                    <a:lnTo>
                      <a:pt x="74" y="28"/>
                    </a:lnTo>
                    <a:lnTo>
                      <a:pt x="69" y="35"/>
                    </a:lnTo>
                    <a:lnTo>
                      <a:pt x="54" y="62"/>
                    </a:lnTo>
                    <a:lnTo>
                      <a:pt x="45" y="92"/>
                    </a:lnTo>
                    <a:lnTo>
                      <a:pt x="42" y="123"/>
                    </a:lnTo>
                    <a:lnTo>
                      <a:pt x="43" y="155"/>
                    </a:lnTo>
                    <a:lnTo>
                      <a:pt x="47" y="163"/>
                    </a:lnTo>
                    <a:lnTo>
                      <a:pt x="51" y="171"/>
                    </a:lnTo>
                    <a:lnTo>
                      <a:pt x="56" y="178"/>
                    </a:lnTo>
                    <a:lnTo>
                      <a:pt x="64" y="184"/>
                    </a:lnTo>
                    <a:lnTo>
                      <a:pt x="73" y="187"/>
                    </a:lnTo>
                    <a:lnTo>
                      <a:pt x="83" y="189"/>
                    </a:lnTo>
                    <a:lnTo>
                      <a:pt x="92" y="191"/>
                    </a:lnTo>
                    <a:lnTo>
                      <a:pt x="98" y="198"/>
                    </a:lnTo>
                    <a:lnTo>
                      <a:pt x="92" y="207"/>
                    </a:lnTo>
                    <a:lnTo>
                      <a:pt x="85" y="216"/>
                    </a:lnTo>
                    <a:lnTo>
                      <a:pt x="80" y="225"/>
                    </a:lnTo>
                    <a:lnTo>
                      <a:pt x="75" y="234"/>
                    </a:lnTo>
                    <a:lnTo>
                      <a:pt x="70" y="243"/>
                    </a:lnTo>
                    <a:lnTo>
                      <a:pt x="64" y="252"/>
                    </a:lnTo>
                    <a:lnTo>
                      <a:pt x="57" y="260"/>
                    </a:lnTo>
                    <a:lnTo>
                      <a:pt x="48" y="266"/>
                    </a:lnTo>
                    <a:lnTo>
                      <a:pt x="43" y="265"/>
                    </a:lnTo>
                    <a:lnTo>
                      <a:pt x="39" y="262"/>
                    </a:lnTo>
                    <a:lnTo>
                      <a:pt x="35" y="260"/>
                    </a:lnTo>
                    <a:lnTo>
                      <a:pt x="33" y="255"/>
                    </a:lnTo>
                    <a:lnTo>
                      <a:pt x="35" y="249"/>
                    </a:lnTo>
                    <a:lnTo>
                      <a:pt x="39" y="243"/>
                    </a:lnTo>
                    <a:lnTo>
                      <a:pt x="40" y="238"/>
                    </a:lnTo>
                    <a:lnTo>
                      <a:pt x="40" y="231"/>
                    </a:lnTo>
                    <a:lnTo>
                      <a:pt x="25" y="218"/>
                    </a:lnTo>
                    <a:lnTo>
                      <a:pt x="13" y="203"/>
                    </a:lnTo>
                    <a:lnTo>
                      <a:pt x="7" y="186"/>
                    </a:lnTo>
                    <a:lnTo>
                      <a:pt x="2" y="167"/>
                    </a:lnTo>
                    <a:lnTo>
                      <a:pt x="0" y="148"/>
                    </a:lnTo>
                    <a:lnTo>
                      <a:pt x="0" y="127"/>
                    </a:lnTo>
                    <a:lnTo>
                      <a:pt x="3" y="108"/>
                    </a:lnTo>
                    <a:lnTo>
                      <a:pt x="7" y="88"/>
                    </a:lnTo>
                    <a:lnTo>
                      <a:pt x="13" y="75"/>
                    </a:lnTo>
                    <a:lnTo>
                      <a:pt x="20" y="62"/>
                    </a:lnTo>
                    <a:lnTo>
                      <a:pt x="27" y="49"/>
                    </a:lnTo>
                    <a:lnTo>
                      <a:pt x="35" y="37"/>
                    </a:lnTo>
                    <a:lnTo>
                      <a:pt x="44" y="25"/>
                    </a:lnTo>
                    <a:lnTo>
                      <a:pt x="54" y="16"/>
                    </a:lnTo>
                    <a:lnTo>
                      <a:pt x="66" y="7"/>
                    </a:lnTo>
                    <a:lnTo>
                      <a:pt x="80" y="0"/>
                    </a:lnTo>
                    <a:lnTo>
                      <a:pt x="83" y="0"/>
                    </a:lnTo>
                    <a:lnTo>
                      <a:pt x="87" y="0"/>
                    </a:lnTo>
                    <a:lnTo>
                      <a:pt x="88" y="3"/>
                    </a:lnTo>
                    <a:lnTo>
                      <a:pt x="89"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6"/>
              <p:cNvSpPr/>
              <p:nvPr/>
            </p:nvSpPr>
            <p:spPr>
              <a:xfrm flipH="1">
                <a:off x="878" y="2695"/>
                <a:ext cx="25" cy="13"/>
              </a:xfrm>
              <a:custGeom>
                <a:rect b="b" l="l" r="r" t="t"/>
                <a:pathLst>
                  <a:path extrusionOk="0" h="37" w="77">
                    <a:moveTo>
                      <a:pt x="48" y="1"/>
                    </a:moveTo>
                    <a:lnTo>
                      <a:pt x="50" y="3"/>
                    </a:lnTo>
                    <a:lnTo>
                      <a:pt x="53" y="3"/>
                    </a:lnTo>
                    <a:lnTo>
                      <a:pt x="57" y="3"/>
                    </a:lnTo>
                    <a:lnTo>
                      <a:pt x="59" y="4"/>
                    </a:lnTo>
                    <a:lnTo>
                      <a:pt x="65" y="6"/>
                    </a:lnTo>
                    <a:lnTo>
                      <a:pt x="70" y="9"/>
                    </a:lnTo>
                    <a:lnTo>
                      <a:pt x="74" y="12"/>
                    </a:lnTo>
                    <a:lnTo>
                      <a:pt x="77" y="16"/>
                    </a:lnTo>
                    <a:lnTo>
                      <a:pt x="77" y="21"/>
                    </a:lnTo>
                    <a:lnTo>
                      <a:pt x="77" y="27"/>
                    </a:lnTo>
                    <a:lnTo>
                      <a:pt x="75" y="32"/>
                    </a:lnTo>
                    <a:lnTo>
                      <a:pt x="72" y="37"/>
                    </a:lnTo>
                    <a:lnTo>
                      <a:pt x="66" y="34"/>
                    </a:lnTo>
                    <a:lnTo>
                      <a:pt x="59" y="31"/>
                    </a:lnTo>
                    <a:lnTo>
                      <a:pt x="52" y="28"/>
                    </a:lnTo>
                    <a:lnTo>
                      <a:pt x="44" y="27"/>
                    </a:lnTo>
                    <a:lnTo>
                      <a:pt x="36" y="27"/>
                    </a:lnTo>
                    <a:lnTo>
                      <a:pt x="30" y="28"/>
                    </a:lnTo>
                    <a:lnTo>
                      <a:pt x="22" y="30"/>
                    </a:lnTo>
                    <a:lnTo>
                      <a:pt x="14" y="34"/>
                    </a:lnTo>
                    <a:lnTo>
                      <a:pt x="9" y="32"/>
                    </a:lnTo>
                    <a:lnTo>
                      <a:pt x="5" y="31"/>
                    </a:lnTo>
                    <a:lnTo>
                      <a:pt x="1" y="30"/>
                    </a:lnTo>
                    <a:lnTo>
                      <a:pt x="0" y="25"/>
                    </a:lnTo>
                    <a:lnTo>
                      <a:pt x="3" y="17"/>
                    </a:lnTo>
                    <a:lnTo>
                      <a:pt x="8" y="12"/>
                    </a:lnTo>
                    <a:lnTo>
                      <a:pt x="14" y="6"/>
                    </a:lnTo>
                    <a:lnTo>
                      <a:pt x="22" y="4"/>
                    </a:lnTo>
                    <a:lnTo>
                      <a:pt x="28" y="3"/>
                    </a:lnTo>
                    <a:lnTo>
                      <a:pt x="34" y="0"/>
                    </a:lnTo>
                    <a:lnTo>
                      <a:pt x="40" y="0"/>
                    </a:lnTo>
                    <a:lnTo>
                      <a:pt x="48" y="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6"/>
              <p:cNvSpPr/>
              <p:nvPr/>
            </p:nvSpPr>
            <p:spPr>
              <a:xfrm flipH="1">
                <a:off x="743" y="2697"/>
                <a:ext cx="32" cy="84"/>
              </a:xfrm>
              <a:custGeom>
                <a:rect b="b" l="l" r="r" t="t"/>
                <a:pathLst>
                  <a:path extrusionOk="0" h="252" w="95">
                    <a:moveTo>
                      <a:pt x="78" y="37"/>
                    </a:moveTo>
                    <a:lnTo>
                      <a:pt x="89" y="62"/>
                    </a:lnTo>
                    <a:lnTo>
                      <a:pt x="94" y="89"/>
                    </a:lnTo>
                    <a:lnTo>
                      <a:pt x="95" y="118"/>
                    </a:lnTo>
                    <a:lnTo>
                      <a:pt x="93" y="148"/>
                    </a:lnTo>
                    <a:lnTo>
                      <a:pt x="87" y="176"/>
                    </a:lnTo>
                    <a:lnTo>
                      <a:pt x="78" y="203"/>
                    </a:lnTo>
                    <a:lnTo>
                      <a:pt x="66" y="229"/>
                    </a:lnTo>
                    <a:lnTo>
                      <a:pt x="51" y="252"/>
                    </a:lnTo>
                    <a:lnTo>
                      <a:pt x="47" y="252"/>
                    </a:lnTo>
                    <a:lnTo>
                      <a:pt x="45" y="251"/>
                    </a:lnTo>
                    <a:lnTo>
                      <a:pt x="44" y="249"/>
                    </a:lnTo>
                    <a:lnTo>
                      <a:pt x="42" y="246"/>
                    </a:lnTo>
                    <a:lnTo>
                      <a:pt x="53" y="200"/>
                    </a:lnTo>
                    <a:lnTo>
                      <a:pt x="57" y="151"/>
                    </a:lnTo>
                    <a:lnTo>
                      <a:pt x="54" y="104"/>
                    </a:lnTo>
                    <a:lnTo>
                      <a:pt x="42" y="59"/>
                    </a:lnTo>
                    <a:lnTo>
                      <a:pt x="38" y="52"/>
                    </a:lnTo>
                    <a:lnTo>
                      <a:pt x="35" y="46"/>
                    </a:lnTo>
                    <a:lnTo>
                      <a:pt x="29" y="39"/>
                    </a:lnTo>
                    <a:lnTo>
                      <a:pt x="24" y="34"/>
                    </a:lnTo>
                    <a:lnTo>
                      <a:pt x="18" y="28"/>
                    </a:lnTo>
                    <a:lnTo>
                      <a:pt x="13" y="22"/>
                    </a:lnTo>
                    <a:lnTo>
                      <a:pt x="6" y="16"/>
                    </a:lnTo>
                    <a:lnTo>
                      <a:pt x="0" y="11"/>
                    </a:lnTo>
                    <a:lnTo>
                      <a:pt x="0" y="8"/>
                    </a:lnTo>
                    <a:lnTo>
                      <a:pt x="1" y="6"/>
                    </a:lnTo>
                    <a:lnTo>
                      <a:pt x="2" y="4"/>
                    </a:lnTo>
                    <a:lnTo>
                      <a:pt x="5" y="2"/>
                    </a:lnTo>
                    <a:lnTo>
                      <a:pt x="17" y="0"/>
                    </a:lnTo>
                    <a:lnTo>
                      <a:pt x="27" y="0"/>
                    </a:lnTo>
                    <a:lnTo>
                      <a:pt x="37" y="3"/>
                    </a:lnTo>
                    <a:lnTo>
                      <a:pt x="47" y="7"/>
                    </a:lnTo>
                    <a:lnTo>
                      <a:pt x="57" y="13"/>
                    </a:lnTo>
                    <a:lnTo>
                      <a:pt x="64" y="20"/>
                    </a:lnTo>
                    <a:lnTo>
                      <a:pt x="72" y="28"/>
                    </a:lnTo>
                    <a:lnTo>
                      <a:pt x="78"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6"/>
              <p:cNvSpPr/>
              <p:nvPr/>
            </p:nvSpPr>
            <p:spPr>
              <a:xfrm flipH="1">
                <a:off x="937" y="2704"/>
                <a:ext cx="23" cy="15"/>
              </a:xfrm>
              <a:custGeom>
                <a:rect b="b" l="l" r="r" t="t"/>
                <a:pathLst>
                  <a:path extrusionOk="0" h="45" w="69">
                    <a:moveTo>
                      <a:pt x="60" y="8"/>
                    </a:moveTo>
                    <a:lnTo>
                      <a:pt x="69" y="24"/>
                    </a:lnTo>
                    <a:lnTo>
                      <a:pt x="60" y="24"/>
                    </a:lnTo>
                    <a:lnTo>
                      <a:pt x="51" y="26"/>
                    </a:lnTo>
                    <a:lnTo>
                      <a:pt x="44" y="27"/>
                    </a:lnTo>
                    <a:lnTo>
                      <a:pt x="36" y="30"/>
                    </a:lnTo>
                    <a:lnTo>
                      <a:pt x="28" y="33"/>
                    </a:lnTo>
                    <a:lnTo>
                      <a:pt x="20" y="36"/>
                    </a:lnTo>
                    <a:lnTo>
                      <a:pt x="13" y="40"/>
                    </a:lnTo>
                    <a:lnTo>
                      <a:pt x="6" y="45"/>
                    </a:lnTo>
                    <a:lnTo>
                      <a:pt x="5" y="39"/>
                    </a:lnTo>
                    <a:lnTo>
                      <a:pt x="2" y="32"/>
                    </a:lnTo>
                    <a:lnTo>
                      <a:pt x="0" y="27"/>
                    </a:lnTo>
                    <a:lnTo>
                      <a:pt x="1" y="20"/>
                    </a:lnTo>
                    <a:lnTo>
                      <a:pt x="4" y="13"/>
                    </a:lnTo>
                    <a:lnTo>
                      <a:pt x="9" y="8"/>
                    </a:lnTo>
                    <a:lnTo>
                      <a:pt x="15" y="4"/>
                    </a:lnTo>
                    <a:lnTo>
                      <a:pt x="22" y="0"/>
                    </a:lnTo>
                    <a:lnTo>
                      <a:pt x="27" y="0"/>
                    </a:lnTo>
                    <a:lnTo>
                      <a:pt x="32" y="0"/>
                    </a:lnTo>
                    <a:lnTo>
                      <a:pt x="37" y="0"/>
                    </a:lnTo>
                    <a:lnTo>
                      <a:pt x="44" y="0"/>
                    </a:lnTo>
                    <a:lnTo>
                      <a:pt x="47" y="1"/>
                    </a:lnTo>
                    <a:lnTo>
                      <a:pt x="53" y="2"/>
                    </a:lnTo>
                    <a:lnTo>
                      <a:pt x="56" y="4"/>
                    </a:lnTo>
                    <a:lnTo>
                      <a:pt x="60"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6"/>
              <p:cNvSpPr/>
              <p:nvPr/>
            </p:nvSpPr>
            <p:spPr>
              <a:xfrm flipH="1">
                <a:off x="838" y="2729"/>
                <a:ext cx="120" cy="171"/>
              </a:xfrm>
              <a:custGeom>
                <a:rect b="b" l="l" r="r" t="t"/>
                <a:pathLst>
                  <a:path extrusionOk="0" h="514" w="361">
                    <a:moveTo>
                      <a:pt x="17" y="37"/>
                    </a:moveTo>
                    <a:lnTo>
                      <a:pt x="31" y="71"/>
                    </a:lnTo>
                    <a:lnTo>
                      <a:pt x="47" y="105"/>
                    </a:lnTo>
                    <a:lnTo>
                      <a:pt x="65" y="140"/>
                    </a:lnTo>
                    <a:lnTo>
                      <a:pt x="84" y="172"/>
                    </a:lnTo>
                    <a:lnTo>
                      <a:pt x="106" y="203"/>
                    </a:lnTo>
                    <a:lnTo>
                      <a:pt x="131" y="233"/>
                    </a:lnTo>
                    <a:lnTo>
                      <a:pt x="159" y="259"/>
                    </a:lnTo>
                    <a:lnTo>
                      <a:pt x="190" y="282"/>
                    </a:lnTo>
                    <a:lnTo>
                      <a:pt x="198" y="285"/>
                    </a:lnTo>
                    <a:lnTo>
                      <a:pt x="205" y="286"/>
                    </a:lnTo>
                    <a:lnTo>
                      <a:pt x="212" y="286"/>
                    </a:lnTo>
                    <a:lnTo>
                      <a:pt x="220" y="285"/>
                    </a:lnTo>
                    <a:lnTo>
                      <a:pt x="225" y="276"/>
                    </a:lnTo>
                    <a:lnTo>
                      <a:pt x="230" y="268"/>
                    </a:lnTo>
                    <a:lnTo>
                      <a:pt x="236" y="260"/>
                    </a:lnTo>
                    <a:lnTo>
                      <a:pt x="244" y="254"/>
                    </a:lnTo>
                    <a:lnTo>
                      <a:pt x="252" y="247"/>
                    </a:lnTo>
                    <a:lnTo>
                      <a:pt x="261" y="242"/>
                    </a:lnTo>
                    <a:lnTo>
                      <a:pt x="269" y="238"/>
                    </a:lnTo>
                    <a:lnTo>
                      <a:pt x="278" y="234"/>
                    </a:lnTo>
                    <a:lnTo>
                      <a:pt x="289" y="234"/>
                    </a:lnTo>
                    <a:lnTo>
                      <a:pt x="301" y="234"/>
                    </a:lnTo>
                    <a:lnTo>
                      <a:pt x="311" y="238"/>
                    </a:lnTo>
                    <a:lnTo>
                      <a:pt x="321" y="242"/>
                    </a:lnTo>
                    <a:lnTo>
                      <a:pt x="330" y="247"/>
                    </a:lnTo>
                    <a:lnTo>
                      <a:pt x="339" y="255"/>
                    </a:lnTo>
                    <a:lnTo>
                      <a:pt x="347" y="264"/>
                    </a:lnTo>
                    <a:lnTo>
                      <a:pt x="355" y="273"/>
                    </a:lnTo>
                    <a:lnTo>
                      <a:pt x="355" y="277"/>
                    </a:lnTo>
                    <a:lnTo>
                      <a:pt x="355" y="280"/>
                    </a:lnTo>
                    <a:lnTo>
                      <a:pt x="354" y="283"/>
                    </a:lnTo>
                    <a:lnTo>
                      <a:pt x="352" y="286"/>
                    </a:lnTo>
                    <a:lnTo>
                      <a:pt x="346" y="285"/>
                    </a:lnTo>
                    <a:lnTo>
                      <a:pt x="339" y="281"/>
                    </a:lnTo>
                    <a:lnTo>
                      <a:pt x="334" y="277"/>
                    </a:lnTo>
                    <a:lnTo>
                      <a:pt x="329" y="273"/>
                    </a:lnTo>
                    <a:lnTo>
                      <a:pt x="323" y="271"/>
                    </a:lnTo>
                    <a:lnTo>
                      <a:pt x="318" y="268"/>
                    </a:lnTo>
                    <a:lnTo>
                      <a:pt x="312" y="268"/>
                    </a:lnTo>
                    <a:lnTo>
                      <a:pt x="306" y="271"/>
                    </a:lnTo>
                    <a:lnTo>
                      <a:pt x="289" y="290"/>
                    </a:lnTo>
                    <a:lnTo>
                      <a:pt x="274" y="311"/>
                    </a:lnTo>
                    <a:lnTo>
                      <a:pt x="262" y="332"/>
                    </a:lnTo>
                    <a:lnTo>
                      <a:pt x="252" y="356"/>
                    </a:lnTo>
                    <a:lnTo>
                      <a:pt x="245" y="380"/>
                    </a:lnTo>
                    <a:lnTo>
                      <a:pt x="243" y="406"/>
                    </a:lnTo>
                    <a:lnTo>
                      <a:pt x="243" y="432"/>
                    </a:lnTo>
                    <a:lnTo>
                      <a:pt x="247" y="458"/>
                    </a:lnTo>
                    <a:lnTo>
                      <a:pt x="252" y="467"/>
                    </a:lnTo>
                    <a:lnTo>
                      <a:pt x="260" y="474"/>
                    </a:lnTo>
                    <a:lnTo>
                      <a:pt x="269" y="478"/>
                    </a:lnTo>
                    <a:lnTo>
                      <a:pt x="278" y="483"/>
                    </a:lnTo>
                    <a:lnTo>
                      <a:pt x="289" y="485"/>
                    </a:lnTo>
                    <a:lnTo>
                      <a:pt x="299" y="485"/>
                    </a:lnTo>
                    <a:lnTo>
                      <a:pt x="310" y="482"/>
                    </a:lnTo>
                    <a:lnTo>
                      <a:pt x="320" y="478"/>
                    </a:lnTo>
                    <a:lnTo>
                      <a:pt x="329" y="476"/>
                    </a:lnTo>
                    <a:lnTo>
                      <a:pt x="339" y="472"/>
                    </a:lnTo>
                    <a:lnTo>
                      <a:pt x="349" y="469"/>
                    </a:lnTo>
                    <a:lnTo>
                      <a:pt x="359" y="469"/>
                    </a:lnTo>
                    <a:lnTo>
                      <a:pt x="360" y="470"/>
                    </a:lnTo>
                    <a:lnTo>
                      <a:pt x="361" y="473"/>
                    </a:lnTo>
                    <a:lnTo>
                      <a:pt x="361" y="476"/>
                    </a:lnTo>
                    <a:lnTo>
                      <a:pt x="360" y="478"/>
                    </a:lnTo>
                    <a:lnTo>
                      <a:pt x="350" y="487"/>
                    </a:lnTo>
                    <a:lnTo>
                      <a:pt x="338" y="495"/>
                    </a:lnTo>
                    <a:lnTo>
                      <a:pt x="327" y="501"/>
                    </a:lnTo>
                    <a:lnTo>
                      <a:pt x="315" y="507"/>
                    </a:lnTo>
                    <a:lnTo>
                      <a:pt x="302" y="512"/>
                    </a:lnTo>
                    <a:lnTo>
                      <a:pt x="289" y="513"/>
                    </a:lnTo>
                    <a:lnTo>
                      <a:pt x="275" y="514"/>
                    </a:lnTo>
                    <a:lnTo>
                      <a:pt x="261" y="512"/>
                    </a:lnTo>
                    <a:lnTo>
                      <a:pt x="253" y="509"/>
                    </a:lnTo>
                    <a:lnTo>
                      <a:pt x="245" y="507"/>
                    </a:lnTo>
                    <a:lnTo>
                      <a:pt x="238" y="503"/>
                    </a:lnTo>
                    <a:lnTo>
                      <a:pt x="230" y="498"/>
                    </a:lnTo>
                    <a:lnTo>
                      <a:pt x="223" y="491"/>
                    </a:lnTo>
                    <a:lnTo>
                      <a:pt x="217" y="485"/>
                    </a:lnTo>
                    <a:lnTo>
                      <a:pt x="212" y="477"/>
                    </a:lnTo>
                    <a:lnTo>
                      <a:pt x="208" y="469"/>
                    </a:lnTo>
                    <a:lnTo>
                      <a:pt x="199" y="437"/>
                    </a:lnTo>
                    <a:lnTo>
                      <a:pt x="196" y="403"/>
                    </a:lnTo>
                    <a:lnTo>
                      <a:pt x="199" y="369"/>
                    </a:lnTo>
                    <a:lnTo>
                      <a:pt x="204" y="335"/>
                    </a:lnTo>
                    <a:lnTo>
                      <a:pt x="199" y="332"/>
                    </a:lnTo>
                    <a:lnTo>
                      <a:pt x="194" y="332"/>
                    </a:lnTo>
                    <a:lnTo>
                      <a:pt x="189" y="334"/>
                    </a:lnTo>
                    <a:lnTo>
                      <a:pt x="183" y="335"/>
                    </a:lnTo>
                    <a:lnTo>
                      <a:pt x="174" y="334"/>
                    </a:lnTo>
                    <a:lnTo>
                      <a:pt x="165" y="332"/>
                    </a:lnTo>
                    <a:lnTo>
                      <a:pt x="158" y="330"/>
                    </a:lnTo>
                    <a:lnTo>
                      <a:pt x="150" y="326"/>
                    </a:lnTo>
                    <a:lnTo>
                      <a:pt x="141" y="322"/>
                    </a:lnTo>
                    <a:lnTo>
                      <a:pt x="133" y="317"/>
                    </a:lnTo>
                    <a:lnTo>
                      <a:pt x="127" y="312"/>
                    </a:lnTo>
                    <a:lnTo>
                      <a:pt x="119" y="305"/>
                    </a:lnTo>
                    <a:lnTo>
                      <a:pt x="116" y="313"/>
                    </a:lnTo>
                    <a:lnTo>
                      <a:pt x="112" y="322"/>
                    </a:lnTo>
                    <a:lnTo>
                      <a:pt x="107" y="330"/>
                    </a:lnTo>
                    <a:lnTo>
                      <a:pt x="102" y="338"/>
                    </a:lnTo>
                    <a:lnTo>
                      <a:pt x="97" y="344"/>
                    </a:lnTo>
                    <a:lnTo>
                      <a:pt x="89" y="349"/>
                    </a:lnTo>
                    <a:lnTo>
                      <a:pt x="81" y="352"/>
                    </a:lnTo>
                    <a:lnTo>
                      <a:pt x="74" y="354"/>
                    </a:lnTo>
                    <a:lnTo>
                      <a:pt x="66" y="354"/>
                    </a:lnTo>
                    <a:lnTo>
                      <a:pt x="60" y="354"/>
                    </a:lnTo>
                    <a:lnTo>
                      <a:pt x="53" y="353"/>
                    </a:lnTo>
                    <a:lnTo>
                      <a:pt x="47" y="352"/>
                    </a:lnTo>
                    <a:lnTo>
                      <a:pt x="40" y="349"/>
                    </a:lnTo>
                    <a:lnTo>
                      <a:pt x="35" y="345"/>
                    </a:lnTo>
                    <a:lnTo>
                      <a:pt x="30" y="340"/>
                    </a:lnTo>
                    <a:lnTo>
                      <a:pt x="25" y="335"/>
                    </a:lnTo>
                    <a:lnTo>
                      <a:pt x="20" y="327"/>
                    </a:lnTo>
                    <a:lnTo>
                      <a:pt x="13" y="320"/>
                    </a:lnTo>
                    <a:lnTo>
                      <a:pt x="7" y="312"/>
                    </a:lnTo>
                    <a:lnTo>
                      <a:pt x="5" y="303"/>
                    </a:lnTo>
                    <a:lnTo>
                      <a:pt x="8" y="299"/>
                    </a:lnTo>
                    <a:lnTo>
                      <a:pt x="12" y="296"/>
                    </a:lnTo>
                    <a:lnTo>
                      <a:pt x="16" y="296"/>
                    </a:lnTo>
                    <a:lnTo>
                      <a:pt x="21" y="298"/>
                    </a:lnTo>
                    <a:lnTo>
                      <a:pt x="27" y="303"/>
                    </a:lnTo>
                    <a:lnTo>
                      <a:pt x="35" y="307"/>
                    </a:lnTo>
                    <a:lnTo>
                      <a:pt x="43" y="311"/>
                    </a:lnTo>
                    <a:lnTo>
                      <a:pt x="51" y="312"/>
                    </a:lnTo>
                    <a:lnTo>
                      <a:pt x="60" y="313"/>
                    </a:lnTo>
                    <a:lnTo>
                      <a:pt x="67" y="313"/>
                    </a:lnTo>
                    <a:lnTo>
                      <a:pt x="75" y="311"/>
                    </a:lnTo>
                    <a:lnTo>
                      <a:pt x="83" y="307"/>
                    </a:lnTo>
                    <a:lnTo>
                      <a:pt x="89" y="299"/>
                    </a:lnTo>
                    <a:lnTo>
                      <a:pt x="91" y="287"/>
                    </a:lnTo>
                    <a:lnTo>
                      <a:pt x="89" y="277"/>
                    </a:lnTo>
                    <a:lnTo>
                      <a:pt x="88" y="265"/>
                    </a:lnTo>
                    <a:lnTo>
                      <a:pt x="83" y="255"/>
                    </a:lnTo>
                    <a:lnTo>
                      <a:pt x="76" y="245"/>
                    </a:lnTo>
                    <a:lnTo>
                      <a:pt x="71" y="234"/>
                    </a:lnTo>
                    <a:lnTo>
                      <a:pt x="65" y="223"/>
                    </a:lnTo>
                    <a:lnTo>
                      <a:pt x="60" y="212"/>
                    </a:lnTo>
                    <a:lnTo>
                      <a:pt x="53" y="202"/>
                    </a:lnTo>
                    <a:lnTo>
                      <a:pt x="48" y="192"/>
                    </a:lnTo>
                    <a:lnTo>
                      <a:pt x="41" y="180"/>
                    </a:lnTo>
                    <a:lnTo>
                      <a:pt x="34" y="160"/>
                    </a:lnTo>
                    <a:lnTo>
                      <a:pt x="26" y="139"/>
                    </a:lnTo>
                    <a:lnTo>
                      <a:pt x="18" y="118"/>
                    </a:lnTo>
                    <a:lnTo>
                      <a:pt x="13" y="96"/>
                    </a:lnTo>
                    <a:lnTo>
                      <a:pt x="8" y="74"/>
                    </a:lnTo>
                    <a:lnTo>
                      <a:pt x="4" y="53"/>
                    </a:lnTo>
                    <a:lnTo>
                      <a:pt x="2" y="29"/>
                    </a:lnTo>
                    <a:lnTo>
                      <a:pt x="0" y="5"/>
                    </a:lnTo>
                    <a:lnTo>
                      <a:pt x="2" y="4"/>
                    </a:lnTo>
                    <a:lnTo>
                      <a:pt x="3" y="1"/>
                    </a:lnTo>
                    <a:lnTo>
                      <a:pt x="5" y="0"/>
                    </a:lnTo>
                    <a:lnTo>
                      <a:pt x="8" y="0"/>
                    </a:lnTo>
                    <a:lnTo>
                      <a:pt x="12" y="7"/>
                    </a:lnTo>
                    <a:lnTo>
                      <a:pt x="14" y="18"/>
                    </a:lnTo>
                    <a:lnTo>
                      <a:pt x="14" y="27"/>
                    </a:lnTo>
                    <a:lnTo>
                      <a:pt x="17" y="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6"/>
              <p:cNvSpPr/>
              <p:nvPr/>
            </p:nvSpPr>
            <p:spPr>
              <a:xfrm flipH="1">
                <a:off x="954" y="2767"/>
                <a:ext cx="41" cy="93"/>
              </a:xfrm>
              <a:custGeom>
                <a:rect b="b" l="l" r="r" t="t"/>
                <a:pathLst>
                  <a:path extrusionOk="0" h="280" w="123">
                    <a:moveTo>
                      <a:pt x="116" y="8"/>
                    </a:moveTo>
                    <a:lnTo>
                      <a:pt x="115" y="17"/>
                    </a:lnTo>
                    <a:lnTo>
                      <a:pt x="110" y="20"/>
                    </a:lnTo>
                    <a:lnTo>
                      <a:pt x="101" y="22"/>
                    </a:lnTo>
                    <a:lnTo>
                      <a:pt x="94" y="24"/>
                    </a:lnTo>
                    <a:lnTo>
                      <a:pt x="80" y="37"/>
                    </a:lnTo>
                    <a:lnTo>
                      <a:pt x="67" y="52"/>
                    </a:lnTo>
                    <a:lnTo>
                      <a:pt x="58" y="68"/>
                    </a:lnTo>
                    <a:lnTo>
                      <a:pt x="50" y="84"/>
                    </a:lnTo>
                    <a:lnTo>
                      <a:pt x="45" y="104"/>
                    </a:lnTo>
                    <a:lnTo>
                      <a:pt x="43" y="122"/>
                    </a:lnTo>
                    <a:lnTo>
                      <a:pt x="41" y="141"/>
                    </a:lnTo>
                    <a:lnTo>
                      <a:pt x="44" y="162"/>
                    </a:lnTo>
                    <a:lnTo>
                      <a:pt x="50" y="177"/>
                    </a:lnTo>
                    <a:lnTo>
                      <a:pt x="57" y="193"/>
                    </a:lnTo>
                    <a:lnTo>
                      <a:pt x="63" y="208"/>
                    </a:lnTo>
                    <a:lnTo>
                      <a:pt x="72" y="224"/>
                    </a:lnTo>
                    <a:lnTo>
                      <a:pt x="81" y="236"/>
                    </a:lnTo>
                    <a:lnTo>
                      <a:pt x="93" y="249"/>
                    </a:lnTo>
                    <a:lnTo>
                      <a:pt x="106" y="260"/>
                    </a:lnTo>
                    <a:lnTo>
                      <a:pt x="123" y="266"/>
                    </a:lnTo>
                    <a:lnTo>
                      <a:pt x="123" y="270"/>
                    </a:lnTo>
                    <a:lnTo>
                      <a:pt x="121" y="274"/>
                    </a:lnTo>
                    <a:lnTo>
                      <a:pt x="119" y="278"/>
                    </a:lnTo>
                    <a:lnTo>
                      <a:pt x="116" y="280"/>
                    </a:lnTo>
                    <a:lnTo>
                      <a:pt x="102" y="280"/>
                    </a:lnTo>
                    <a:lnTo>
                      <a:pt x="89" y="279"/>
                    </a:lnTo>
                    <a:lnTo>
                      <a:pt x="76" y="275"/>
                    </a:lnTo>
                    <a:lnTo>
                      <a:pt x="64" y="270"/>
                    </a:lnTo>
                    <a:lnTo>
                      <a:pt x="54" y="262"/>
                    </a:lnTo>
                    <a:lnTo>
                      <a:pt x="44" y="255"/>
                    </a:lnTo>
                    <a:lnTo>
                      <a:pt x="35" y="244"/>
                    </a:lnTo>
                    <a:lnTo>
                      <a:pt x="28" y="233"/>
                    </a:lnTo>
                    <a:lnTo>
                      <a:pt x="13" y="209"/>
                    </a:lnTo>
                    <a:lnTo>
                      <a:pt x="5" y="184"/>
                    </a:lnTo>
                    <a:lnTo>
                      <a:pt x="3" y="157"/>
                    </a:lnTo>
                    <a:lnTo>
                      <a:pt x="0" y="128"/>
                    </a:lnTo>
                    <a:lnTo>
                      <a:pt x="5" y="110"/>
                    </a:lnTo>
                    <a:lnTo>
                      <a:pt x="10" y="91"/>
                    </a:lnTo>
                    <a:lnTo>
                      <a:pt x="18" y="71"/>
                    </a:lnTo>
                    <a:lnTo>
                      <a:pt x="27" y="55"/>
                    </a:lnTo>
                    <a:lnTo>
                      <a:pt x="37" y="38"/>
                    </a:lnTo>
                    <a:lnTo>
                      <a:pt x="52" y="22"/>
                    </a:lnTo>
                    <a:lnTo>
                      <a:pt x="67" y="11"/>
                    </a:lnTo>
                    <a:lnTo>
                      <a:pt x="85" y="0"/>
                    </a:lnTo>
                    <a:lnTo>
                      <a:pt x="93" y="2"/>
                    </a:lnTo>
                    <a:lnTo>
                      <a:pt x="101" y="3"/>
                    </a:lnTo>
                    <a:lnTo>
                      <a:pt x="108" y="6"/>
                    </a:lnTo>
                    <a:lnTo>
                      <a:pt x="116" y="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6"/>
              <p:cNvSpPr/>
              <p:nvPr/>
            </p:nvSpPr>
            <p:spPr>
              <a:xfrm flipH="1">
                <a:off x="760" y="2786"/>
                <a:ext cx="74" cy="93"/>
              </a:xfrm>
              <a:custGeom>
                <a:rect b="b" l="l" r="r" t="t"/>
                <a:pathLst>
                  <a:path extrusionOk="0" h="279" w="221">
                    <a:moveTo>
                      <a:pt x="170" y="35"/>
                    </a:moveTo>
                    <a:lnTo>
                      <a:pt x="177" y="32"/>
                    </a:lnTo>
                    <a:lnTo>
                      <a:pt x="182" y="30"/>
                    </a:lnTo>
                    <a:lnTo>
                      <a:pt x="188" y="26"/>
                    </a:lnTo>
                    <a:lnTo>
                      <a:pt x="194" y="21"/>
                    </a:lnTo>
                    <a:lnTo>
                      <a:pt x="199" y="15"/>
                    </a:lnTo>
                    <a:lnTo>
                      <a:pt x="204" y="10"/>
                    </a:lnTo>
                    <a:lnTo>
                      <a:pt x="209" y="5"/>
                    </a:lnTo>
                    <a:lnTo>
                      <a:pt x="213" y="0"/>
                    </a:lnTo>
                    <a:lnTo>
                      <a:pt x="219" y="5"/>
                    </a:lnTo>
                    <a:lnTo>
                      <a:pt x="221" y="12"/>
                    </a:lnTo>
                    <a:lnTo>
                      <a:pt x="219" y="19"/>
                    </a:lnTo>
                    <a:lnTo>
                      <a:pt x="218" y="27"/>
                    </a:lnTo>
                    <a:lnTo>
                      <a:pt x="213" y="36"/>
                    </a:lnTo>
                    <a:lnTo>
                      <a:pt x="208" y="45"/>
                    </a:lnTo>
                    <a:lnTo>
                      <a:pt x="203" y="55"/>
                    </a:lnTo>
                    <a:lnTo>
                      <a:pt x="196" y="64"/>
                    </a:lnTo>
                    <a:lnTo>
                      <a:pt x="188" y="73"/>
                    </a:lnTo>
                    <a:lnTo>
                      <a:pt x="181" y="81"/>
                    </a:lnTo>
                    <a:lnTo>
                      <a:pt x="172" y="86"/>
                    </a:lnTo>
                    <a:lnTo>
                      <a:pt x="160" y="90"/>
                    </a:lnTo>
                    <a:lnTo>
                      <a:pt x="154" y="82"/>
                    </a:lnTo>
                    <a:lnTo>
                      <a:pt x="147" y="73"/>
                    </a:lnTo>
                    <a:lnTo>
                      <a:pt x="139" y="66"/>
                    </a:lnTo>
                    <a:lnTo>
                      <a:pt x="132" y="59"/>
                    </a:lnTo>
                    <a:lnTo>
                      <a:pt x="123" y="53"/>
                    </a:lnTo>
                    <a:lnTo>
                      <a:pt x="114" y="49"/>
                    </a:lnTo>
                    <a:lnTo>
                      <a:pt x="103" y="46"/>
                    </a:lnTo>
                    <a:lnTo>
                      <a:pt x="93" y="46"/>
                    </a:lnTo>
                    <a:lnTo>
                      <a:pt x="85" y="46"/>
                    </a:lnTo>
                    <a:lnTo>
                      <a:pt x="77" y="46"/>
                    </a:lnTo>
                    <a:lnTo>
                      <a:pt x="70" y="46"/>
                    </a:lnTo>
                    <a:lnTo>
                      <a:pt x="62" y="48"/>
                    </a:lnTo>
                    <a:lnTo>
                      <a:pt x="54" y="49"/>
                    </a:lnTo>
                    <a:lnTo>
                      <a:pt x="48" y="52"/>
                    </a:lnTo>
                    <a:lnTo>
                      <a:pt x="41" y="55"/>
                    </a:lnTo>
                    <a:lnTo>
                      <a:pt x="36" y="59"/>
                    </a:lnTo>
                    <a:lnTo>
                      <a:pt x="44" y="61"/>
                    </a:lnTo>
                    <a:lnTo>
                      <a:pt x="50" y="63"/>
                    </a:lnTo>
                    <a:lnTo>
                      <a:pt x="57" y="67"/>
                    </a:lnTo>
                    <a:lnTo>
                      <a:pt x="63" y="70"/>
                    </a:lnTo>
                    <a:lnTo>
                      <a:pt x="68" y="75"/>
                    </a:lnTo>
                    <a:lnTo>
                      <a:pt x="75" y="80"/>
                    </a:lnTo>
                    <a:lnTo>
                      <a:pt x="79" y="85"/>
                    </a:lnTo>
                    <a:lnTo>
                      <a:pt x="84" y="91"/>
                    </a:lnTo>
                    <a:lnTo>
                      <a:pt x="95" y="128"/>
                    </a:lnTo>
                    <a:lnTo>
                      <a:pt x="95" y="166"/>
                    </a:lnTo>
                    <a:lnTo>
                      <a:pt x="88" y="205"/>
                    </a:lnTo>
                    <a:lnTo>
                      <a:pt x="75" y="241"/>
                    </a:lnTo>
                    <a:lnTo>
                      <a:pt x="71" y="251"/>
                    </a:lnTo>
                    <a:lnTo>
                      <a:pt x="68" y="263"/>
                    </a:lnTo>
                    <a:lnTo>
                      <a:pt x="65" y="273"/>
                    </a:lnTo>
                    <a:lnTo>
                      <a:pt x="54" y="279"/>
                    </a:lnTo>
                    <a:lnTo>
                      <a:pt x="48" y="272"/>
                    </a:lnTo>
                    <a:lnTo>
                      <a:pt x="50" y="249"/>
                    </a:lnTo>
                    <a:lnTo>
                      <a:pt x="53" y="224"/>
                    </a:lnTo>
                    <a:lnTo>
                      <a:pt x="57" y="199"/>
                    </a:lnTo>
                    <a:lnTo>
                      <a:pt x="58" y="173"/>
                    </a:lnTo>
                    <a:lnTo>
                      <a:pt x="57" y="148"/>
                    </a:lnTo>
                    <a:lnTo>
                      <a:pt x="50" y="126"/>
                    </a:lnTo>
                    <a:lnTo>
                      <a:pt x="36" y="106"/>
                    </a:lnTo>
                    <a:lnTo>
                      <a:pt x="16" y="90"/>
                    </a:lnTo>
                    <a:lnTo>
                      <a:pt x="10" y="89"/>
                    </a:lnTo>
                    <a:lnTo>
                      <a:pt x="6" y="88"/>
                    </a:lnTo>
                    <a:lnTo>
                      <a:pt x="3" y="85"/>
                    </a:lnTo>
                    <a:lnTo>
                      <a:pt x="0" y="81"/>
                    </a:lnTo>
                    <a:lnTo>
                      <a:pt x="4" y="64"/>
                    </a:lnTo>
                    <a:lnTo>
                      <a:pt x="12" y="50"/>
                    </a:lnTo>
                    <a:lnTo>
                      <a:pt x="22" y="36"/>
                    </a:lnTo>
                    <a:lnTo>
                      <a:pt x="34" y="23"/>
                    </a:lnTo>
                    <a:lnTo>
                      <a:pt x="43" y="17"/>
                    </a:lnTo>
                    <a:lnTo>
                      <a:pt x="54" y="10"/>
                    </a:lnTo>
                    <a:lnTo>
                      <a:pt x="65" y="6"/>
                    </a:lnTo>
                    <a:lnTo>
                      <a:pt x="76" y="2"/>
                    </a:lnTo>
                    <a:lnTo>
                      <a:pt x="88" y="0"/>
                    </a:lnTo>
                    <a:lnTo>
                      <a:pt x="101" y="0"/>
                    </a:lnTo>
                    <a:lnTo>
                      <a:pt x="112" y="0"/>
                    </a:lnTo>
                    <a:lnTo>
                      <a:pt x="124" y="2"/>
                    </a:lnTo>
                    <a:lnTo>
                      <a:pt x="130" y="5"/>
                    </a:lnTo>
                    <a:lnTo>
                      <a:pt x="137" y="9"/>
                    </a:lnTo>
                    <a:lnTo>
                      <a:pt x="143" y="12"/>
                    </a:lnTo>
                    <a:lnTo>
                      <a:pt x="150" y="15"/>
                    </a:lnTo>
                    <a:lnTo>
                      <a:pt x="156" y="19"/>
                    </a:lnTo>
                    <a:lnTo>
                      <a:pt x="161" y="23"/>
                    </a:lnTo>
                    <a:lnTo>
                      <a:pt x="166" y="28"/>
                    </a:lnTo>
                    <a:lnTo>
                      <a:pt x="170"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6"/>
              <p:cNvSpPr/>
              <p:nvPr/>
            </p:nvSpPr>
            <p:spPr>
              <a:xfrm flipH="1">
                <a:off x="758" y="2808"/>
                <a:ext cx="26" cy="71"/>
              </a:xfrm>
              <a:custGeom>
                <a:rect b="b" l="l" r="r" t="t"/>
                <a:pathLst>
                  <a:path extrusionOk="0" h="212" w="77">
                    <a:moveTo>
                      <a:pt x="77" y="32"/>
                    </a:moveTo>
                    <a:lnTo>
                      <a:pt x="76" y="54"/>
                    </a:lnTo>
                    <a:lnTo>
                      <a:pt x="74" y="77"/>
                    </a:lnTo>
                    <a:lnTo>
                      <a:pt x="72" y="99"/>
                    </a:lnTo>
                    <a:lnTo>
                      <a:pt x="68" y="120"/>
                    </a:lnTo>
                    <a:lnTo>
                      <a:pt x="63" y="142"/>
                    </a:lnTo>
                    <a:lnTo>
                      <a:pt x="56" y="163"/>
                    </a:lnTo>
                    <a:lnTo>
                      <a:pt x="49" y="182"/>
                    </a:lnTo>
                    <a:lnTo>
                      <a:pt x="38" y="200"/>
                    </a:lnTo>
                    <a:lnTo>
                      <a:pt x="31" y="206"/>
                    </a:lnTo>
                    <a:lnTo>
                      <a:pt x="23" y="210"/>
                    </a:lnTo>
                    <a:lnTo>
                      <a:pt x="13" y="212"/>
                    </a:lnTo>
                    <a:lnTo>
                      <a:pt x="4" y="210"/>
                    </a:lnTo>
                    <a:lnTo>
                      <a:pt x="1" y="206"/>
                    </a:lnTo>
                    <a:lnTo>
                      <a:pt x="0" y="202"/>
                    </a:lnTo>
                    <a:lnTo>
                      <a:pt x="1" y="199"/>
                    </a:lnTo>
                    <a:lnTo>
                      <a:pt x="4" y="195"/>
                    </a:lnTo>
                    <a:lnTo>
                      <a:pt x="15" y="173"/>
                    </a:lnTo>
                    <a:lnTo>
                      <a:pt x="24" y="150"/>
                    </a:lnTo>
                    <a:lnTo>
                      <a:pt x="33" y="128"/>
                    </a:lnTo>
                    <a:lnTo>
                      <a:pt x="41" y="103"/>
                    </a:lnTo>
                    <a:lnTo>
                      <a:pt x="47" y="80"/>
                    </a:lnTo>
                    <a:lnTo>
                      <a:pt x="53" y="55"/>
                    </a:lnTo>
                    <a:lnTo>
                      <a:pt x="56" y="30"/>
                    </a:lnTo>
                    <a:lnTo>
                      <a:pt x="58" y="4"/>
                    </a:lnTo>
                    <a:lnTo>
                      <a:pt x="60" y="3"/>
                    </a:lnTo>
                    <a:lnTo>
                      <a:pt x="63" y="0"/>
                    </a:lnTo>
                    <a:lnTo>
                      <a:pt x="65" y="0"/>
                    </a:lnTo>
                    <a:lnTo>
                      <a:pt x="69" y="1"/>
                    </a:lnTo>
                    <a:lnTo>
                      <a:pt x="73" y="8"/>
                    </a:lnTo>
                    <a:lnTo>
                      <a:pt x="76" y="15"/>
                    </a:lnTo>
                    <a:lnTo>
                      <a:pt x="77" y="24"/>
                    </a:lnTo>
                    <a:lnTo>
                      <a:pt x="77" y="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6"/>
              <p:cNvSpPr/>
              <p:nvPr/>
            </p:nvSpPr>
            <p:spPr>
              <a:xfrm flipH="1">
                <a:off x="707" y="2830"/>
                <a:ext cx="48" cy="227"/>
              </a:xfrm>
              <a:custGeom>
                <a:rect b="b" l="l" r="r" t="t"/>
                <a:pathLst>
                  <a:path extrusionOk="0" h="679" w="144">
                    <a:moveTo>
                      <a:pt x="40" y="23"/>
                    </a:moveTo>
                    <a:lnTo>
                      <a:pt x="53" y="39"/>
                    </a:lnTo>
                    <a:lnTo>
                      <a:pt x="63" y="56"/>
                    </a:lnTo>
                    <a:lnTo>
                      <a:pt x="73" y="72"/>
                    </a:lnTo>
                    <a:lnTo>
                      <a:pt x="82" y="90"/>
                    </a:lnTo>
                    <a:lnTo>
                      <a:pt x="90" y="107"/>
                    </a:lnTo>
                    <a:lnTo>
                      <a:pt x="98" y="125"/>
                    </a:lnTo>
                    <a:lnTo>
                      <a:pt x="106" y="143"/>
                    </a:lnTo>
                    <a:lnTo>
                      <a:pt x="113" y="161"/>
                    </a:lnTo>
                    <a:lnTo>
                      <a:pt x="125" y="196"/>
                    </a:lnTo>
                    <a:lnTo>
                      <a:pt x="133" y="232"/>
                    </a:lnTo>
                    <a:lnTo>
                      <a:pt x="139" y="268"/>
                    </a:lnTo>
                    <a:lnTo>
                      <a:pt x="143" y="304"/>
                    </a:lnTo>
                    <a:lnTo>
                      <a:pt x="144" y="346"/>
                    </a:lnTo>
                    <a:lnTo>
                      <a:pt x="144" y="386"/>
                    </a:lnTo>
                    <a:lnTo>
                      <a:pt x="143" y="426"/>
                    </a:lnTo>
                    <a:lnTo>
                      <a:pt x="139" y="463"/>
                    </a:lnTo>
                    <a:lnTo>
                      <a:pt x="134" y="502"/>
                    </a:lnTo>
                    <a:lnTo>
                      <a:pt x="125" y="538"/>
                    </a:lnTo>
                    <a:lnTo>
                      <a:pt x="115" y="574"/>
                    </a:lnTo>
                    <a:lnTo>
                      <a:pt x="102" y="608"/>
                    </a:lnTo>
                    <a:lnTo>
                      <a:pt x="94" y="617"/>
                    </a:lnTo>
                    <a:lnTo>
                      <a:pt x="88" y="627"/>
                    </a:lnTo>
                    <a:lnTo>
                      <a:pt x="81" y="636"/>
                    </a:lnTo>
                    <a:lnTo>
                      <a:pt x="76" y="646"/>
                    </a:lnTo>
                    <a:lnTo>
                      <a:pt x="69" y="657"/>
                    </a:lnTo>
                    <a:lnTo>
                      <a:pt x="62" y="664"/>
                    </a:lnTo>
                    <a:lnTo>
                      <a:pt x="53" y="672"/>
                    </a:lnTo>
                    <a:lnTo>
                      <a:pt x="42" y="679"/>
                    </a:lnTo>
                    <a:lnTo>
                      <a:pt x="37" y="679"/>
                    </a:lnTo>
                    <a:lnTo>
                      <a:pt x="33" y="677"/>
                    </a:lnTo>
                    <a:lnTo>
                      <a:pt x="29" y="675"/>
                    </a:lnTo>
                    <a:lnTo>
                      <a:pt x="29" y="669"/>
                    </a:lnTo>
                    <a:lnTo>
                      <a:pt x="49" y="644"/>
                    </a:lnTo>
                    <a:lnTo>
                      <a:pt x="64" y="617"/>
                    </a:lnTo>
                    <a:lnTo>
                      <a:pt x="76" y="588"/>
                    </a:lnTo>
                    <a:lnTo>
                      <a:pt x="85" y="559"/>
                    </a:lnTo>
                    <a:lnTo>
                      <a:pt x="91" y="528"/>
                    </a:lnTo>
                    <a:lnTo>
                      <a:pt x="95" y="495"/>
                    </a:lnTo>
                    <a:lnTo>
                      <a:pt x="99" y="462"/>
                    </a:lnTo>
                    <a:lnTo>
                      <a:pt x="102" y="430"/>
                    </a:lnTo>
                    <a:lnTo>
                      <a:pt x="102" y="384"/>
                    </a:lnTo>
                    <a:lnTo>
                      <a:pt x="100" y="339"/>
                    </a:lnTo>
                    <a:lnTo>
                      <a:pt x="95" y="295"/>
                    </a:lnTo>
                    <a:lnTo>
                      <a:pt x="89" y="250"/>
                    </a:lnTo>
                    <a:lnTo>
                      <a:pt x="81" y="208"/>
                    </a:lnTo>
                    <a:lnTo>
                      <a:pt x="69" y="165"/>
                    </a:lnTo>
                    <a:lnTo>
                      <a:pt x="57" y="124"/>
                    </a:lnTo>
                    <a:lnTo>
                      <a:pt x="41" y="84"/>
                    </a:lnTo>
                    <a:lnTo>
                      <a:pt x="35" y="76"/>
                    </a:lnTo>
                    <a:lnTo>
                      <a:pt x="31" y="66"/>
                    </a:lnTo>
                    <a:lnTo>
                      <a:pt x="28" y="57"/>
                    </a:lnTo>
                    <a:lnTo>
                      <a:pt x="24" y="48"/>
                    </a:lnTo>
                    <a:lnTo>
                      <a:pt x="17" y="36"/>
                    </a:lnTo>
                    <a:lnTo>
                      <a:pt x="6" y="25"/>
                    </a:lnTo>
                    <a:lnTo>
                      <a:pt x="0" y="13"/>
                    </a:lnTo>
                    <a:lnTo>
                      <a:pt x="5" y="0"/>
                    </a:lnTo>
                    <a:lnTo>
                      <a:pt x="15" y="1"/>
                    </a:lnTo>
                    <a:lnTo>
                      <a:pt x="24" y="8"/>
                    </a:lnTo>
                    <a:lnTo>
                      <a:pt x="32" y="16"/>
                    </a:lnTo>
                    <a:lnTo>
                      <a:pt x="40" y="2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6"/>
              <p:cNvSpPr/>
              <p:nvPr/>
            </p:nvSpPr>
            <p:spPr>
              <a:xfrm flipH="1">
                <a:off x="954" y="2848"/>
                <a:ext cx="54" cy="48"/>
              </a:xfrm>
              <a:custGeom>
                <a:rect b="b" l="l" r="r" t="t"/>
                <a:pathLst>
                  <a:path extrusionOk="0" h="142" w="160">
                    <a:moveTo>
                      <a:pt x="54" y="5"/>
                    </a:moveTo>
                    <a:lnTo>
                      <a:pt x="50" y="16"/>
                    </a:lnTo>
                    <a:lnTo>
                      <a:pt x="45" y="27"/>
                    </a:lnTo>
                    <a:lnTo>
                      <a:pt x="41" y="39"/>
                    </a:lnTo>
                    <a:lnTo>
                      <a:pt x="41" y="52"/>
                    </a:lnTo>
                    <a:lnTo>
                      <a:pt x="42" y="58"/>
                    </a:lnTo>
                    <a:lnTo>
                      <a:pt x="42" y="61"/>
                    </a:lnTo>
                    <a:lnTo>
                      <a:pt x="43" y="63"/>
                    </a:lnTo>
                    <a:lnTo>
                      <a:pt x="46" y="66"/>
                    </a:lnTo>
                    <a:lnTo>
                      <a:pt x="56" y="79"/>
                    </a:lnTo>
                    <a:lnTo>
                      <a:pt x="68" y="89"/>
                    </a:lnTo>
                    <a:lnTo>
                      <a:pt x="81" y="98"/>
                    </a:lnTo>
                    <a:lnTo>
                      <a:pt x="95" y="105"/>
                    </a:lnTo>
                    <a:lnTo>
                      <a:pt x="111" y="110"/>
                    </a:lnTo>
                    <a:lnTo>
                      <a:pt x="125" y="112"/>
                    </a:lnTo>
                    <a:lnTo>
                      <a:pt x="141" y="114"/>
                    </a:lnTo>
                    <a:lnTo>
                      <a:pt x="157" y="114"/>
                    </a:lnTo>
                    <a:lnTo>
                      <a:pt x="160" y="119"/>
                    </a:lnTo>
                    <a:lnTo>
                      <a:pt x="158" y="124"/>
                    </a:lnTo>
                    <a:lnTo>
                      <a:pt x="153" y="128"/>
                    </a:lnTo>
                    <a:lnTo>
                      <a:pt x="149" y="131"/>
                    </a:lnTo>
                    <a:lnTo>
                      <a:pt x="143" y="134"/>
                    </a:lnTo>
                    <a:lnTo>
                      <a:pt x="135" y="137"/>
                    </a:lnTo>
                    <a:lnTo>
                      <a:pt x="127" y="140"/>
                    </a:lnTo>
                    <a:lnTo>
                      <a:pt x="118" y="141"/>
                    </a:lnTo>
                    <a:lnTo>
                      <a:pt x="111" y="142"/>
                    </a:lnTo>
                    <a:lnTo>
                      <a:pt x="101" y="142"/>
                    </a:lnTo>
                    <a:lnTo>
                      <a:pt x="92" y="142"/>
                    </a:lnTo>
                    <a:lnTo>
                      <a:pt x="85" y="142"/>
                    </a:lnTo>
                    <a:lnTo>
                      <a:pt x="73" y="140"/>
                    </a:lnTo>
                    <a:lnTo>
                      <a:pt x="61" y="137"/>
                    </a:lnTo>
                    <a:lnTo>
                      <a:pt x="50" y="133"/>
                    </a:lnTo>
                    <a:lnTo>
                      <a:pt x="38" y="128"/>
                    </a:lnTo>
                    <a:lnTo>
                      <a:pt x="28" y="121"/>
                    </a:lnTo>
                    <a:lnTo>
                      <a:pt x="19" y="114"/>
                    </a:lnTo>
                    <a:lnTo>
                      <a:pt x="11" y="103"/>
                    </a:lnTo>
                    <a:lnTo>
                      <a:pt x="3" y="93"/>
                    </a:lnTo>
                    <a:lnTo>
                      <a:pt x="0" y="76"/>
                    </a:lnTo>
                    <a:lnTo>
                      <a:pt x="0" y="58"/>
                    </a:lnTo>
                    <a:lnTo>
                      <a:pt x="3" y="42"/>
                    </a:lnTo>
                    <a:lnTo>
                      <a:pt x="11" y="27"/>
                    </a:lnTo>
                    <a:lnTo>
                      <a:pt x="16" y="23"/>
                    </a:lnTo>
                    <a:lnTo>
                      <a:pt x="20" y="18"/>
                    </a:lnTo>
                    <a:lnTo>
                      <a:pt x="24" y="14"/>
                    </a:lnTo>
                    <a:lnTo>
                      <a:pt x="29" y="11"/>
                    </a:lnTo>
                    <a:lnTo>
                      <a:pt x="33" y="7"/>
                    </a:lnTo>
                    <a:lnTo>
                      <a:pt x="38" y="4"/>
                    </a:lnTo>
                    <a:lnTo>
                      <a:pt x="43" y="2"/>
                    </a:lnTo>
                    <a:lnTo>
                      <a:pt x="50" y="0"/>
                    </a:lnTo>
                    <a:lnTo>
                      <a:pt x="54" y="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6"/>
              <p:cNvSpPr/>
              <p:nvPr/>
            </p:nvSpPr>
            <p:spPr>
              <a:xfrm flipH="1">
                <a:off x="956" y="2880"/>
                <a:ext cx="100" cy="126"/>
              </a:xfrm>
              <a:custGeom>
                <a:rect b="b" l="l" r="r" t="t"/>
                <a:pathLst>
                  <a:path extrusionOk="0" h="378" w="300">
                    <a:moveTo>
                      <a:pt x="128" y="15"/>
                    </a:moveTo>
                    <a:lnTo>
                      <a:pt x="107" y="40"/>
                    </a:lnTo>
                    <a:lnTo>
                      <a:pt x="91" y="67"/>
                    </a:lnTo>
                    <a:lnTo>
                      <a:pt x="78" y="97"/>
                    </a:lnTo>
                    <a:lnTo>
                      <a:pt x="68" y="127"/>
                    </a:lnTo>
                    <a:lnTo>
                      <a:pt x="62" y="158"/>
                    </a:lnTo>
                    <a:lnTo>
                      <a:pt x="59" y="190"/>
                    </a:lnTo>
                    <a:lnTo>
                      <a:pt x="58" y="224"/>
                    </a:lnTo>
                    <a:lnTo>
                      <a:pt x="59" y="257"/>
                    </a:lnTo>
                    <a:lnTo>
                      <a:pt x="63" y="266"/>
                    </a:lnTo>
                    <a:lnTo>
                      <a:pt x="67" y="275"/>
                    </a:lnTo>
                    <a:lnTo>
                      <a:pt x="71" y="284"/>
                    </a:lnTo>
                    <a:lnTo>
                      <a:pt x="77" y="293"/>
                    </a:lnTo>
                    <a:lnTo>
                      <a:pt x="84" y="301"/>
                    </a:lnTo>
                    <a:lnTo>
                      <a:pt x="91" y="307"/>
                    </a:lnTo>
                    <a:lnTo>
                      <a:pt x="100" y="311"/>
                    </a:lnTo>
                    <a:lnTo>
                      <a:pt x="111" y="314"/>
                    </a:lnTo>
                    <a:lnTo>
                      <a:pt x="131" y="310"/>
                    </a:lnTo>
                    <a:lnTo>
                      <a:pt x="151" y="304"/>
                    </a:lnTo>
                    <a:lnTo>
                      <a:pt x="169" y="293"/>
                    </a:lnTo>
                    <a:lnTo>
                      <a:pt x="186" y="280"/>
                    </a:lnTo>
                    <a:lnTo>
                      <a:pt x="201" y="266"/>
                    </a:lnTo>
                    <a:lnTo>
                      <a:pt x="215" y="251"/>
                    </a:lnTo>
                    <a:lnTo>
                      <a:pt x="228" y="235"/>
                    </a:lnTo>
                    <a:lnTo>
                      <a:pt x="241" y="218"/>
                    </a:lnTo>
                    <a:lnTo>
                      <a:pt x="246" y="209"/>
                    </a:lnTo>
                    <a:lnTo>
                      <a:pt x="251" y="200"/>
                    </a:lnTo>
                    <a:lnTo>
                      <a:pt x="258" y="193"/>
                    </a:lnTo>
                    <a:lnTo>
                      <a:pt x="263" y="184"/>
                    </a:lnTo>
                    <a:lnTo>
                      <a:pt x="269" y="176"/>
                    </a:lnTo>
                    <a:lnTo>
                      <a:pt x="275" y="168"/>
                    </a:lnTo>
                    <a:lnTo>
                      <a:pt x="280" y="159"/>
                    </a:lnTo>
                    <a:lnTo>
                      <a:pt x="284" y="150"/>
                    </a:lnTo>
                    <a:lnTo>
                      <a:pt x="286" y="147"/>
                    </a:lnTo>
                    <a:lnTo>
                      <a:pt x="290" y="146"/>
                    </a:lnTo>
                    <a:lnTo>
                      <a:pt x="294" y="147"/>
                    </a:lnTo>
                    <a:lnTo>
                      <a:pt x="298" y="147"/>
                    </a:lnTo>
                    <a:lnTo>
                      <a:pt x="300" y="151"/>
                    </a:lnTo>
                    <a:lnTo>
                      <a:pt x="276" y="236"/>
                    </a:lnTo>
                    <a:lnTo>
                      <a:pt x="268" y="252"/>
                    </a:lnTo>
                    <a:lnTo>
                      <a:pt x="259" y="267"/>
                    </a:lnTo>
                    <a:lnTo>
                      <a:pt x="251" y="284"/>
                    </a:lnTo>
                    <a:lnTo>
                      <a:pt x="242" y="300"/>
                    </a:lnTo>
                    <a:lnTo>
                      <a:pt x="232" y="315"/>
                    </a:lnTo>
                    <a:lnTo>
                      <a:pt x="220" y="328"/>
                    </a:lnTo>
                    <a:lnTo>
                      <a:pt x="207" y="341"/>
                    </a:lnTo>
                    <a:lnTo>
                      <a:pt x="191" y="350"/>
                    </a:lnTo>
                    <a:lnTo>
                      <a:pt x="178" y="356"/>
                    </a:lnTo>
                    <a:lnTo>
                      <a:pt x="165" y="364"/>
                    </a:lnTo>
                    <a:lnTo>
                      <a:pt x="151" y="369"/>
                    </a:lnTo>
                    <a:lnTo>
                      <a:pt x="137" y="374"/>
                    </a:lnTo>
                    <a:lnTo>
                      <a:pt x="121" y="378"/>
                    </a:lnTo>
                    <a:lnTo>
                      <a:pt x="107" y="378"/>
                    </a:lnTo>
                    <a:lnTo>
                      <a:pt x="91" y="376"/>
                    </a:lnTo>
                    <a:lnTo>
                      <a:pt x="77" y="371"/>
                    </a:lnTo>
                    <a:lnTo>
                      <a:pt x="60" y="362"/>
                    </a:lnTo>
                    <a:lnTo>
                      <a:pt x="46" y="350"/>
                    </a:lnTo>
                    <a:lnTo>
                      <a:pt x="33" y="337"/>
                    </a:lnTo>
                    <a:lnTo>
                      <a:pt x="23" y="323"/>
                    </a:lnTo>
                    <a:lnTo>
                      <a:pt x="14" y="307"/>
                    </a:lnTo>
                    <a:lnTo>
                      <a:pt x="8" y="289"/>
                    </a:lnTo>
                    <a:lnTo>
                      <a:pt x="2" y="273"/>
                    </a:lnTo>
                    <a:lnTo>
                      <a:pt x="0" y="254"/>
                    </a:lnTo>
                    <a:lnTo>
                      <a:pt x="0" y="231"/>
                    </a:lnTo>
                    <a:lnTo>
                      <a:pt x="1" y="209"/>
                    </a:lnTo>
                    <a:lnTo>
                      <a:pt x="5" y="187"/>
                    </a:lnTo>
                    <a:lnTo>
                      <a:pt x="11" y="165"/>
                    </a:lnTo>
                    <a:lnTo>
                      <a:pt x="19" y="145"/>
                    </a:lnTo>
                    <a:lnTo>
                      <a:pt x="27" y="124"/>
                    </a:lnTo>
                    <a:lnTo>
                      <a:pt x="37" y="104"/>
                    </a:lnTo>
                    <a:lnTo>
                      <a:pt x="48" y="84"/>
                    </a:lnTo>
                    <a:lnTo>
                      <a:pt x="57" y="73"/>
                    </a:lnTo>
                    <a:lnTo>
                      <a:pt x="63" y="65"/>
                    </a:lnTo>
                    <a:lnTo>
                      <a:pt x="67" y="58"/>
                    </a:lnTo>
                    <a:lnTo>
                      <a:pt x="73" y="47"/>
                    </a:lnTo>
                    <a:lnTo>
                      <a:pt x="94" y="22"/>
                    </a:lnTo>
                    <a:lnTo>
                      <a:pt x="98" y="20"/>
                    </a:lnTo>
                    <a:lnTo>
                      <a:pt x="106" y="12"/>
                    </a:lnTo>
                    <a:lnTo>
                      <a:pt x="116" y="4"/>
                    </a:lnTo>
                    <a:lnTo>
                      <a:pt x="128" y="0"/>
                    </a:lnTo>
                    <a:lnTo>
                      <a:pt x="128" y="1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6"/>
              <p:cNvSpPr/>
              <p:nvPr/>
            </p:nvSpPr>
            <p:spPr>
              <a:xfrm flipH="1">
                <a:off x="770" y="2883"/>
                <a:ext cx="53" cy="23"/>
              </a:xfrm>
              <a:custGeom>
                <a:rect b="b" l="l" r="r" t="t"/>
                <a:pathLst>
                  <a:path extrusionOk="0" h="70" w="159">
                    <a:moveTo>
                      <a:pt x="155" y="6"/>
                    </a:moveTo>
                    <a:lnTo>
                      <a:pt x="159" y="16"/>
                    </a:lnTo>
                    <a:lnTo>
                      <a:pt x="157" y="26"/>
                    </a:lnTo>
                    <a:lnTo>
                      <a:pt x="153" y="37"/>
                    </a:lnTo>
                    <a:lnTo>
                      <a:pt x="150" y="47"/>
                    </a:lnTo>
                    <a:lnTo>
                      <a:pt x="146" y="52"/>
                    </a:lnTo>
                    <a:lnTo>
                      <a:pt x="141" y="57"/>
                    </a:lnTo>
                    <a:lnTo>
                      <a:pt x="135" y="60"/>
                    </a:lnTo>
                    <a:lnTo>
                      <a:pt x="129" y="61"/>
                    </a:lnTo>
                    <a:lnTo>
                      <a:pt x="123" y="62"/>
                    </a:lnTo>
                    <a:lnTo>
                      <a:pt x="116" y="64"/>
                    </a:lnTo>
                    <a:lnTo>
                      <a:pt x="111" y="66"/>
                    </a:lnTo>
                    <a:lnTo>
                      <a:pt x="104" y="69"/>
                    </a:lnTo>
                    <a:lnTo>
                      <a:pt x="92" y="70"/>
                    </a:lnTo>
                    <a:lnTo>
                      <a:pt x="77" y="70"/>
                    </a:lnTo>
                    <a:lnTo>
                      <a:pt x="64" y="70"/>
                    </a:lnTo>
                    <a:lnTo>
                      <a:pt x="52" y="67"/>
                    </a:lnTo>
                    <a:lnTo>
                      <a:pt x="39" y="65"/>
                    </a:lnTo>
                    <a:lnTo>
                      <a:pt x="27" y="62"/>
                    </a:lnTo>
                    <a:lnTo>
                      <a:pt x="15" y="57"/>
                    </a:lnTo>
                    <a:lnTo>
                      <a:pt x="4" y="52"/>
                    </a:lnTo>
                    <a:lnTo>
                      <a:pt x="3" y="49"/>
                    </a:lnTo>
                    <a:lnTo>
                      <a:pt x="1" y="46"/>
                    </a:lnTo>
                    <a:lnTo>
                      <a:pt x="0" y="43"/>
                    </a:lnTo>
                    <a:lnTo>
                      <a:pt x="1" y="39"/>
                    </a:lnTo>
                    <a:lnTo>
                      <a:pt x="9" y="37"/>
                    </a:lnTo>
                    <a:lnTo>
                      <a:pt x="17" y="38"/>
                    </a:lnTo>
                    <a:lnTo>
                      <a:pt x="24" y="39"/>
                    </a:lnTo>
                    <a:lnTo>
                      <a:pt x="34" y="40"/>
                    </a:lnTo>
                    <a:lnTo>
                      <a:pt x="44" y="42"/>
                    </a:lnTo>
                    <a:lnTo>
                      <a:pt x="54" y="40"/>
                    </a:lnTo>
                    <a:lnTo>
                      <a:pt x="64" y="38"/>
                    </a:lnTo>
                    <a:lnTo>
                      <a:pt x="74" y="35"/>
                    </a:lnTo>
                    <a:lnTo>
                      <a:pt x="83" y="33"/>
                    </a:lnTo>
                    <a:lnTo>
                      <a:pt x="93" y="29"/>
                    </a:lnTo>
                    <a:lnTo>
                      <a:pt x="102" y="25"/>
                    </a:lnTo>
                    <a:lnTo>
                      <a:pt x="111" y="21"/>
                    </a:lnTo>
                    <a:lnTo>
                      <a:pt x="115" y="16"/>
                    </a:lnTo>
                    <a:lnTo>
                      <a:pt x="120" y="11"/>
                    </a:lnTo>
                    <a:lnTo>
                      <a:pt x="125" y="6"/>
                    </a:lnTo>
                    <a:lnTo>
                      <a:pt x="130" y="3"/>
                    </a:lnTo>
                    <a:lnTo>
                      <a:pt x="137" y="0"/>
                    </a:lnTo>
                    <a:lnTo>
                      <a:pt x="143" y="0"/>
                    </a:lnTo>
                    <a:lnTo>
                      <a:pt x="148" y="2"/>
                    </a:lnTo>
                    <a:lnTo>
                      <a:pt x="155"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6"/>
              <p:cNvSpPr/>
              <p:nvPr/>
            </p:nvSpPr>
            <p:spPr>
              <a:xfrm flipH="1">
                <a:off x="736" y="2905"/>
                <a:ext cx="85" cy="100"/>
              </a:xfrm>
              <a:custGeom>
                <a:rect b="b" l="l" r="r" t="t"/>
                <a:pathLst>
                  <a:path extrusionOk="0" h="302" w="255">
                    <a:moveTo>
                      <a:pt x="173" y="13"/>
                    </a:moveTo>
                    <a:lnTo>
                      <a:pt x="177" y="25"/>
                    </a:lnTo>
                    <a:lnTo>
                      <a:pt x="185" y="35"/>
                    </a:lnTo>
                    <a:lnTo>
                      <a:pt x="194" y="44"/>
                    </a:lnTo>
                    <a:lnTo>
                      <a:pt x="203" y="54"/>
                    </a:lnTo>
                    <a:lnTo>
                      <a:pt x="218" y="81"/>
                    </a:lnTo>
                    <a:lnTo>
                      <a:pt x="231" y="110"/>
                    </a:lnTo>
                    <a:lnTo>
                      <a:pt x="243" y="140"/>
                    </a:lnTo>
                    <a:lnTo>
                      <a:pt x="249" y="170"/>
                    </a:lnTo>
                    <a:lnTo>
                      <a:pt x="253" y="203"/>
                    </a:lnTo>
                    <a:lnTo>
                      <a:pt x="255" y="235"/>
                    </a:lnTo>
                    <a:lnTo>
                      <a:pt x="252" y="267"/>
                    </a:lnTo>
                    <a:lnTo>
                      <a:pt x="244" y="299"/>
                    </a:lnTo>
                    <a:lnTo>
                      <a:pt x="242" y="301"/>
                    </a:lnTo>
                    <a:lnTo>
                      <a:pt x="239" y="302"/>
                    </a:lnTo>
                    <a:lnTo>
                      <a:pt x="238" y="302"/>
                    </a:lnTo>
                    <a:lnTo>
                      <a:pt x="235" y="301"/>
                    </a:lnTo>
                    <a:lnTo>
                      <a:pt x="233" y="292"/>
                    </a:lnTo>
                    <a:lnTo>
                      <a:pt x="233" y="283"/>
                    </a:lnTo>
                    <a:lnTo>
                      <a:pt x="234" y="272"/>
                    </a:lnTo>
                    <a:lnTo>
                      <a:pt x="234" y="262"/>
                    </a:lnTo>
                    <a:lnTo>
                      <a:pt x="231" y="236"/>
                    </a:lnTo>
                    <a:lnTo>
                      <a:pt x="226" y="210"/>
                    </a:lnTo>
                    <a:lnTo>
                      <a:pt x="220" y="186"/>
                    </a:lnTo>
                    <a:lnTo>
                      <a:pt x="212" y="161"/>
                    </a:lnTo>
                    <a:lnTo>
                      <a:pt x="202" y="138"/>
                    </a:lnTo>
                    <a:lnTo>
                      <a:pt x="189" y="116"/>
                    </a:lnTo>
                    <a:lnTo>
                      <a:pt x="175" y="94"/>
                    </a:lnTo>
                    <a:lnTo>
                      <a:pt x="157" y="75"/>
                    </a:lnTo>
                    <a:lnTo>
                      <a:pt x="151" y="76"/>
                    </a:lnTo>
                    <a:lnTo>
                      <a:pt x="146" y="78"/>
                    </a:lnTo>
                    <a:lnTo>
                      <a:pt x="141" y="80"/>
                    </a:lnTo>
                    <a:lnTo>
                      <a:pt x="136" y="83"/>
                    </a:lnTo>
                    <a:lnTo>
                      <a:pt x="131" y="84"/>
                    </a:lnTo>
                    <a:lnTo>
                      <a:pt x="126" y="85"/>
                    </a:lnTo>
                    <a:lnTo>
                      <a:pt x="120" y="87"/>
                    </a:lnTo>
                    <a:lnTo>
                      <a:pt x="115" y="87"/>
                    </a:lnTo>
                    <a:lnTo>
                      <a:pt x="101" y="90"/>
                    </a:lnTo>
                    <a:lnTo>
                      <a:pt x="87" y="92"/>
                    </a:lnTo>
                    <a:lnTo>
                      <a:pt x="71" y="93"/>
                    </a:lnTo>
                    <a:lnTo>
                      <a:pt x="57" y="92"/>
                    </a:lnTo>
                    <a:lnTo>
                      <a:pt x="42" y="89"/>
                    </a:lnTo>
                    <a:lnTo>
                      <a:pt x="28" y="85"/>
                    </a:lnTo>
                    <a:lnTo>
                      <a:pt x="15" y="80"/>
                    </a:lnTo>
                    <a:lnTo>
                      <a:pt x="2" y="74"/>
                    </a:lnTo>
                    <a:lnTo>
                      <a:pt x="0" y="71"/>
                    </a:lnTo>
                    <a:lnTo>
                      <a:pt x="0" y="69"/>
                    </a:lnTo>
                    <a:lnTo>
                      <a:pt x="2" y="66"/>
                    </a:lnTo>
                    <a:lnTo>
                      <a:pt x="2" y="63"/>
                    </a:lnTo>
                    <a:lnTo>
                      <a:pt x="9" y="62"/>
                    </a:lnTo>
                    <a:lnTo>
                      <a:pt x="17" y="63"/>
                    </a:lnTo>
                    <a:lnTo>
                      <a:pt x="25" y="63"/>
                    </a:lnTo>
                    <a:lnTo>
                      <a:pt x="33" y="65"/>
                    </a:lnTo>
                    <a:lnTo>
                      <a:pt x="40" y="67"/>
                    </a:lnTo>
                    <a:lnTo>
                      <a:pt x="48" y="67"/>
                    </a:lnTo>
                    <a:lnTo>
                      <a:pt x="56" y="69"/>
                    </a:lnTo>
                    <a:lnTo>
                      <a:pt x="64" y="67"/>
                    </a:lnTo>
                    <a:lnTo>
                      <a:pt x="78" y="66"/>
                    </a:lnTo>
                    <a:lnTo>
                      <a:pt x="92" y="62"/>
                    </a:lnTo>
                    <a:lnTo>
                      <a:pt x="106" y="56"/>
                    </a:lnTo>
                    <a:lnTo>
                      <a:pt x="118" y="48"/>
                    </a:lnTo>
                    <a:lnTo>
                      <a:pt x="129" y="38"/>
                    </a:lnTo>
                    <a:lnTo>
                      <a:pt x="140" y="27"/>
                    </a:lnTo>
                    <a:lnTo>
                      <a:pt x="149" y="14"/>
                    </a:lnTo>
                    <a:lnTo>
                      <a:pt x="157" y="1"/>
                    </a:lnTo>
                    <a:lnTo>
                      <a:pt x="162" y="0"/>
                    </a:lnTo>
                    <a:lnTo>
                      <a:pt x="167" y="3"/>
                    </a:lnTo>
                    <a:lnTo>
                      <a:pt x="171" y="8"/>
                    </a:lnTo>
                    <a:lnTo>
                      <a:pt x="173" y="1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6"/>
              <p:cNvSpPr/>
              <p:nvPr/>
            </p:nvSpPr>
            <p:spPr>
              <a:xfrm flipH="1">
                <a:off x="856" y="2908"/>
                <a:ext cx="31" cy="108"/>
              </a:xfrm>
              <a:custGeom>
                <a:rect b="b" l="l" r="r" t="t"/>
                <a:pathLst>
                  <a:path extrusionOk="0" h="323" w="93">
                    <a:moveTo>
                      <a:pt x="40" y="28"/>
                    </a:moveTo>
                    <a:lnTo>
                      <a:pt x="45" y="25"/>
                    </a:lnTo>
                    <a:lnTo>
                      <a:pt x="49" y="24"/>
                    </a:lnTo>
                    <a:lnTo>
                      <a:pt x="54" y="23"/>
                    </a:lnTo>
                    <a:lnTo>
                      <a:pt x="59" y="21"/>
                    </a:lnTo>
                    <a:lnTo>
                      <a:pt x="65" y="20"/>
                    </a:lnTo>
                    <a:lnTo>
                      <a:pt x="70" y="20"/>
                    </a:lnTo>
                    <a:lnTo>
                      <a:pt x="75" y="21"/>
                    </a:lnTo>
                    <a:lnTo>
                      <a:pt x="80" y="23"/>
                    </a:lnTo>
                    <a:lnTo>
                      <a:pt x="88" y="30"/>
                    </a:lnTo>
                    <a:lnTo>
                      <a:pt x="92" y="41"/>
                    </a:lnTo>
                    <a:lnTo>
                      <a:pt x="93" y="51"/>
                    </a:lnTo>
                    <a:lnTo>
                      <a:pt x="93" y="61"/>
                    </a:lnTo>
                    <a:lnTo>
                      <a:pt x="90" y="70"/>
                    </a:lnTo>
                    <a:lnTo>
                      <a:pt x="83" y="76"/>
                    </a:lnTo>
                    <a:lnTo>
                      <a:pt x="75" y="77"/>
                    </a:lnTo>
                    <a:lnTo>
                      <a:pt x="65" y="77"/>
                    </a:lnTo>
                    <a:lnTo>
                      <a:pt x="54" y="76"/>
                    </a:lnTo>
                    <a:lnTo>
                      <a:pt x="45" y="72"/>
                    </a:lnTo>
                    <a:lnTo>
                      <a:pt x="37" y="72"/>
                    </a:lnTo>
                    <a:lnTo>
                      <a:pt x="32" y="82"/>
                    </a:lnTo>
                    <a:lnTo>
                      <a:pt x="34" y="100"/>
                    </a:lnTo>
                    <a:lnTo>
                      <a:pt x="39" y="99"/>
                    </a:lnTo>
                    <a:lnTo>
                      <a:pt x="45" y="96"/>
                    </a:lnTo>
                    <a:lnTo>
                      <a:pt x="52" y="94"/>
                    </a:lnTo>
                    <a:lnTo>
                      <a:pt x="58" y="92"/>
                    </a:lnTo>
                    <a:lnTo>
                      <a:pt x="65" y="92"/>
                    </a:lnTo>
                    <a:lnTo>
                      <a:pt x="71" y="92"/>
                    </a:lnTo>
                    <a:lnTo>
                      <a:pt x="77" y="95"/>
                    </a:lnTo>
                    <a:lnTo>
                      <a:pt x="83" y="99"/>
                    </a:lnTo>
                    <a:lnTo>
                      <a:pt x="89" y="104"/>
                    </a:lnTo>
                    <a:lnTo>
                      <a:pt x="92" y="109"/>
                    </a:lnTo>
                    <a:lnTo>
                      <a:pt x="93" y="117"/>
                    </a:lnTo>
                    <a:lnTo>
                      <a:pt x="92" y="125"/>
                    </a:lnTo>
                    <a:lnTo>
                      <a:pt x="88" y="135"/>
                    </a:lnTo>
                    <a:lnTo>
                      <a:pt x="81" y="143"/>
                    </a:lnTo>
                    <a:lnTo>
                      <a:pt x="74" y="149"/>
                    </a:lnTo>
                    <a:lnTo>
                      <a:pt x="63" y="153"/>
                    </a:lnTo>
                    <a:lnTo>
                      <a:pt x="54" y="152"/>
                    </a:lnTo>
                    <a:lnTo>
                      <a:pt x="47" y="148"/>
                    </a:lnTo>
                    <a:lnTo>
                      <a:pt x="37" y="144"/>
                    </a:lnTo>
                    <a:lnTo>
                      <a:pt x="30" y="140"/>
                    </a:lnTo>
                    <a:lnTo>
                      <a:pt x="27" y="148"/>
                    </a:lnTo>
                    <a:lnTo>
                      <a:pt x="26" y="156"/>
                    </a:lnTo>
                    <a:lnTo>
                      <a:pt x="27" y="163"/>
                    </a:lnTo>
                    <a:lnTo>
                      <a:pt x="30" y="171"/>
                    </a:lnTo>
                    <a:lnTo>
                      <a:pt x="37" y="167"/>
                    </a:lnTo>
                    <a:lnTo>
                      <a:pt x="45" y="163"/>
                    </a:lnTo>
                    <a:lnTo>
                      <a:pt x="54" y="161"/>
                    </a:lnTo>
                    <a:lnTo>
                      <a:pt x="63" y="162"/>
                    </a:lnTo>
                    <a:lnTo>
                      <a:pt x="71" y="166"/>
                    </a:lnTo>
                    <a:lnTo>
                      <a:pt x="77" y="171"/>
                    </a:lnTo>
                    <a:lnTo>
                      <a:pt x="83" y="178"/>
                    </a:lnTo>
                    <a:lnTo>
                      <a:pt x="85" y="187"/>
                    </a:lnTo>
                    <a:lnTo>
                      <a:pt x="84" y="196"/>
                    </a:lnTo>
                    <a:lnTo>
                      <a:pt x="80" y="203"/>
                    </a:lnTo>
                    <a:lnTo>
                      <a:pt x="75" y="210"/>
                    </a:lnTo>
                    <a:lnTo>
                      <a:pt x="66" y="214"/>
                    </a:lnTo>
                    <a:lnTo>
                      <a:pt x="65" y="214"/>
                    </a:lnTo>
                    <a:lnTo>
                      <a:pt x="63" y="214"/>
                    </a:lnTo>
                    <a:lnTo>
                      <a:pt x="63" y="215"/>
                    </a:lnTo>
                    <a:lnTo>
                      <a:pt x="70" y="219"/>
                    </a:lnTo>
                    <a:lnTo>
                      <a:pt x="76" y="224"/>
                    </a:lnTo>
                    <a:lnTo>
                      <a:pt x="81" y="230"/>
                    </a:lnTo>
                    <a:lnTo>
                      <a:pt x="84" y="238"/>
                    </a:lnTo>
                    <a:lnTo>
                      <a:pt x="84" y="246"/>
                    </a:lnTo>
                    <a:lnTo>
                      <a:pt x="83" y="252"/>
                    </a:lnTo>
                    <a:lnTo>
                      <a:pt x="79" y="257"/>
                    </a:lnTo>
                    <a:lnTo>
                      <a:pt x="72" y="264"/>
                    </a:lnTo>
                    <a:lnTo>
                      <a:pt x="67" y="265"/>
                    </a:lnTo>
                    <a:lnTo>
                      <a:pt x="61" y="267"/>
                    </a:lnTo>
                    <a:lnTo>
                      <a:pt x="52" y="265"/>
                    </a:lnTo>
                    <a:lnTo>
                      <a:pt x="43" y="265"/>
                    </a:lnTo>
                    <a:lnTo>
                      <a:pt x="35" y="268"/>
                    </a:lnTo>
                    <a:lnTo>
                      <a:pt x="28" y="270"/>
                    </a:lnTo>
                    <a:lnTo>
                      <a:pt x="26" y="278"/>
                    </a:lnTo>
                    <a:lnTo>
                      <a:pt x="26" y="290"/>
                    </a:lnTo>
                    <a:lnTo>
                      <a:pt x="31" y="295"/>
                    </a:lnTo>
                    <a:lnTo>
                      <a:pt x="39" y="300"/>
                    </a:lnTo>
                    <a:lnTo>
                      <a:pt x="47" y="301"/>
                    </a:lnTo>
                    <a:lnTo>
                      <a:pt x="54" y="299"/>
                    </a:lnTo>
                    <a:lnTo>
                      <a:pt x="57" y="297"/>
                    </a:lnTo>
                    <a:lnTo>
                      <a:pt x="61" y="296"/>
                    </a:lnTo>
                    <a:lnTo>
                      <a:pt x="65" y="295"/>
                    </a:lnTo>
                    <a:lnTo>
                      <a:pt x="68" y="295"/>
                    </a:lnTo>
                    <a:lnTo>
                      <a:pt x="70" y="299"/>
                    </a:lnTo>
                    <a:lnTo>
                      <a:pt x="71" y="303"/>
                    </a:lnTo>
                    <a:lnTo>
                      <a:pt x="71" y="307"/>
                    </a:lnTo>
                    <a:lnTo>
                      <a:pt x="71" y="310"/>
                    </a:lnTo>
                    <a:lnTo>
                      <a:pt x="66" y="316"/>
                    </a:lnTo>
                    <a:lnTo>
                      <a:pt x="59" y="319"/>
                    </a:lnTo>
                    <a:lnTo>
                      <a:pt x="53" y="322"/>
                    </a:lnTo>
                    <a:lnTo>
                      <a:pt x="47" y="323"/>
                    </a:lnTo>
                    <a:lnTo>
                      <a:pt x="40" y="321"/>
                    </a:lnTo>
                    <a:lnTo>
                      <a:pt x="34" y="319"/>
                    </a:lnTo>
                    <a:lnTo>
                      <a:pt x="27" y="317"/>
                    </a:lnTo>
                    <a:lnTo>
                      <a:pt x="21" y="313"/>
                    </a:lnTo>
                    <a:lnTo>
                      <a:pt x="16" y="309"/>
                    </a:lnTo>
                    <a:lnTo>
                      <a:pt x="10" y="305"/>
                    </a:lnTo>
                    <a:lnTo>
                      <a:pt x="7" y="299"/>
                    </a:lnTo>
                    <a:lnTo>
                      <a:pt x="4" y="292"/>
                    </a:lnTo>
                    <a:lnTo>
                      <a:pt x="1" y="274"/>
                    </a:lnTo>
                    <a:lnTo>
                      <a:pt x="4" y="259"/>
                    </a:lnTo>
                    <a:lnTo>
                      <a:pt x="7" y="242"/>
                    </a:lnTo>
                    <a:lnTo>
                      <a:pt x="5" y="227"/>
                    </a:lnTo>
                    <a:lnTo>
                      <a:pt x="5" y="212"/>
                    </a:lnTo>
                    <a:lnTo>
                      <a:pt x="8" y="197"/>
                    </a:lnTo>
                    <a:lnTo>
                      <a:pt x="9" y="181"/>
                    </a:lnTo>
                    <a:lnTo>
                      <a:pt x="1" y="166"/>
                    </a:lnTo>
                    <a:lnTo>
                      <a:pt x="0" y="153"/>
                    </a:lnTo>
                    <a:lnTo>
                      <a:pt x="1" y="143"/>
                    </a:lnTo>
                    <a:lnTo>
                      <a:pt x="4" y="132"/>
                    </a:lnTo>
                    <a:lnTo>
                      <a:pt x="9" y="121"/>
                    </a:lnTo>
                    <a:lnTo>
                      <a:pt x="5" y="105"/>
                    </a:lnTo>
                    <a:lnTo>
                      <a:pt x="8" y="89"/>
                    </a:lnTo>
                    <a:lnTo>
                      <a:pt x="12" y="73"/>
                    </a:lnTo>
                    <a:lnTo>
                      <a:pt x="17" y="58"/>
                    </a:lnTo>
                    <a:lnTo>
                      <a:pt x="12" y="43"/>
                    </a:lnTo>
                    <a:lnTo>
                      <a:pt x="10" y="28"/>
                    </a:lnTo>
                    <a:lnTo>
                      <a:pt x="14" y="12"/>
                    </a:lnTo>
                    <a:lnTo>
                      <a:pt x="22" y="0"/>
                    </a:lnTo>
                    <a:lnTo>
                      <a:pt x="30" y="3"/>
                    </a:lnTo>
                    <a:lnTo>
                      <a:pt x="34" y="11"/>
                    </a:lnTo>
                    <a:lnTo>
                      <a:pt x="35" y="20"/>
                    </a:lnTo>
                    <a:lnTo>
                      <a:pt x="40" y="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6"/>
              <p:cNvSpPr/>
              <p:nvPr/>
            </p:nvSpPr>
            <p:spPr>
              <a:xfrm flipH="1">
                <a:off x="863" y="2922"/>
                <a:ext cx="11" cy="7"/>
              </a:xfrm>
              <a:custGeom>
                <a:rect b="b" l="l" r="r" t="t"/>
                <a:pathLst>
                  <a:path extrusionOk="0" h="20" w="32">
                    <a:moveTo>
                      <a:pt x="32" y="9"/>
                    </a:moveTo>
                    <a:lnTo>
                      <a:pt x="32" y="14"/>
                    </a:lnTo>
                    <a:lnTo>
                      <a:pt x="31" y="17"/>
                    </a:lnTo>
                    <a:lnTo>
                      <a:pt x="28" y="19"/>
                    </a:lnTo>
                    <a:lnTo>
                      <a:pt x="26" y="20"/>
                    </a:lnTo>
                    <a:lnTo>
                      <a:pt x="13" y="20"/>
                    </a:lnTo>
                    <a:lnTo>
                      <a:pt x="12" y="19"/>
                    </a:lnTo>
                    <a:lnTo>
                      <a:pt x="8" y="17"/>
                    </a:lnTo>
                    <a:lnTo>
                      <a:pt x="3" y="13"/>
                    </a:lnTo>
                    <a:lnTo>
                      <a:pt x="0" y="9"/>
                    </a:lnTo>
                    <a:lnTo>
                      <a:pt x="5" y="4"/>
                    </a:lnTo>
                    <a:lnTo>
                      <a:pt x="17" y="0"/>
                    </a:lnTo>
                    <a:lnTo>
                      <a:pt x="27" y="0"/>
                    </a:lnTo>
                    <a:lnTo>
                      <a:pt x="32" y="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6"/>
              <p:cNvSpPr/>
              <p:nvPr/>
            </p:nvSpPr>
            <p:spPr>
              <a:xfrm flipH="1">
                <a:off x="900" y="2855"/>
                <a:ext cx="36" cy="155"/>
              </a:xfrm>
              <a:custGeom>
                <a:rect b="b" l="l" r="r" t="t"/>
                <a:pathLst>
                  <a:path extrusionOk="0" h="463" w="109">
                    <a:moveTo>
                      <a:pt x="108" y="6"/>
                    </a:moveTo>
                    <a:lnTo>
                      <a:pt x="109" y="0"/>
                    </a:lnTo>
                    <a:lnTo>
                      <a:pt x="107" y="0"/>
                    </a:lnTo>
                    <a:lnTo>
                      <a:pt x="103" y="2"/>
                    </a:lnTo>
                    <a:lnTo>
                      <a:pt x="102" y="4"/>
                    </a:lnTo>
                    <a:lnTo>
                      <a:pt x="95" y="13"/>
                    </a:lnTo>
                    <a:lnTo>
                      <a:pt x="87" y="21"/>
                    </a:lnTo>
                    <a:lnTo>
                      <a:pt x="80" y="30"/>
                    </a:lnTo>
                    <a:lnTo>
                      <a:pt x="72" y="39"/>
                    </a:lnTo>
                    <a:lnTo>
                      <a:pt x="66" y="48"/>
                    </a:lnTo>
                    <a:lnTo>
                      <a:pt x="60" y="55"/>
                    </a:lnTo>
                    <a:lnTo>
                      <a:pt x="56" y="64"/>
                    </a:lnTo>
                    <a:lnTo>
                      <a:pt x="55" y="72"/>
                    </a:lnTo>
                    <a:lnTo>
                      <a:pt x="53" y="85"/>
                    </a:lnTo>
                    <a:lnTo>
                      <a:pt x="47" y="91"/>
                    </a:lnTo>
                    <a:lnTo>
                      <a:pt x="47" y="98"/>
                    </a:lnTo>
                    <a:lnTo>
                      <a:pt x="55" y="110"/>
                    </a:lnTo>
                    <a:lnTo>
                      <a:pt x="67" y="119"/>
                    </a:lnTo>
                    <a:lnTo>
                      <a:pt x="73" y="121"/>
                    </a:lnTo>
                    <a:lnTo>
                      <a:pt x="76" y="120"/>
                    </a:lnTo>
                    <a:lnTo>
                      <a:pt x="76" y="119"/>
                    </a:lnTo>
                    <a:lnTo>
                      <a:pt x="69" y="129"/>
                    </a:lnTo>
                    <a:lnTo>
                      <a:pt x="66" y="135"/>
                    </a:lnTo>
                    <a:lnTo>
                      <a:pt x="58" y="155"/>
                    </a:lnTo>
                    <a:lnTo>
                      <a:pt x="46" y="183"/>
                    </a:lnTo>
                    <a:lnTo>
                      <a:pt x="32" y="222"/>
                    </a:lnTo>
                    <a:lnTo>
                      <a:pt x="19" y="266"/>
                    </a:lnTo>
                    <a:lnTo>
                      <a:pt x="7" y="316"/>
                    </a:lnTo>
                    <a:lnTo>
                      <a:pt x="1" y="369"/>
                    </a:lnTo>
                    <a:lnTo>
                      <a:pt x="0" y="424"/>
                    </a:lnTo>
                    <a:lnTo>
                      <a:pt x="6" y="429"/>
                    </a:lnTo>
                    <a:lnTo>
                      <a:pt x="14" y="435"/>
                    </a:lnTo>
                    <a:lnTo>
                      <a:pt x="22" y="440"/>
                    </a:lnTo>
                    <a:lnTo>
                      <a:pt x="29" y="445"/>
                    </a:lnTo>
                    <a:lnTo>
                      <a:pt x="37" y="450"/>
                    </a:lnTo>
                    <a:lnTo>
                      <a:pt x="45" y="454"/>
                    </a:lnTo>
                    <a:lnTo>
                      <a:pt x="53" y="458"/>
                    </a:lnTo>
                    <a:lnTo>
                      <a:pt x="59" y="460"/>
                    </a:lnTo>
                    <a:lnTo>
                      <a:pt x="68" y="463"/>
                    </a:lnTo>
                    <a:lnTo>
                      <a:pt x="72" y="460"/>
                    </a:lnTo>
                    <a:lnTo>
                      <a:pt x="71" y="449"/>
                    </a:lnTo>
                    <a:lnTo>
                      <a:pt x="69" y="424"/>
                    </a:lnTo>
                    <a:lnTo>
                      <a:pt x="69" y="365"/>
                    </a:lnTo>
                    <a:lnTo>
                      <a:pt x="73" y="273"/>
                    </a:lnTo>
                    <a:lnTo>
                      <a:pt x="80" y="186"/>
                    </a:lnTo>
                    <a:lnTo>
                      <a:pt x="85" y="138"/>
                    </a:lnTo>
                    <a:lnTo>
                      <a:pt x="89" y="126"/>
                    </a:lnTo>
                    <a:lnTo>
                      <a:pt x="89" y="120"/>
                    </a:lnTo>
                    <a:lnTo>
                      <a:pt x="86" y="113"/>
                    </a:lnTo>
                    <a:lnTo>
                      <a:pt x="78" y="106"/>
                    </a:lnTo>
                    <a:lnTo>
                      <a:pt x="75" y="97"/>
                    </a:lnTo>
                    <a:lnTo>
                      <a:pt x="76" y="86"/>
                    </a:lnTo>
                    <a:lnTo>
                      <a:pt x="80" y="76"/>
                    </a:lnTo>
                    <a:lnTo>
                      <a:pt x="81" y="63"/>
                    </a:lnTo>
                    <a:lnTo>
                      <a:pt x="85" y="53"/>
                    </a:lnTo>
                    <a:lnTo>
                      <a:pt x="93" y="36"/>
                    </a:lnTo>
                    <a:lnTo>
                      <a:pt x="102" y="19"/>
                    </a:lnTo>
                    <a:lnTo>
                      <a:pt x="108" y="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6"/>
              <p:cNvSpPr/>
              <p:nvPr/>
            </p:nvSpPr>
            <p:spPr>
              <a:xfrm rot="-10308636">
                <a:off x="872" y="2764"/>
                <a:ext cx="58" cy="23"/>
              </a:xfrm>
              <a:custGeom>
                <a:rect b="b" l="l" r="r" t="t"/>
                <a:pathLst>
                  <a:path extrusionOk="0" h="60" w="114">
                    <a:moveTo>
                      <a:pt x="112" y="44"/>
                    </a:moveTo>
                    <a:lnTo>
                      <a:pt x="114" y="48"/>
                    </a:lnTo>
                    <a:lnTo>
                      <a:pt x="114" y="52"/>
                    </a:lnTo>
                    <a:lnTo>
                      <a:pt x="112" y="56"/>
                    </a:lnTo>
                    <a:lnTo>
                      <a:pt x="110" y="60"/>
                    </a:lnTo>
                    <a:lnTo>
                      <a:pt x="103" y="56"/>
                    </a:lnTo>
                    <a:lnTo>
                      <a:pt x="97" y="49"/>
                    </a:lnTo>
                    <a:lnTo>
                      <a:pt x="92" y="43"/>
                    </a:lnTo>
                    <a:lnTo>
                      <a:pt x="84" y="39"/>
                    </a:lnTo>
                    <a:lnTo>
                      <a:pt x="75" y="37"/>
                    </a:lnTo>
                    <a:lnTo>
                      <a:pt x="66" y="34"/>
                    </a:lnTo>
                    <a:lnTo>
                      <a:pt x="57" y="33"/>
                    </a:lnTo>
                    <a:lnTo>
                      <a:pt x="47" y="30"/>
                    </a:lnTo>
                    <a:lnTo>
                      <a:pt x="38" y="30"/>
                    </a:lnTo>
                    <a:lnTo>
                      <a:pt x="29" y="31"/>
                    </a:lnTo>
                    <a:lnTo>
                      <a:pt x="19" y="34"/>
                    </a:lnTo>
                    <a:lnTo>
                      <a:pt x="12" y="39"/>
                    </a:lnTo>
                    <a:lnTo>
                      <a:pt x="8" y="38"/>
                    </a:lnTo>
                    <a:lnTo>
                      <a:pt x="4" y="34"/>
                    </a:lnTo>
                    <a:lnTo>
                      <a:pt x="3" y="30"/>
                    </a:lnTo>
                    <a:lnTo>
                      <a:pt x="0" y="26"/>
                    </a:lnTo>
                    <a:lnTo>
                      <a:pt x="3" y="17"/>
                    </a:lnTo>
                    <a:lnTo>
                      <a:pt x="7" y="9"/>
                    </a:lnTo>
                    <a:lnTo>
                      <a:pt x="13" y="4"/>
                    </a:lnTo>
                    <a:lnTo>
                      <a:pt x="21" y="0"/>
                    </a:lnTo>
                    <a:lnTo>
                      <a:pt x="35" y="0"/>
                    </a:lnTo>
                    <a:lnTo>
                      <a:pt x="48" y="2"/>
                    </a:lnTo>
                    <a:lnTo>
                      <a:pt x="61" y="4"/>
                    </a:lnTo>
                    <a:lnTo>
                      <a:pt x="74" y="8"/>
                    </a:lnTo>
                    <a:lnTo>
                      <a:pt x="85" y="15"/>
                    </a:lnTo>
                    <a:lnTo>
                      <a:pt x="96" y="22"/>
                    </a:lnTo>
                    <a:lnTo>
                      <a:pt x="105" y="33"/>
                    </a:lnTo>
                    <a:lnTo>
                      <a:pt x="112" y="4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87" name="Google Shape;287;p6"/>
            <p:cNvCxnSpPr/>
            <p:nvPr/>
          </p:nvCxnSpPr>
          <p:spPr>
            <a:xfrm>
              <a:off x="2899" y="2520"/>
              <a:ext cx="187" cy="129"/>
            </a:xfrm>
            <a:prstGeom prst="straightConnector1">
              <a:avLst/>
            </a:prstGeom>
            <a:noFill/>
            <a:ln>
              <a:noFill/>
            </a:ln>
          </p:spPr>
        </p:cxnSp>
        <p:sp>
          <p:nvSpPr>
            <p:cNvPr id="288" name="Google Shape;288;p6"/>
            <p:cNvSpPr/>
            <p:nvPr/>
          </p:nvSpPr>
          <p:spPr>
            <a:xfrm>
              <a:off x="2087" y="2520"/>
              <a:ext cx="621" cy="609"/>
            </a:xfrm>
            <a:prstGeom prst="ellipse">
              <a:avLst/>
            </a:prstGeom>
            <a:solidFill>
              <a:srgbClr val="FFCC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graphicFrame>
          <p:nvGraphicFramePr>
            <p:cNvPr id="289" name="Google Shape;289;p6"/>
            <p:cNvGraphicFramePr/>
            <p:nvPr/>
          </p:nvGraphicFramePr>
          <p:xfrm>
            <a:off x="2216" y="2552"/>
            <a:ext cx="433" cy="372"/>
          </p:xfrm>
          <a:graphic>
            <a:graphicData uri="http://schemas.openxmlformats.org/presentationml/2006/ole">
              <mc:AlternateContent>
                <mc:Choice Requires="v">
                  <p:oleObj r:id="rId8" imgH="372" imgW="433" progId="" spid="_x0000_s2">
                    <p:embed/>
                  </p:oleObj>
                </mc:Choice>
                <mc:Fallback>
                  <p:oleObj r:id="rId9" imgH="372" imgW="433" progId="">
                    <p:embed/>
                    <p:pic>
                      <p:nvPicPr>
                        <p:cNvPr id="289" name="Google Shape;289;p6"/>
                        <p:cNvPicPr preferRelativeResize="0"/>
                        <p:nvPr/>
                      </p:nvPicPr>
                      <p:blipFill rotWithShape="1">
                        <a:blip r:embed="rId10">
                          <a:alphaModFix/>
                        </a:blip>
                        <a:srcRect b="0" l="0" r="0" t="0"/>
                        <a:stretch/>
                      </p:blipFill>
                      <p:spPr>
                        <a:xfrm>
                          <a:off x="2216" y="2552"/>
                          <a:ext cx="433" cy="372"/>
                        </a:xfrm>
                        <a:prstGeom prst="rect">
                          <a:avLst/>
                        </a:prstGeom>
                        <a:noFill/>
                        <a:ln>
                          <a:noFill/>
                        </a:ln>
                      </p:spPr>
                    </p:pic>
                  </p:oleObj>
                </mc:Fallback>
              </mc:AlternateContent>
            </a:graphicData>
          </a:graphic>
        </p:graphicFrame>
        <p:sp>
          <p:nvSpPr>
            <p:cNvPr id="290" name="Google Shape;290;p6"/>
            <p:cNvSpPr txBox="1"/>
            <p:nvPr/>
          </p:nvSpPr>
          <p:spPr>
            <a:xfrm>
              <a:off x="2096" y="3086"/>
              <a:ext cx="834" cy="278"/>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b="1" lang="en-US" sz="1200">
                  <a:solidFill>
                    <a:srgbClr val="FF0000"/>
                  </a:solidFill>
                  <a:latin typeface="Book Antiqua"/>
                  <a:ea typeface="Book Antiqua"/>
                  <a:cs typeface="Book Antiqua"/>
                  <a:sym typeface="Book Antiqua"/>
                </a:rPr>
                <a:t>Dinas/ Unit</a:t>
              </a:r>
              <a:endParaRPr b="1" sz="1200">
                <a:solidFill>
                  <a:srgbClr val="FF0000"/>
                </a:solidFill>
                <a:latin typeface="Book Antiqua"/>
                <a:ea typeface="Book Antiqua"/>
                <a:cs typeface="Book Antiqua"/>
                <a:sym typeface="Book Antiqua"/>
              </a:endParaRPr>
            </a:p>
            <a:p>
              <a:pPr indent="0" lvl="0" marL="0" marR="0" rtl="0" algn="ctr">
                <a:lnSpc>
                  <a:spcPct val="80000"/>
                </a:lnSpc>
                <a:spcBef>
                  <a:spcPts val="0"/>
                </a:spcBef>
                <a:spcAft>
                  <a:spcPts val="0"/>
                </a:spcAft>
                <a:buNone/>
              </a:pPr>
              <a:r>
                <a:rPr b="1" lang="en-US" sz="1200">
                  <a:solidFill>
                    <a:srgbClr val="FF0000"/>
                  </a:solidFill>
                  <a:latin typeface="Book Antiqua"/>
                  <a:ea typeface="Book Antiqua"/>
                  <a:cs typeface="Book Antiqua"/>
                  <a:sym typeface="Book Antiqua"/>
                </a:rPr>
                <a:t>Layanan</a:t>
              </a:r>
              <a:endParaRPr b="1" sz="1200">
                <a:solidFill>
                  <a:srgbClr val="FF0000"/>
                </a:solidFill>
                <a:latin typeface="Book Antiqua"/>
                <a:ea typeface="Book Antiqua"/>
                <a:cs typeface="Book Antiqua"/>
                <a:sym typeface="Book Antiqua"/>
              </a:endParaRPr>
            </a:p>
          </p:txBody>
        </p:sp>
        <p:grpSp>
          <p:nvGrpSpPr>
            <p:cNvPr id="291" name="Google Shape;291;p6"/>
            <p:cNvGrpSpPr/>
            <p:nvPr/>
          </p:nvGrpSpPr>
          <p:grpSpPr>
            <a:xfrm>
              <a:off x="2430" y="2424"/>
              <a:ext cx="500" cy="161"/>
              <a:chOff x="2688" y="3024"/>
              <a:chExt cx="768" cy="240"/>
            </a:xfrm>
          </p:grpSpPr>
          <p:cxnSp>
            <p:nvCxnSpPr>
              <p:cNvPr id="292" name="Google Shape;292;p6"/>
              <p:cNvCxnSpPr/>
              <p:nvPr/>
            </p:nvCxnSpPr>
            <p:spPr>
              <a:xfrm flipH="1" rot="10800000">
                <a:off x="2688" y="3024"/>
                <a:ext cx="480" cy="240"/>
              </a:xfrm>
              <a:prstGeom prst="straightConnector1">
                <a:avLst/>
              </a:prstGeom>
              <a:noFill/>
              <a:ln>
                <a:noFill/>
              </a:ln>
            </p:spPr>
          </p:cxnSp>
          <p:cxnSp>
            <p:nvCxnSpPr>
              <p:cNvPr id="293" name="Google Shape;293;p6"/>
              <p:cNvCxnSpPr/>
              <p:nvPr/>
            </p:nvCxnSpPr>
            <p:spPr>
              <a:xfrm>
                <a:off x="3168" y="3024"/>
                <a:ext cx="288" cy="192"/>
              </a:xfrm>
              <a:prstGeom prst="straightConnector1">
                <a:avLst/>
              </a:prstGeom>
              <a:noFill/>
              <a:ln>
                <a:noFill/>
              </a:ln>
            </p:spPr>
          </p:cxnSp>
        </p:grpSp>
        <p:grpSp>
          <p:nvGrpSpPr>
            <p:cNvPr id="294" name="Google Shape;294;p6"/>
            <p:cNvGrpSpPr/>
            <p:nvPr/>
          </p:nvGrpSpPr>
          <p:grpSpPr>
            <a:xfrm>
              <a:off x="2087" y="2713"/>
              <a:ext cx="206" cy="135"/>
              <a:chOff x="3696" y="1859"/>
              <a:chExt cx="801" cy="510"/>
            </a:xfrm>
          </p:grpSpPr>
          <p:sp>
            <p:nvSpPr>
              <p:cNvPr id="295" name="Google Shape;295;p6"/>
              <p:cNvSpPr/>
              <p:nvPr/>
            </p:nvSpPr>
            <p:spPr>
              <a:xfrm>
                <a:off x="3780" y="1899"/>
                <a:ext cx="493" cy="389"/>
              </a:xfrm>
              <a:custGeom>
                <a:rect b="b" l="l" r="r" t="t"/>
                <a:pathLst>
                  <a:path extrusionOk="0" h="778" w="987">
                    <a:moveTo>
                      <a:pt x="0" y="310"/>
                    </a:moveTo>
                    <a:lnTo>
                      <a:pt x="331" y="181"/>
                    </a:lnTo>
                    <a:lnTo>
                      <a:pt x="365" y="0"/>
                    </a:lnTo>
                    <a:lnTo>
                      <a:pt x="652" y="21"/>
                    </a:lnTo>
                    <a:lnTo>
                      <a:pt x="987" y="160"/>
                    </a:lnTo>
                    <a:lnTo>
                      <a:pt x="913" y="508"/>
                    </a:lnTo>
                    <a:lnTo>
                      <a:pt x="242" y="778"/>
                    </a:lnTo>
                    <a:lnTo>
                      <a:pt x="0" y="373"/>
                    </a:lnTo>
                    <a:lnTo>
                      <a:pt x="0" y="310"/>
                    </a:lnTo>
                    <a:close/>
                  </a:path>
                </a:pathLst>
              </a:custGeom>
              <a:solidFill>
                <a:srgbClr val="E0E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6"/>
              <p:cNvSpPr/>
              <p:nvPr/>
            </p:nvSpPr>
            <p:spPr>
              <a:xfrm>
                <a:off x="3697" y="1933"/>
                <a:ext cx="617" cy="428"/>
              </a:xfrm>
              <a:custGeom>
                <a:rect b="b" l="l" r="r" t="t"/>
                <a:pathLst>
                  <a:path extrusionOk="0" h="855" w="1236">
                    <a:moveTo>
                      <a:pt x="0" y="357"/>
                    </a:moveTo>
                    <a:lnTo>
                      <a:pt x="86" y="268"/>
                    </a:lnTo>
                    <a:lnTo>
                      <a:pt x="422" y="663"/>
                    </a:lnTo>
                    <a:lnTo>
                      <a:pt x="517" y="612"/>
                    </a:lnTo>
                    <a:lnTo>
                      <a:pt x="420" y="568"/>
                    </a:lnTo>
                    <a:lnTo>
                      <a:pt x="717" y="397"/>
                    </a:lnTo>
                    <a:lnTo>
                      <a:pt x="893" y="454"/>
                    </a:lnTo>
                    <a:lnTo>
                      <a:pt x="857" y="408"/>
                    </a:lnTo>
                    <a:lnTo>
                      <a:pt x="901" y="323"/>
                    </a:lnTo>
                    <a:lnTo>
                      <a:pt x="950" y="266"/>
                    </a:lnTo>
                    <a:lnTo>
                      <a:pt x="682" y="89"/>
                    </a:lnTo>
                    <a:lnTo>
                      <a:pt x="586" y="142"/>
                    </a:lnTo>
                    <a:lnTo>
                      <a:pt x="498" y="112"/>
                    </a:lnTo>
                    <a:lnTo>
                      <a:pt x="508" y="28"/>
                    </a:lnTo>
                    <a:lnTo>
                      <a:pt x="574" y="43"/>
                    </a:lnTo>
                    <a:lnTo>
                      <a:pt x="567" y="2"/>
                    </a:lnTo>
                    <a:lnTo>
                      <a:pt x="639" y="0"/>
                    </a:lnTo>
                    <a:lnTo>
                      <a:pt x="922" y="95"/>
                    </a:lnTo>
                    <a:lnTo>
                      <a:pt x="1045" y="155"/>
                    </a:lnTo>
                    <a:lnTo>
                      <a:pt x="1023" y="87"/>
                    </a:lnTo>
                    <a:lnTo>
                      <a:pt x="1122" y="55"/>
                    </a:lnTo>
                    <a:lnTo>
                      <a:pt x="1236" y="209"/>
                    </a:lnTo>
                    <a:lnTo>
                      <a:pt x="1228" y="389"/>
                    </a:lnTo>
                    <a:lnTo>
                      <a:pt x="1201" y="509"/>
                    </a:lnTo>
                    <a:lnTo>
                      <a:pt x="1007" y="513"/>
                    </a:lnTo>
                    <a:lnTo>
                      <a:pt x="481" y="716"/>
                    </a:lnTo>
                    <a:lnTo>
                      <a:pt x="384" y="855"/>
                    </a:lnTo>
                    <a:lnTo>
                      <a:pt x="306" y="731"/>
                    </a:lnTo>
                    <a:lnTo>
                      <a:pt x="318" y="690"/>
                    </a:lnTo>
                    <a:lnTo>
                      <a:pt x="205" y="534"/>
                    </a:lnTo>
                    <a:lnTo>
                      <a:pt x="99" y="416"/>
                    </a:lnTo>
                    <a:lnTo>
                      <a:pt x="40" y="448"/>
                    </a:lnTo>
                    <a:lnTo>
                      <a:pt x="0" y="357"/>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6"/>
              <p:cNvSpPr/>
              <p:nvPr/>
            </p:nvSpPr>
            <p:spPr>
              <a:xfrm>
                <a:off x="3989" y="1992"/>
                <a:ext cx="165" cy="127"/>
              </a:xfrm>
              <a:custGeom>
                <a:rect b="b" l="l" r="r" t="t"/>
                <a:pathLst>
                  <a:path extrusionOk="0" h="253" w="328">
                    <a:moveTo>
                      <a:pt x="0" y="25"/>
                    </a:moveTo>
                    <a:lnTo>
                      <a:pt x="249" y="253"/>
                    </a:lnTo>
                    <a:lnTo>
                      <a:pt x="328" y="124"/>
                    </a:lnTo>
                    <a:lnTo>
                      <a:pt x="89" y="0"/>
                    </a:lnTo>
                    <a:lnTo>
                      <a:pt x="0" y="25"/>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6"/>
              <p:cNvSpPr/>
              <p:nvPr/>
            </p:nvSpPr>
            <p:spPr>
              <a:xfrm>
                <a:off x="3790" y="2098"/>
                <a:ext cx="123" cy="121"/>
              </a:xfrm>
              <a:custGeom>
                <a:rect b="b" l="l" r="r" t="t"/>
                <a:pathLst>
                  <a:path extrusionOk="0" h="244" w="247">
                    <a:moveTo>
                      <a:pt x="57" y="0"/>
                    </a:moveTo>
                    <a:lnTo>
                      <a:pt x="247" y="177"/>
                    </a:lnTo>
                    <a:lnTo>
                      <a:pt x="219" y="244"/>
                    </a:lnTo>
                    <a:lnTo>
                      <a:pt x="0" y="6"/>
                    </a:lnTo>
                    <a:lnTo>
                      <a:pt x="57" y="0"/>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6"/>
              <p:cNvSpPr/>
              <p:nvPr/>
            </p:nvSpPr>
            <p:spPr>
              <a:xfrm>
                <a:off x="3888" y="2160"/>
                <a:ext cx="364" cy="207"/>
              </a:xfrm>
              <a:custGeom>
                <a:rect b="b" l="l" r="r" t="t"/>
                <a:pathLst>
                  <a:path extrusionOk="0" h="412" w="728">
                    <a:moveTo>
                      <a:pt x="0" y="412"/>
                    </a:moveTo>
                    <a:lnTo>
                      <a:pt x="160" y="374"/>
                    </a:lnTo>
                    <a:lnTo>
                      <a:pt x="171" y="277"/>
                    </a:lnTo>
                    <a:lnTo>
                      <a:pt x="538" y="182"/>
                    </a:lnTo>
                    <a:lnTo>
                      <a:pt x="549" y="230"/>
                    </a:lnTo>
                    <a:lnTo>
                      <a:pt x="728" y="169"/>
                    </a:lnTo>
                    <a:lnTo>
                      <a:pt x="673" y="53"/>
                    </a:lnTo>
                    <a:lnTo>
                      <a:pt x="511" y="0"/>
                    </a:lnTo>
                    <a:lnTo>
                      <a:pt x="38" y="175"/>
                    </a:lnTo>
                    <a:lnTo>
                      <a:pt x="0" y="4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6"/>
              <p:cNvSpPr/>
              <p:nvPr/>
            </p:nvSpPr>
            <p:spPr>
              <a:xfrm>
                <a:off x="3830" y="2039"/>
                <a:ext cx="270" cy="180"/>
              </a:xfrm>
              <a:custGeom>
                <a:rect b="b" l="l" r="r" t="t"/>
                <a:pathLst>
                  <a:path extrusionOk="0" h="361" w="542">
                    <a:moveTo>
                      <a:pt x="57" y="53"/>
                    </a:moveTo>
                    <a:lnTo>
                      <a:pt x="259" y="228"/>
                    </a:lnTo>
                    <a:lnTo>
                      <a:pt x="335" y="205"/>
                    </a:lnTo>
                    <a:lnTo>
                      <a:pt x="84" y="0"/>
                    </a:lnTo>
                    <a:lnTo>
                      <a:pt x="154" y="15"/>
                    </a:lnTo>
                    <a:lnTo>
                      <a:pt x="384" y="188"/>
                    </a:lnTo>
                    <a:lnTo>
                      <a:pt x="477" y="161"/>
                    </a:lnTo>
                    <a:lnTo>
                      <a:pt x="542" y="209"/>
                    </a:lnTo>
                    <a:lnTo>
                      <a:pt x="139" y="361"/>
                    </a:lnTo>
                    <a:lnTo>
                      <a:pt x="167" y="294"/>
                    </a:lnTo>
                    <a:lnTo>
                      <a:pt x="213" y="258"/>
                    </a:lnTo>
                    <a:lnTo>
                      <a:pt x="0" y="49"/>
                    </a:lnTo>
                    <a:lnTo>
                      <a:pt x="57"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6"/>
              <p:cNvSpPr/>
              <p:nvPr/>
            </p:nvSpPr>
            <p:spPr>
              <a:xfrm>
                <a:off x="3812" y="2055"/>
                <a:ext cx="173" cy="66"/>
              </a:xfrm>
              <a:custGeom>
                <a:rect b="b" l="l" r="r" t="t"/>
                <a:pathLst>
                  <a:path extrusionOk="0" h="131" w="348">
                    <a:moveTo>
                      <a:pt x="13" y="85"/>
                    </a:moveTo>
                    <a:lnTo>
                      <a:pt x="298" y="0"/>
                    </a:lnTo>
                    <a:lnTo>
                      <a:pt x="348" y="25"/>
                    </a:lnTo>
                    <a:lnTo>
                      <a:pt x="298" y="27"/>
                    </a:lnTo>
                    <a:lnTo>
                      <a:pt x="0" y="131"/>
                    </a:lnTo>
                    <a:lnTo>
                      <a:pt x="13" y="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6"/>
              <p:cNvSpPr/>
              <p:nvPr/>
            </p:nvSpPr>
            <p:spPr>
              <a:xfrm>
                <a:off x="3855" y="2089"/>
                <a:ext cx="176" cy="69"/>
              </a:xfrm>
              <a:custGeom>
                <a:rect b="b" l="l" r="r" t="t"/>
                <a:pathLst>
                  <a:path extrusionOk="0" h="137" w="351">
                    <a:moveTo>
                      <a:pt x="0" y="137"/>
                    </a:moveTo>
                    <a:lnTo>
                      <a:pt x="24" y="84"/>
                    </a:lnTo>
                    <a:lnTo>
                      <a:pt x="294" y="0"/>
                    </a:lnTo>
                    <a:lnTo>
                      <a:pt x="351" y="27"/>
                    </a:lnTo>
                    <a:lnTo>
                      <a:pt x="294" y="31"/>
                    </a:lnTo>
                    <a:lnTo>
                      <a:pt x="0" y="1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3" name="Google Shape;303;p6"/>
              <p:cNvSpPr/>
              <p:nvPr/>
            </p:nvSpPr>
            <p:spPr>
              <a:xfrm>
                <a:off x="3931" y="1950"/>
                <a:ext cx="223" cy="169"/>
              </a:xfrm>
              <a:custGeom>
                <a:rect b="b" l="l" r="r" t="t"/>
                <a:pathLst>
                  <a:path extrusionOk="0" h="336" w="444">
                    <a:moveTo>
                      <a:pt x="0" y="57"/>
                    </a:moveTo>
                    <a:lnTo>
                      <a:pt x="123" y="165"/>
                    </a:lnTo>
                    <a:lnTo>
                      <a:pt x="197" y="156"/>
                    </a:lnTo>
                    <a:lnTo>
                      <a:pt x="365" y="209"/>
                    </a:lnTo>
                    <a:lnTo>
                      <a:pt x="365" y="336"/>
                    </a:lnTo>
                    <a:lnTo>
                      <a:pt x="444" y="207"/>
                    </a:lnTo>
                    <a:lnTo>
                      <a:pt x="193" y="17"/>
                    </a:lnTo>
                    <a:lnTo>
                      <a:pt x="140" y="0"/>
                    </a:lnTo>
                    <a:lnTo>
                      <a:pt x="125" y="68"/>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6"/>
              <p:cNvSpPr/>
              <p:nvPr/>
            </p:nvSpPr>
            <p:spPr>
              <a:xfrm>
                <a:off x="3908" y="1859"/>
                <a:ext cx="425" cy="307"/>
              </a:xfrm>
              <a:custGeom>
                <a:rect b="b" l="l" r="r" t="t"/>
                <a:pathLst>
                  <a:path extrusionOk="0" h="614" w="850">
                    <a:moveTo>
                      <a:pt x="0" y="204"/>
                    </a:moveTo>
                    <a:lnTo>
                      <a:pt x="15" y="63"/>
                    </a:lnTo>
                    <a:lnTo>
                      <a:pt x="59" y="0"/>
                    </a:lnTo>
                    <a:lnTo>
                      <a:pt x="291" y="12"/>
                    </a:lnTo>
                    <a:lnTo>
                      <a:pt x="770" y="225"/>
                    </a:lnTo>
                    <a:lnTo>
                      <a:pt x="831" y="331"/>
                    </a:lnTo>
                    <a:lnTo>
                      <a:pt x="850" y="458"/>
                    </a:lnTo>
                    <a:lnTo>
                      <a:pt x="794" y="590"/>
                    </a:lnTo>
                    <a:lnTo>
                      <a:pt x="787" y="470"/>
                    </a:lnTo>
                    <a:lnTo>
                      <a:pt x="648" y="496"/>
                    </a:lnTo>
                    <a:lnTo>
                      <a:pt x="692" y="536"/>
                    </a:lnTo>
                    <a:lnTo>
                      <a:pt x="749" y="550"/>
                    </a:lnTo>
                    <a:lnTo>
                      <a:pt x="707" y="607"/>
                    </a:lnTo>
                    <a:lnTo>
                      <a:pt x="612" y="614"/>
                    </a:lnTo>
                    <a:lnTo>
                      <a:pt x="498" y="565"/>
                    </a:lnTo>
                    <a:lnTo>
                      <a:pt x="521" y="489"/>
                    </a:lnTo>
                    <a:lnTo>
                      <a:pt x="599" y="403"/>
                    </a:lnTo>
                    <a:lnTo>
                      <a:pt x="357" y="219"/>
                    </a:lnTo>
                    <a:lnTo>
                      <a:pt x="532" y="278"/>
                    </a:lnTo>
                    <a:lnTo>
                      <a:pt x="680" y="403"/>
                    </a:lnTo>
                    <a:lnTo>
                      <a:pt x="791" y="407"/>
                    </a:lnTo>
                    <a:lnTo>
                      <a:pt x="756" y="324"/>
                    </a:lnTo>
                    <a:lnTo>
                      <a:pt x="680" y="238"/>
                    </a:lnTo>
                    <a:lnTo>
                      <a:pt x="395" y="101"/>
                    </a:lnTo>
                    <a:lnTo>
                      <a:pt x="122" y="44"/>
                    </a:lnTo>
                    <a:lnTo>
                      <a:pt x="82" y="63"/>
                    </a:lnTo>
                    <a:lnTo>
                      <a:pt x="118" y="168"/>
                    </a:lnTo>
                    <a:lnTo>
                      <a:pt x="55" y="120"/>
                    </a:lnTo>
                    <a:lnTo>
                      <a:pt x="44" y="185"/>
                    </a:lnTo>
                    <a:lnTo>
                      <a:pt x="0" y="20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6"/>
              <p:cNvSpPr/>
              <p:nvPr/>
            </p:nvSpPr>
            <p:spPr>
              <a:xfrm>
                <a:off x="4313" y="2084"/>
                <a:ext cx="82" cy="91"/>
              </a:xfrm>
              <a:custGeom>
                <a:rect b="b" l="l" r="r" t="t"/>
                <a:pathLst>
                  <a:path extrusionOk="0" h="180" w="163">
                    <a:moveTo>
                      <a:pt x="7" y="0"/>
                    </a:moveTo>
                    <a:lnTo>
                      <a:pt x="131" y="34"/>
                    </a:lnTo>
                    <a:lnTo>
                      <a:pt x="163" y="93"/>
                    </a:lnTo>
                    <a:lnTo>
                      <a:pt x="150" y="160"/>
                    </a:lnTo>
                    <a:lnTo>
                      <a:pt x="104" y="180"/>
                    </a:lnTo>
                    <a:lnTo>
                      <a:pt x="59" y="160"/>
                    </a:lnTo>
                    <a:lnTo>
                      <a:pt x="78" y="110"/>
                    </a:lnTo>
                    <a:lnTo>
                      <a:pt x="117" y="137"/>
                    </a:lnTo>
                    <a:lnTo>
                      <a:pt x="119" y="74"/>
                    </a:lnTo>
                    <a:lnTo>
                      <a:pt x="66" y="47"/>
                    </a:lnTo>
                    <a:lnTo>
                      <a:pt x="0" y="51"/>
                    </a:lnTo>
                    <a:lnTo>
                      <a:pt x="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6" name="Google Shape;306;p6"/>
              <p:cNvSpPr/>
              <p:nvPr/>
            </p:nvSpPr>
            <p:spPr>
              <a:xfrm>
                <a:off x="4335" y="2118"/>
                <a:ext cx="127" cy="114"/>
              </a:xfrm>
              <a:custGeom>
                <a:rect b="b" l="l" r="r" t="t"/>
                <a:pathLst>
                  <a:path extrusionOk="0" h="228" w="253">
                    <a:moveTo>
                      <a:pt x="16" y="94"/>
                    </a:moveTo>
                    <a:lnTo>
                      <a:pt x="0" y="38"/>
                    </a:lnTo>
                    <a:lnTo>
                      <a:pt x="27" y="8"/>
                    </a:lnTo>
                    <a:lnTo>
                      <a:pt x="137" y="0"/>
                    </a:lnTo>
                    <a:lnTo>
                      <a:pt x="217" y="57"/>
                    </a:lnTo>
                    <a:lnTo>
                      <a:pt x="253" y="128"/>
                    </a:lnTo>
                    <a:lnTo>
                      <a:pt x="249" y="196"/>
                    </a:lnTo>
                    <a:lnTo>
                      <a:pt x="208" y="228"/>
                    </a:lnTo>
                    <a:lnTo>
                      <a:pt x="141" y="211"/>
                    </a:lnTo>
                    <a:lnTo>
                      <a:pt x="128" y="168"/>
                    </a:lnTo>
                    <a:lnTo>
                      <a:pt x="143" y="145"/>
                    </a:lnTo>
                    <a:lnTo>
                      <a:pt x="181" y="137"/>
                    </a:lnTo>
                    <a:lnTo>
                      <a:pt x="181" y="164"/>
                    </a:lnTo>
                    <a:lnTo>
                      <a:pt x="175" y="189"/>
                    </a:lnTo>
                    <a:lnTo>
                      <a:pt x="213" y="187"/>
                    </a:lnTo>
                    <a:lnTo>
                      <a:pt x="227" y="147"/>
                    </a:lnTo>
                    <a:lnTo>
                      <a:pt x="208" y="84"/>
                    </a:lnTo>
                    <a:lnTo>
                      <a:pt x="143" y="48"/>
                    </a:lnTo>
                    <a:lnTo>
                      <a:pt x="101" y="40"/>
                    </a:lnTo>
                    <a:lnTo>
                      <a:pt x="35" y="44"/>
                    </a:lnTo>
                    <a:lnTo>
                      <a:pt x="50" y="75"/>
                    </a:lnTo>
                    <a:lnTo>
                      <a:pt x="16" y="9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6"/>
              <p:cNvSpPr/>
              <p:nvPr/>
            </p:nvSpPr>
            <p:spPr>
              <a:xfrm>
                <a:off x="4406" y="2177"/>
                <a:ext cx="91" cy="119"/>
              </a:xfrm>
              <a:custGeom>
                <a:rect b="b" l="l" r="r" t="t"/>
                <a:pathLst>
                  <a:path extrusionOk="0" h="240" w="180">
                    <a:moveTo>
                      <a:pt x="0" y="27"/>
                    </a:moveTo>
                    <a:lnTo>
                      <a:pt x="55" y="0"/>
                    </a:lnTo>
                    <a:lnTo>
                      <a:pt x="114" y="0"/>
                    </a:lnTo>
                    <a:lnTo>
                      <a:pt x="156" y="36"/>
                    </a:lnTo>
                    <a:lnTo>
                      <a:pt x="180" y="76"/>
                    </a:lnTo>
                    <a:lnTo>
                      <a:pt x="167" y="152"/>
                    </a:lnTo>
                    <a:lnTo>
                      <a:pt x="91" y="240"/>
                    </a:lnTo>
                    <a:lnTo>
                      <a:pt x="30" y="213"/>
                    </a:lnTo>
                    <a:lnTo>
                      <a:pt x="110" y="169"/>
                    </a:lnTo>
                    <a:lnTo>
                      <a:pt x="141" y="93"/>
                    </a:lnTo>
                    <a:lnTo>
                      <a:pt x="112" y="42"/>
                    </a:lnTo>
                    <a:lnTo>
                      <a:pt x="70" y="34"/>
                    </a:lnTo>
                    <a:lnTo>
                      <a:pt x="38" y="46"/>
                    </a:lnTo>
                    <a:lnTo>
                      <a:pt x="0"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8" name="Google Shape;308;p6"/>
              <p:cNvCxnSpPr/>
              <p:nvPr/>
            </p:nvCxnSpPr>
            <p:spPr>
              <a:xfrm flipH="1" rot="10800000">
                <a:off x="3696" y="1968"/>
                <a:ext cx="240" cy="96"/>
              </a:xfrm>
              <a:prstGeom prst="straightConnector1">
                <a:avLst/>
              </a:prstGeom>
              <a:noFill/>
              <a:ln>
                <a:noFill/>
              </a:ln>
            </p:spPr>
          </p:cxnSp>
          <p:sp>
            <p:nvSpPr>
              <p:cNvPr id="309" name="Google Shape;309;p6"/>
              <p:cNvSpPr/>
              <p:nvPr/>
            </p:nvSpPr>
            <p:spPr>
              <a:xfrm rot="-1284459">
                <a:off x="3845" y="2236"/>
                <a:ext cx="480" cy="47"/>
              </a:xfrm>
              <a:prstGeom prst="parallelogram">
                <a:avLst>
                  <a:gd fmla="val 170213" name="adj"/>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10" name="Google Shape;310;p6"/>
            <p:cNvGrpSpPr/>
            <p:nvPr/>
          </p:nvGrpSpPr>
          <p:grpSpPr>
            <a:xfrm>
              <a:off x="2493" y="2604"/>
              <a:ext cx="94" cy="45"/>
              <a:chOff x="2506" y="2352"/>
              <a:chExt cx="477" cy="306"/>
            </a:xfrm>
          </p:grpSpPr>
          <p:sp>
            <p:nvSpPr>
              <p:cNvPr id="311" name="Google Shape;311;p6"/>
              <p:cNvSpPr/>
              <p:nvPr/>
            </p:nvSpPr>
            <p:spPr>
              <a:xfrm>
                <a:off x="2506" y="2568"/>
                <a:ext cx="138" cy="90"/>
              </a:xfrm>
              <a:custGeom>
                <a:rect b="b" l="l" r="r" t="t"/>
                <a:pathLst>
                  <a:path extrusionOk="0" h="51" w="84">
                    <a:moveTo>
                      <a:pt x="83" y="6"/>
                    </a:moveTo>
                    <a:lnTo>
                      <a:pt x="83" y="4"/>
                    </a:lnTo>
                    <a:lnTo>
                      <a:pt x="81" y="0"/>
                    </a:lnTo>
                    <a:lnTo>
                      <a:pt x="39" y="23"/>
                    </a:lnTo>
                    <a:lnTo>
                      <a:pt x="37" y="21"/>
                    </a:lnTo>
                    <a:lnTo>
                      <a:pt x="35" y="21"/>
                    </a:lnTo>
                    <a:lnTo>
                      <a:pt x="33" y="19"/>
                    </a:lnTo>
                    <a:lnTo>
                      <a:pt x="31" y="18"/>
                    </a:lnTo>
                    <a:lnTo>
                      <a:pt x="27" y="18"/>
                    </a:lnTo>
                    <a:lnTo>
                      <a:pt x="25" y="18"/>
                    </a:lnTo>
                    <a:lnTo>
                      <a:pt x="23" y="18"/>
                    </a:lnTo>
                    <a:lnTo>
                      <a:pt x="21" y="17"/>
                    </a:lnTo>
                    <a:lnTo>
                      <a:pt x="17" y="16"/>
                    </a:lnTo>
                    <a:lnTo>
                      <a:pt x="13" y="16"/>
                    </a:lnTo>
                    <a:lnTo>
                      <a:pt x="11" y="17"/>
                    </a:lnTo>
                    <a:lnTo>
                      <a:pt x="9" y="18"/>
                    </a:lnTo>
                    <a:lnTo>
                      <a:pt x="6" y="19"/>
                    </a:lnTo>
                    <a:lnTo>
                      <a:pt x="3" y="21"/>
                    </a:lnTo>
                    <a:lnTo>
                      <a:pt x="2" y="23"/>
                    </a:lnTo>
                    <a:lnTo>
                      <a:pt x="1" y="26"/>
                    </a:lnTo>
                    <a:lnTo>
                      <a:pt x="0" y="30"/>
                    </a:lnTo>
                    <a:lnTo>
                      <a:pt x="0" y="34"/>
                    </a:lnTo>
                    <a:lnTo>
                      <a:pt x="0" y="38"/>
                    </a:lnTo>
                    <a:lnTo>
                      <a:pt x="1" y="41"/>
                    </a:lnTo>
                    <a:lnTo>
                      <a:pt x="3" y="44"/>
                    </a:lnTo>
                    <a:lnTo>
                      <a:pt x="4" y="45"/>
                    </a:lnTo>
                    <a:lnTo>
                      <a:pt x="6" y="47"/>
                    </a:lnTo>
                    <a:lnTo>
                      <a:pt x="8" y="48"/>
                    </a:lnTo>
                    <a:lnTo>
                      <a:pt x="11" y="49"/>
                    </a:lnTo>
                    <a:lnTo>
                      <a:pt x="15" y="50"/>
                    </a:lnTo>
                    <a:lnTo>
                      <a:pt x="19" y="50"/>
                    </a:lnTo>
                    <a:lnTo>
                      <a:pt x="23" y="48"/>
                    </a:lnTo>
                    <a:lnTo>
                      <a:pt x="26" y="46"/>
                    </a:lnTo>
                    <a:lnTo>
                      <a:pt x="31" y="41"/>
                    </a:lnTo>
                    <a:lnTo>
                      <a:pt x="33" y="40"/>
                    </a:lnTo>
                    <a:lnTo>
                      <a:pt x="36" y="38"/>
                    </a:lnTo>
                    <a:lnTo>
                      <a:pt x="37" y="36"/>
                    </a:lnTo>
                    <a:lnTo>
                      <a:pt x="39" y="34"/>
                    </a:lnTo>
                    <a:lnTo>
                      <a:pt x="40" y="30"/>
                    </a:lnTo>
                    <a:lnTo>
                      <a:pt x="83" y="6"/>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6"/>
              <p:cNvSpPr/>
              <p:nvPr/>
            </p:nvSpPr>
            <p:spPr>
              <a:xfrm>
                <a:off x="2640" y="2352"/>
                <a:ext cx="343" cy="232"/>
              </a:xfrm>
              <a:custGeom>
                <a:rect b="b" l="l" r="r" t="t"/>
                <a:pathLst>
                  <a:path extrusionOk="0" h="131" w="209">
                    <a:moveTo>
                      <a:pt x="1" y="130"/>
                    </a:moveTo>
                    <a:lnTo>
                      <a:pt x="141" y="55"/>
                    </a:lnTo>
                    <a:lnTo>
                      <a:pt x="143" y="57"/>
                    </a:lnTo>
                    <a:lnTo>
                      <a:pt x="148" y="63"/>
                    </a:lnTo>
                    <a:lnTo>
                      <a:pt x="151" y="65"/>
                    </a:lnTo>
                    <a:lnTo>
                      <a:pt x="157" y="68"/>
                    </a:lnTo>
                    <a:lnTo>
                      <a:pt x="163" y="70"/>
                    </a:lnTo>
                    <a:lnTo>
                      <a:pt x="172" y="71"/>
                    </a:lnTo>
                    <a:lnTo>
                      <a:pt x="178" y="70"/>
                    </a:lnTo>
                    <a:lnTo>
                      <a:pt x="183" y="68"/>
                    </a:lnTo>
                    <a:lnTo>
                      <a:pt x="189" y="66"/>
                    </a:lnTo>
                    <a:lnTo>
                      <a:pt x="194" y="63"/>
                    </a:lnTo>
                    <a:lnTo>
                      <a:pt x="200" y="57"/>
                    </a:lnTo>
                    <a:lnTo>
                      <a:pt x="203" y="51"/>
                    </a:lnTo>
                    <a:lnTo>
                      <a:pt x="205" y="46"/>
                    </a:lnTo>
                    <a:lnTo>
                      <a:pt x="207" y="40"/>
                    </a:lnTo>
                    <a:lnTo>
                      <a:pt x="208" y="35"/>
                    </a:lnTo>
                    <a:lnTo>
                      <a:pt x="207" y="29"/>
                    </a:lnTo>
                    <a:lnTo>
                      <a:pt x="205" y="23"/>
                    </a:lnTo>
                    <a:lnTo>
                      <a:pt x="203" y="19"/>
                    </a:lnTo>
                    <a:lnTo>
                      <a:pt x="199" y="12"/>
                    </a:lnTo>
                    <a:lnTo>
                      <a:pt x="194" y="8"/>
                    </a:lnTo>
                    <a:lnTo>
                      <a:pt x="189" y="5"/>
                    </a:lnTo>
                    <a:lnTo>
                      <a:pt x="185" y="3"/>
                    </a:lnTo>
                    <a:lnTo>
                      <a:pt x="181" y="0"/>
                    </a:lnTo>
                    <a:lnTo>
                      <a:pt x="177" y="0"/>
                    </a:lnTo>
                    <a:lnTo>
                      <a:pt x="174" y="0"/>
                    </a:lnTo>
                    <a:lnTo>
                      <a:pt x="170" y="0"/>
                    </a:lnTo>
                    <a:lnTo>
                      <a:pt x="164" y="0"/>
                    </a:lnTo>
                    <a:lnTo>
                      <a:pt x="159" y="1"/>
                    </a:lnTo>
                    <a:lnTo>
                      <a:pt x="156" y="3"/>
                    </a:lnTo>
                    <a:lnTo>
                      <a:pt x="152" y="4"/>
                    </a:lnTo>
                    <a:lnTo>
                      <a:pt x="149" y="7"/>
                    </a:lnTo>
                    <a:lnTo>
                      <a:pt x="145" y="10"/>
                    </a:lnTo>
                    <a:lnTo>
                      <a:pt x="142" y="14"/>
                    </a:lnTo>
                    <a:lnTo>
                      <a:pt x="139" y="19"/>
                    </a:lnTo>
                    <a:lnTo>
                      <a:pt x="136" y="24"/>
                    </a:lnTo>
                    <a:lnTo>
                      <a:pt x="135" y="30"/>
                    </a:lnTo>
                    <a:lnTo>
                      <a:pt x="135" y="38"/>
                    </a:lnTo>
                    <a:lnTo>
                      <a:pt x="136" y="44"/>
                    </a:lnTo>
                    <a:lnTo>
                      <a:pt x="137" y="47"/>
                    </a:lnTo>
                    <a:lnTo>
                      <a:pt x="138" y="49"/>
                    </a:lnTo>
                    <a:lnTo>
                      <a:pt x="0" y="123"/>
                    </a:lnTo>
                    <a:lnTo>
                      <a:pt x="1" y="127"/>
                    </a:lnTo>
                    <a:lnTo>
                      <a:pt x="1" y="130"/>
                    </a:lnTo>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13" name="Google Shape;313;p6"/>
            <p:cNvGrpSpPr/>
            <p:nvPr/>
          </p:nvGrpSpPr>
          <p:grpSpPr>
            <a:xfrm rot="110942">
              <a:off x="2680" y="2522"/>
              <a:ext cx="164" cy="223"/>
              <a:chOff x="4608" y="2736"/>
              <a:chExt cx="443" cy="586"/>
            </a:xfrm>
          </p:grpSpPr>
          <p:sp>
            <p:nvSpPr>
              <p:cNvPr id="314" name="Google Shape;314;p6"/>
              <p:cNvSpPr/>
              <p:nvPr/>
            </p:nvSpPr>
            <p:spPr>
              <a:xfrm>
                <a:off x="4611" y="3131"/>
                <a:ext cx="180" cy="191"/>
              </a:xfrm>
              <a:custGeom>
                <a:rect b="b" l="l" r="r" t="t"/>
                <a:pathLst>
                  <a:path extrusionOk="0" h="191" w="180">
                    <a:moveTo>
                      <a:pt x="0" y="0"/>
                    </a:moveTo>
                    <a:lnTo>
                      <a:pt x="0" y="83"/>
                    </a:lnTo>
                    <a:lnTo>
                      <a:pt x="179" y="190"/>
                    </a:lnTo>
                    <a:lnTo>
                      <a:pt x="179" y="102"/>
                    </a:lnTo>
                    <a:lnTo>
                      <a:pt x="0" y="0"/>
                    </a:lnTo>
                  </a:path>
                </a:pathLst>
              </a:custGeom>
              <a:solidFill>
                <a:srgbClr val="6767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5" name="Google Shape;315;p6"/>
              <p:cNvSpPr/>
              <p:nvPr/>
            </p:nvSpPr>
            <p:spPr>
              <a:xfrm>
                <a:off x="4787" y="3059"/>
                <a:ext cx="258" cy="262"/>
              </a:xfrm>
              <a:custGeom>
                <a:rect b="b" l="l" r="r" t="t"/>
                <a:pathLst>
                  <a:path extrusionOk="0" h="262" w="258">
                    <a:moveTo>
                      <a:pt x="2" y="261"/>
                    </a:moveTo>
                    <a:lnTo>
                      <a:pt x="257" y="89"/>
                    </a:lnTo>
                    <a:lnTo>
                      <a:pt x="257" y="0"/>
                    </a:lnTo>
                    <a:lnTo>
                      <a:pt x="0" y="179"/>
                    </a:lnTo>
                    <a:lnTo>
                      <a:pt x="2" y="261"/>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6"/>
              <p:cNvSpPr/>
              <p:nvPr/>
            </p:nvSpPr>
            <p:spPr>
              <a:xfrm>
                <a:off x="4608" y="2958"/>
                <a:ext cx="443" cy="274"/>
              </a:xfrm>
              <a:custGeom>
                <a:rect b="b" l="l" r="r" t="t"/>
                <a:pathLst>
                  <a:path extrusionOk="0" h="274" w="443">
                    <a:moveTo>
                      <a:pt x="0" y="168"/>
                    </a:moveTo>
                    <a:lnTo>
                      <a:pt x="261" y="0"/>
                    </a:lnTo>
                    <a:lnTo>
                      <a:pt x="442" y="101"/>
                    </a:lnTo>
                    <a:lnTo>
                      <a:pt x="180" y="273"/>
                    </a:lnTo>
                    <a:lnTo>
                      <a:pt x="0" y="168"/>
                    </a:lnTo>
                  </a:path>
                </a:pathLst>
              </a:custGeom>
              <a:solidFill>
                <a:srgbClr val="B2B2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6"/>
              <p:cNvSpPr/>
              <p:nvPr/>
            </p:nvSpPr>
            <p:spPr>
              <a:xfrm>
                <a:off x="4617" y="2736"/>
                <a:ext cx="401" cy="258"/>
              </a:xfrm>
              <a:custGeom>
                <a:rect b="b" l="l" r="r" t="t"/>
                <a:pathLst>
                  <a:path extrusionOk="0" h="258" w="401">
                    <a:moveTo>
                      <a:pt x="0" y="127"/>
                    </a:moveTo>
                    <a:lnTo>
                      <a:pt x="81" y="176"/>
                    </a:lnTo>
                    <a:lnTo>
                      <a:pt x="57" y="193"/>
                    </a:lnTo>
                    <a:lnTo>
                      <a:pt x="163" y="257"/>
                    </a:lnTo>
                    <a:lnTo>
                      <a:pt x="400" y="83"/>
                    </a:lnTo>
                    <a:lnTo>
                      <a:pt x="303" y="33"/>
                    </a:lnTo>
                    <a:lnTo>
                      <a:pt x="283" y="45"/>
                    </a:lnTo>
                    <a:lnTo>
                      <a:pt x="189" y="0"/>
                    </a:lnTo>
                    <a:lnTo>
                      <a:pt x="0" y="127"/>
                    </a:lnTo>
                  </a:path>
                </a:pathLst>
              </a:custGeom>
              <a:solidFill>
                <a:srgbClr val="DADA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8" name="Google Shape;318;p6"/>
              <p:cNvSpPr/>
              <p:nvPr/>
            </p:nvSpPr>
            <p:spPr>
              <a:xfrm>
                <a:off x="4617" y="2857"/>
                <a:ext cx="179" cy="311"/>
              </a:xfrm>
              <a:custGeom>
                <a:rect b="b" l="l" r="r" t="t"/>
                <a:pathLst>
                  <a:path extrusionOk="0" h="311" w="179">
                    <a:moveTo>
                      <a:pt x="2" y="0"/>
                    </a:moveTo>
                    <a:lnTo>
                      <a:pt x="0" y="147"/>
                    </a:lnTo>
                    <a:lnTo>
                      <a:pt x="61" y="220"/>
                    </a:lnTo>
                    <a:lnTo>
                      <a:pt x="61" y="241"/>
                    </a:lnTo>
                    <a:lnTo>
                      <a:pt x="174" y="310"/>
                    </a:lnTo>
                    <a:lnTo>
                      <a:pt x="178" y="125"/>
                    </a:lnTo>
                    <a:lnTo>
                      <a:pt x="67" y="76"/>
                    </a:lnTo>
                    <a:lnTo>
                      <a:pt x="85" y="57"/>
                    </a:lnTo>
                    <a:lnTo>
                      <a:pt x="2" y="0"/>
                    </a:lnTo>
                  </a:path>
                </a:pathLst>
              </a:custGeom>
              <a:solidFill>
                <a:srgbClr val="67676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6"/>
              <p:cNvSpPr/>
              <p:nvPr/>
            </p:nvSpPr>
            <p:spPr>
              <a:xfrm>
                <a:off x="4794" y="2815"/>
                <a:ext cx="220" cy="353"/>
              </a:xfrm>
              <a:custGeom>
                <a:rect b="b" l="l" r="r" t="t"/>
                <a:pathLst>
                  <a:path extrusionOk="0" h="353" w="220">
                    <a:moveTo>
                      <a:pt x="219" y="0"/>
                    </a:moveTo>
                    <a:lnTo>
                      <a:pt x="219" y="197"/>
                    </a:lnTo>
                    <a:lnTo>
                      <a:pt x="0" y="352"/>
                    </a:lnTo>
                    <a:lnTo>
                      <a:pt x="0" y="167"/>
                    </a:lnTo>
                    <a:lnTo>
                      <a:pt x="219"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6"/>
              <p:cNvSpPr/>
              <p:nvPr/>
            </p:nvSpPr>
            <p:spPr>
              <a:xfrm>
                <a:off x="4824" y="2864"/>
                <a:ext cx="163" cy="247"/>
              </a:xfrm>
              <a:custGeom>
                <a:rect b="b" l="l" r="r" t="t"/>
                <a:pathLst>
                  <a:path extrusionOk="0" h="247" w="163">
                    <a:moveTo>
                      <a:pt x="162" y="0"/>
                    </a:moveTo>
                    <a:lnTo>
                      <a:pt x="162" y="135"/>
                    </a:lnTo>
                    <a:lnTo>
                      <a:pt x="0" y="246"/>
                    </a:lnTo>
                    <a:lnTo>
                      <a:pt x="0" y="125"/>
                    </a:lnTo>
                    <a:lnTo>
                      <a:pt x="162" y="0"/>
                    </a:lnTo>
                  </a:path>
                </a:pathLst>
              </a:custGeom>
              <a:gradFill>
                <a:gsLst>
                  <a:gs pos="0">
                    <a:srgbClr val="114FFB"/>
                  </a:gs>
                  <a:gs pos="100000">
                    <a:srgbClr val="0000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6"/>
              <p:cNvSpPr/>
              <p:nvPr/>
            </p:nvSpPr>
            <p:spPr>
              <a:xfrm>
                <a:off x="4825" y="2870"/>
                <a:ext cx="162" cy="241"/>
              </a:xfrm>
              <a:custGeom>
                <a:rect b="b" l="l" r="r" t="t"/>
                <a:pathLst>
                  <a:path extrusionOk="0" h="241" w="162">
                    <a:moveTo>
                      <a:pt x="161" y="0"/>
                    </a:moveTo>
                    <a:lnTo>
                      <a:pt x="161" y="134"/>
                    </a:lnTo>
                    <a:lnTo>
                      <a:pt x="0" y="24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2" name="Google Shape;322;p6"/>
            <p:cNvSpPr txBox="1"/>
            <p:nvPr/>
          </p:nvSpPr>
          <p:spPr>
            <a:xfrm>
              <a:off x="882" y="1940"/>
              <a:ext cx="1001" cy="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accent2"/>
                  </a:solidFill>
                  <a:latin typeface="Calibri"/>
                  <a:ea typeface="Calibri"/>
                  <a:cs typeface="Calibri"/>
                  <a:sym typeface="Calibri"/>
                </a:rPr>
                <a:t>Datang ke PemKot</a:t>
              </a:r>
              <a:endParaRPr b="1" sz="1400">
                <a:solidFill>
                  <a:schemeClr val="accent2"/>
                </a:solidFill>
                <a:latin typeface="Calibri"/>
                <a:ea typeface="Calibri"/>
                <a:cs typeface="Calibri"/>
                <a:sym typeface="Calibri"/>
              </a:endParaRPr>
            </a:p>
          </p:txBody>
        </p:sp>
        <p:pic>
          <p:nvPicPr>
            <p:cNvPr id="323" name="Google Shape;323;p6"/>
            <p:cNvPicPr preferRelativeResize="0"/>
            <p:nvPr/>
          </p:nvPicPr>
          <p:blipFill rotWithShape="1">
            <a:blip r:embed="rId11">
              <a:alphaModFix/>
            </a:blip>
            <a:srcRect b="0" l="0" r="0" t="0"/>
            <a:stretch/>
          </p:blipFill>
          <p:spPr>
            <a:xfrm>
              <a:off x="3055" y="905"/>
              <a:ext cx="1217" cy="824"/>
            </a:xfrm>
            <a:prstGeom prst="rect">
              <a:avLst/>
            </a:prstGeom>
            <a:noFill/>
            <a:ln>
              <a:noFill/>
            </a:ln>
          </p:spPr>
        </p:pic>
        <p:sp>
          <p:nvSpPr>
            <p:cNvPr id="324" name="Google Shape;324;p6"/>
            <p:cNvSpPr/>
            <p:nvPr/>
          </p:nvSpPr>
          <p:spPr>
            <a:xfrm>
              <a:off x="1804" y="1478"/>
              <a:ext cx="621" cy="609"/>
            </a:xfrm>
            <a:prstGeom prst="ellipse">
              <a:avLst/>
            </a:prstGeom>
            <a:solidFill>
              <a:srgbClr val="FFCC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5" name="Google Shape;325;p6"/>
            <p:cNvGrpSpPr/>
            <p:nvPr/>
          </p:nvGrpSpPr>
          <p:grpSpPr>
            <a:xfrm>
              <a:off x="1852" y="1814"/>
              <a:ext cx="206" cy="135"/>
              <a:chOff x="3696" y="1859"/>
              <a:chExt cx="801" cy="510"/>
            </a:xfrm>
          </p:grpSpPr>
          <p:sp>
            <p:nvSpPr>
              <p:cNvPr id="326" name="Google Shape;326;p6"/>
              <p:cNvSpPr/>
              <p:nvPr/>
            </p:nvSpPr>
            <p:spPr>
              <a:xfrm>
                <a:off x="3780" y="1899"/>
                <a:ext cx="493" cy="389"/>
              </a:xfrm>
              <a:custGeom>
                <a:rect b="b" l="l" r="r" t="t"/>
                <a:pathLst>
                  <a:path extrusionOk="0" h="778" w="987">
                    <a:moveTo>
                      <a:pt x="0" y="310"/>
                    </a:moveTo>
                    <a:lnTo>
                      <a:pt x="331" y="181"/>
                    </a:lnTo>
                    <a:lnTo>
                      <a:pt x="365" y="0"/>
                    </a:lnTo>
                    <a:lnTo>
                      <a:pt x="652" y="21"/>
                    </a:lnTo>
                    <a:lnTo>
                      <a:pt x="987" y="160"/>
                    </a:lnTo>
                    <a:lnTo>
                      <a:pt x="913" y="508"/>
                    </a:lnTo>
                    <a:lnTo>
                      <a:pt x="242" y="778"/>
                    </a:lnTo>
                    <a:lnTo>
                      <a:pt x="0" y="373"/>
                    </a:lnTo>
                    <a:lnTo>
                      <a:pt x="0" y="310"/>
                    </a:lnTo>
                    <a:close/>
                  </a:path>
                </a:pathLst>
              </a:custGeom>
              <a:solidFill>
                <a:srgbClr val="E0E0E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6"/>
              <p:cNvSpPr/>
              <p:nvPr/>
            </p:nvSpPr>
            <p:spPr>
              <a:xfrm>
                <a:off x="3697" y="1933"/>
                <a:ext cx="617" cy="428"/>
              </a:xfrm>
              <a:custGeom>
                <a:rect b="b" l="l" r="r" t="t"/>
                <a:pathLst>
                  <a:path extrusionOk="0" h="855" w="1236">
                    <a:moveTo>
                      <a:pt x="0" y="357"/>
                    </a:moveTo>
                    <a:lnTo>
                      <a:pt x="86" y="268"/>
                    </a:lnTo>
                    <a:lnTo>
                      <a:pt x="422" y="663"/>
                    </a:lnTo>
                    <a:lnTo>
                      <a:pt x="517" y="612"/>
                    </a:lnTo>
                    <a:lnTo>
                      <a:pt x="420" y="568"/>
                    </a:lnTo>
                    <a:lnTo>
                      <a:pt x="717" y="397"/>
                    </a:lnTo>
                    <a:lnTo>
                      <a:pt x="893" y="454"/>
                    </a:lnTo>
                    <a:lnTo>
                      <a:pt x="857" y="408"/>
                    </a:lnTo>
                    <a:lnTo>
                      <a:pt x="901" y="323"/>
                    </a:lnTo>
                    <a:lnTo>
                      <a:pt x="950" y="266"/>
                    </a:lnTo>
                    <a:lnTo>
                      <a:pt x="682" y="89"/>
                    </a:lnTo>
                    <a:lnTo>
                      <a:pt x="586" y="142"/>
                    </a:lnTo>
                    <a:lnTo>
                      <a:pt x="498" y="112"/>
                    </a:lnTo>
                    <a:lnTo>
                      <a:pt x="508" y="28"/>
                    </a:lnTo>
                    <a:lnTo>
                      <a:pt x="574" y="43"/>
                    </a:lnTo>
                    <a:lnTo>
                      <a:pt x="567" y="2"/>
                    </a:lnTo>
                    <a:lnTo>
                      <a:pt x="639" y="0"/>
                    </a:lnTo>
                    <a:lnTo>
                      <a:pt x="922" y="95"/>
                    </a:lnTo>
                    <a:lnTo>
                      <a:pt x="1045" y="155"/>
                    </a:lnTo>
                    <a:lnTo>
                      <a:pt x="1023" y="87"/>
                    </a:lnTo>
                    <a:lnTo>
                      <a:pt x="1122" y="55"/>
                    </a:lnTo>
                    <a:lnTo>
                      <a:pt x="1236" y="209"/>
                    </a:lnTo>
                    <a:lnTo>
                      <a:pt x="1228" y="389"/>
                    </a:lnTo>
                    <a:lnTo>
                      <a:pt x="1201" y="509"/>
                    </a:lnTo>
                    <a:lnTo>
                      <a:pt x="1007" y="513"/>
                    </a:lnTo>
                    <a:lnTo>
                      <a:pt x="481" y="716"/>
                    </a:lnTo>
                    <a:lnTo>
                      <a:pt x="384" y="855"/>
                    </a:lnTo>
                    <a:lnTo>
                      <a:pt x="306" y="731"/>
                    </a:lnTo>
                    <a:lnTo>
                      <a:pt x="318" y="690"/>
                    </a:lnTo>
                    <a:lnTo>
                      <a:pt x="205" y="534"/>
                    </a:lnTo>
                    <a:lnTo>
                      <a:pt x="99" y="416"/>
                    </a:lnTo>
                    <a:lnTo>
                      <a:pt x="40" y="448"/>
                    </a:lnTo>
                    <a:lnTo>
                      <a:pt x="0" y="357"/>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6"/>
              <p:cNvSpPr/>
              <p:nvPr/>
            </p:nvSpPr>
            <p:spPr>
              <a:xfrm>
                <a:off x="3989" y="1992"/>
                <a:ext cx="165" cy="127"/>
              </a:xfrm>
              <a:custGeom>
                <a:rect b="b" l="l" r="r" t="t"/>
                <a:pathLst>
                  <a:path extrusionOk="0" h="253" w="328">
                    <a:moveTo>
                      <a:pt x="0" y="25"/>
                    </a:moveTo>
                    <a:lnTo>
                      <a:pt x="249" y="253"/>
                    </a:lnTo>
                    <a:lnTo>
                      <a:pt x="328" y="124"/>
                    </a:lnTo>
                    <a:lnTo>
                      <a:pt x="89" y="0"/>
                    </a:lnTo>
                    <a:lnTo>
                      <a:pt x="0" y="25"/>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6"/>
              <p:cNvSpPr/>
              <p:nvPr/>
            </p:nvSpPr>
            <p:spPr>
              <a:xfrm>
                <a:off x="3790" y="2098"/>
                <a:ext cx="123" cy="121"/>
              </a:xfrm>
              <a:custGeom>
                <a:rect b="b" l="l" r="r" t="t"/>
                <a:pathLst>
                  <a:path extrusionOk="0" h="244" w="247">
                    <a:moveTo>
                      <a:pt x="57" y="0"/>
                    </a:moveTo>
                    <a:lnTo>
                      <a:pt x="247" y="177"/>
                    </a:lnTo>
                    <a:lnTo>
                      <a:pt x="219" y="244"/>
                    </a:lnTo>
                    <a:lnTo>
                      <a:pt x="0" y="6"/>
                    </a:lnTo>
                    <a:lnTo>
                      <a:pt x="57" y="0"/>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6"/>
              <p:cNvSpPr/>
              <p:nvPr/>
            </p:nvSpPr>
            <p:spPr>
              <a:xfrm>
                <a:off x="3888" y="2160"/>
                <a:ext cx="364" cy="207"/>
              </a:xfrm>
              <a:custGeom>
                <a:rect b="b" l="l" r="r" t="t"/>
                <a:pathLst>
                  <a:path extrusionOk="0" h="412" w="728">
                    <a:moveTo>
                      <a:pt x="0" y="412"/>
                    </a:moveTo>
                    <a:lnTo>
                      <a:pt x="160" y="374"/>
                    </a:lnTo>
                    <a:lnTo>
                      <a:pt x="171" y="277"/>
                    </a:lnTo>
                    <a:lnTo>
                      <a:pt x="538" y="182"/>
                    </a:lnTo>
                    <a:lnTo>
                      <a:pt x="549" y="230"/>
                    </a:lnTo>
                    <a:lnTo>
                      <a:pt x="728" y="169"/>
                    </a:lnTo>
                    <a:lnTo>
                      <a:pt x="673" y="53"/>
                    </a:lnTo>
                    <a:lnTo>
                      <a:pt x="511" y="0"/>
                    </a:lnTo>
                    <a:lnTo>
                      <a:pt x="38" y="175"/>
                    </a:lnTo>
                    <a:lnTo>
                      <a:pt x="0" y="41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6"/>
              <p:cNvSpPr/>
              <p:nvPr/>
            </p:nvSpPr>
            <p:spPr>
              <a:xfrm>
                <a:off x="3830" y="2039"/>
                <a:ext cx="270" cy="180"/>
              </a:xfrm>
              <a:custGeom>
                <a:rect b="b" l="l" r="r" t="t"/>
                <a:pathLst>
                  <a:path extrusionOk="0" h="361" w="542">
                    <a:moveTo>
                      <a:pt x="57" y="53"/>
                    </a:moveTo>
                    <a:lnTo>
                      <a:pt x="259" y="228"/>
                    </a:lnTo>
                    <a:lnTo>
                      <a:pt x="335" y="205"/>
                    </a:lnTo>
                    <a:lnTo>
                      <a:pt x="84" y="0"/>
                    </a:lnTo>
                    <a:lnTo>
                      <a:pt x="154" y="15"/>
                    </a:lnTo>
                    <a:lnTo>
                      <a:pt x="384" y="188"/>
                    </a:lnTo>
                    <a:lnTo>
                      <a:pt x="477" y="161"/>
                    </a:lnTo>
                    <a:lnTo>
                      <a:pt x="542" y="209"/>
                    </a:lnTo>
                    <a:lnTo>
                      <a:pt x="139" y="361"/>
                    </a:lnTo>
                    <a:lnTo>
                      <a:pt x="167" y="294"/>
                    </a:lnTo>
                    <a:lnTo>
                      <a:pt x="213" y="258"/>
                    </a:lnTo>
                    <a:lnTo>
                      <a:pt x="0" y="49"/>
                    </a:lnTo>
                    <a:lnTo>
                      <a:pt x="57" y="5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6"/>
              <p:cNvSpPr/>
              <p:nvPr/>
            </p:nvSpPr>
            <p:spPr>
              <a:xfrm>
                <a:off x="3812" y="2055"/>
                <a:ext cx="173" cy="66"/>
              </a:xfrm>
              <a:custGeom>
                <a:rect b="b" l="l" r="r" t="t"/>
                <a:pathLst>
                  <a:path extrusionOk="0" h="131" w="348">
                    <a:moveTo>
                      <a:pt x="13" y="85"/>
                    </a:moveTo>
                    <a:lnTo>
                      <a:pt x="298" y="0"/>
                    </a:lnTo>
                    <a:lnTo>
                      <a:pt x="348" y="25"/>
                    </a:lnTo>
                    <a:lnTo>
                      <a:pt x="298" y="27"/>
                    </a:lnTo>
                    <a:lnTo>
                      <a:pt x="0" y="131"/>
                    </a:lnTo>
                    <a:lnTo>
                      <a:pt x="13" y="8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6"/>
              <p:cNvSpPr/>
              <p:nvPr/>
            </p:nvSpPr>
            <p:spPr>
              <a:xfrm>
                <a:off x="3855" y="2089"/>
                <a:ext cx="176" cy="69"/>
              </a:xfrm>
              <a:custGeom>
                <a:rect b="b" l="l" r="r" t="t"/>
                <a:pathLst>
                  <a:path extrusionOk="0" h="137" w="351">
                    <a:moveTo>
                      <a:pt x="0" y="137"/>
                    </a:moveTo>
                    <a:lnTo>
                      <a:pt x="24" y="84"/>
                    </a:lnTo>
                    <a:lnTo>
                      <a:pt x="294" y="0"/>
                    </a:lnTo>
                    <a:lnTo>
                      <a:pt x="351" y="27"/>
                    </a:lnTo>
                    <a:lnTo>
                      <a:pt x="294" y="31"/>
                    </a:lnTo>
                    <a:lnTo>
                      <a:pt x="0" y="13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6"/>
              <p:cNvSpPr/>
              <p:nvPr/>
            </p:nvSpPr>
            <p:spPr>
              <a:xfrm>
                <a:off x="3931" y="1950"/>
                <a:ext cx="223" cy="169"/>
              </a:xfrm>
              <a:custGeom>
                <a:rect b="b" l="l" r="r" t="t"/>
                <a:pathLst>
                  <a:path extrusionOk="0" h="336" w="444">
                    <a:moveTo>
                      <a:pt x="0" y="57"/>
                    </a:moveTo>
                    <a:lnTo>
                      <a:pt x="123" y="165"/>
                    </a:lnTo>
                    <a:lnTo>
                      <a:pt x="197" y="156"/>
                    </a:lnTo>
                    <a:lnTo>
                      <a:pt x="365" y="209"/>
                    </a:lnTo>
                    <a:lnTo>
                      <a:pt x="365" y="336"/>
                    </a:lnTo>
                    <a:lnTo>
                      <a:pt x="444" y="207"/>
                    </a:lnTo>
                    <a:lnTo>
                      <a:pt x="193" y="17"/>
                    </a:lnTo>
                    <a:lnTo>
                      <a:pt x="140" y="0"/>
                    </a:lnTo>
                    <a:lnTo>
                      <a:pt x="125" y="68"/>
                    </a:lnTo>
                    <a:lnTo>
                      <a:pt x="0" y="5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6"/>
              <p:cNvSpPr/>
              <p:nvPr/>
            </p:nvSpPr>
            <p:spPr>
              <a:xfrm>
                <a:off x="3908" y="1859"/>
                <a:ext cx="425" cy="307"/>
              </a:xfrm>
              <a:custGeom>
                <a:rect b="b" l="l" r="r" t="t"/>
                <a:pathLst>
                  <a:path extrusionOk="0" h="614" w="850">
                    <a:moveTo>
                      <a:pt x="0" y="204"/>
                    </a:moveTo>
                    <a:lnTo>
                      <a:pt x="15" y="63"/>
                    </a:lnTo>
                    <a:lnTo>
                      <a:pt x="59" y="0"/>
                    </a:lnTo>
                    <a:lnTo>
                      <a:pt x="291" y="12"/>
                    </a:lnTo>
                    <a:lnTo>
                      <a:pt x="770" y="225"/>
                    </a:lnTo>
                    <a:lnTo>
                      <a:pt x="831" y="331"/>
                    </a:lnTo>
                    <a:lnTo>
                      <a:pt x="850" y="458"/>
                    </a:lnTo>
                    <a:lnTo>
                      <a:pt x="794" y="590"/>
                    </a:lnTo>
                    <a:lnTo>
                      <a:pt x="787" y="470"/>
                    </a:lnTo>
                    <a:lnTo>
                      <a:pt x="648" y="496"/>
                    </a:lnTo>
                    <a:lnTo>
                      <a:pt x="692" y="536"/>
                    </a:lnTo>
                    <a:lnTo>
                      <a:pt x="749" y="550"/>
                    </a:lnTo>
                    <a:lnTo>
                      <a:pt x="707" y="607"/>
                    </a:lnTo>
                    <a:lnTo>
                      <a:pt x="612" y="614"/>
                    </a:lnTo>
                    <a:lnTo>
                      <a:pt x="498" y="565"/>
                    </a:lnTo>
                    <a:lnTo>
                      <a:pt x="521" y="489"/>
                    </a:lnTo>
                    <a:lnTo>
                      <a:pt x="599" y="403"/>
                    </a:lnTo>
                    <a:lnTo>
                      <a:pt x="357" y="219"/>
                    </a:lnTo>
                    <a:lnTo>
                      <a:pt x="532" y="278"/>
                    </a:lnTo>
                    <a:lnTo>
                      <a:pt x="680" y="403"/>
                    </a:lnTo>
                    <a:lnTo>
                      <a:pt x="791" y="407"/>
                    </a:lnTo>
                    <a:lnTo>
                      <a:pt x="756" y="324"/>
                    </a:lnTo>
                    <a:lnTo>
                      <a:pt x="680" y="238"/>
                    </a:lnTo>
                    <a:lnTo>
                      <a:pt x="395" y="101"/>
                    </a:lnTo>
                    <a:lnTo>
                      <a:pt x="122" y="44"/>
                    </a:lnTo>
                    <a:lnTo>
                      <a:pt x="82" y="63"/>
                    </a:lnTo>
                    <a:lnTo>
                      <a:pt x="118" y="168"/>
                    </a:lnTo>
                    <a:lnTo>
                      <a:pt x="55" y="120"/>
                    </a:lnTo>
                    <a:lnTo>
                      <a:pt x="44" y="185"/>
                    </a:lnTo>
                    <a:lnTo>
                      <a:pt x="0" y="20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6"/>
              <p:cNvSpPr/>
              <p:nvPr/>
            </p:nvSpPr>
            <p:spPr>
              <a:xfrm>
                <a:off x="4313" y="2084"/>
                <a:ext cx="82" cy="91"/>
              </a:xfrm>
              <a:custGeom>
                <a:rect b="b" l="l" r="r" t="t"/>
                <a:pathLst>
                  <a:path extrusionOk="0" h="180" w="163">
                    <a:moveTo>
                      <a:pt x="7" y="0"/>
                    </a:moveTo>
                    <a:lnTo>
                      <a:pt x="131" y="34"/>
                    </a:lnTo>
                    <a:lnTo>
                      <a:pt x="163" y="93"/>
                    </a:lnTo>
                    <a:lnTo>
                      <a:pt x="150" y="160"/>
                    </a:lnTo>
                    <a:lnTo>
                      <a:pt x="104" y="180"/>
                    </a:lnTo>
                    <a:lnTo>
                      <a:pt x="59" y="160"/>
                    </a:lnTo>
                    <a:lnTo>
                      <a:pt x="78" y="110"/>
                    </a:lnTo>
                    <a:lnTo>
                      <a:pt x="117" y="137"/>
                    </a:lnTo>
                    <a:lnTo>
                      <a:pt x="119" y="74"/>
                    </a:lnTo>
                    <a:lnTo>
                      <a:pt x="66" y="47"/>
                    </a:lnTo>
                    <a:lnTo>
                      <a:pt x="0" y="51"/>
                    </a:lnTo>
                    <a:lnTo>
                      <a:pt x="7"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6"/>
              <p:cNvSpPr/>
              <p:nvPr/>
            </p:nvSpPr>
            <p:spPr>
              <a:xfrm>
                <a:off x="4335" y="2118"/>
                <a:ext cx="127" cy="114"/>
              </a:xfrm>
              <a:custGeom>
                <a:rect b="b" l="l" r="r" t="t"/>
                <a:pathLst>
                  <a:path extrusionOk="0" h="228" w="253">
                    <a:moveTo>
                      <a:pt x="16" y="94"/>
                    </a:moveTo>
                    <a:lnTo>
                      <a:pt x="0" y="38"/>
                    </a:lnTo>
                    <a:lnTo>
                      <a:pt x="27" y="8"/>
                    </a:lnTo>
                    <a:lnTo>
                      <a:pt x="137" y="0"/>
                    </a:lnTo>
                    <a:lnTo>
                      <a:pt x="217" y="57"/>
                    </a:lnTo>
                    <a:lnTo>
                      <a:pt x="253" y="128"/>
                    </a:lnTo>
                    <a:lnTo>
                      <a:pt x="249" y="196"/>
                    </a:lnTo>
                    <a:lnTo>
                      <a:pt x="208" y="228"/>
                    </a:lnTo>
                    <a:lnTo>
                      <a:pt x="141" y="211"/>
                    </a:lnTo>
                    <a:lnTo>
                      <a:pt x="128" y="168"/>
                    </a:lnTo>
                    <a:lnTo>
                      <a:pt x="143" y="145"/>
                    </a:lnTo>
                    <a:lnTo>
                      <a:pt x="181" y="137"/>
                    </a:lnTo>
                    <a:lnTo>
                      <a:pt x="181" y="164"/>
                    </a:lnTo>
                    <a:lnTo>
                      <a:pt x="175" y="189"/>
                    </a:lnTo>
                    <a:lnTo>
                      <a:pt x="213" y="187"/>
                    </a:lnTo>
                    <a:lnTo>
                      <a:pt x="227" y="147"/>
                    </a:lnTo>
                    <a:lnTo>
                      <a:pt x="208" y="84"/>
                    </a:lnTo>
                    <a:lnTo>
                      <a:pt x="143" y="48"/>
                    </a:lnTo>
                    <a:lnTo>
                      <a:pt x="101" y="40"/>
                    </a:lnTo>
                    <a:lnTo>
                      <a:pt x="35" y="44"/>
                    </a:lnTo>
                    <a:lnTo>
                      <a:pt x="50" y="75"/>
                    </a:lnTo>
                    <a:lnTo>
                      <a:pt x="16" y="9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6"/>
              <p:cNvSpPr/>
              <p:nvPr/>
            </p:nvSpPr>
            <p:spPr>
              <a:xfrm>
                <a:off x="4406" y="2177"/>
                <a:ext cx="91" cy="119"/>
              </a:xfrm>
              <a:custGeom>
                <a:rect b="b" l="l" r="r" t="t"/>
                <a:pathLst>
                  <a:path extrusionOk="0" h="240" w="180">
                    <a:moveTo>
                      <a:pt x="0" y="27"/>
                    </a:moveTo>
                    <a:lnTo>
                      <a:pt x="55" y="0"/>
                    </a:lnTo>
                    <a:lnTo>
                      <a:pt x="114" y="0"/>
                    </a:lnTo>
                    <a:lnTo>
                      <a:pt x="156" y="36"/>
                    </a:lnTo>
                    <a:lnTo>
                      <a:pt x="180" y="76"/>
                    </a:lnTo>
                    <a:lnTo>
                      <a:pt x="167" y="152"/>
                    </a:lnTo>
                    <a:lnTo>
                      <a:pt x="91" y="240"/>
                    </a:lnTo>
                    <a:lnTo>
                      <a:pt x="30" y="213"/>
                    </a:lnTo>
                    <a:lnTo>
                      <a:pt x="110" y="169"/>
                    </a:lnTo>
                    <a:lnTo>
                      <a:pt x="141" y="93"/>
                    </a:lnTo>
                    <a:lnTo>
                      <a:pt x="112" y="42"/>
                    </a:lnTo>
                    <a:lnTo>
                      <a:pt x="70" y="34"/>
                    </a:lnTo>
                    <a:lnTo>
                      <a:pt x="38" y="46"/>
                    </a:lnTo>
                    <a:lnTo>
                      <a:pt x="0"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9" name="Google Shape;339;p6"/>
              <p:cNvCxnSpPr/>
              <p:nvPr/>
            </p:nvCxnSpPr>
            <p:spPr>
              <a:xfrm flipH="1" rot="10800000">
                <a:off x="3696" y="1968"/>
                <a:ext cx="240" cy="96"/>
              </a:xfrm>
              <a:prstGeom prst="straightConnector1">
                <a:avLst/>
              </a:prstGeom>
              <a:noFill/>
              <a:ln>
                <a:noFill/>
              </a:ln>
            </p:spPr>
          </p:cxnSp>
          <p:sp>
            <p:nvSpPr>
              <p:cNvPr id="340" name="Google Shape;340;p6"/>
              <p:cNvSpPr/>
              <p:nvPr/>
            </p:nvSpPr>
            <p:spPr>
              <a:xfrm rot="-1284459">
                <a:off x="3845" y="2236"/>
                <a:ext cx="480" cy="47"/>
              </a:xfrm>
              <a:prstGeom prst="parallelogram">
                <a:avLst>
                  <a:gd fmla="val 170213" name="adj"/>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41" name="Google Shape;341;p6"/>
            <p:cNvSpPr/>
            <p:nvPr/>
          </p:nvSpPr>
          <p:spPr>
            <a:xfrm>
              <a:off x="2524" y="2039"/>
              <a:ext cx="528" cy="432"/>
            </a:xfrm>
            <a:custGeom>
              <a:rect b="b" l="l" r="r" t="t"/>
              <a:pathLst>
                <a:path extrusionOk="0" h="432" w="528">
                  <a:moveTo>
                    <a:pt x="432" y="432"/>
                  </a:moveTo>
                  <a:lnTo>
                    <a:pt x="528" y="384"/>
                  </a:lnTo>
                  <a:lnTo>
                    <a:pt x="0" y="48"/>
                  </a:lnTo>
                  <a:lnTo>
                    <a:pt x="14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42" name="Google Shape;342;p6"/>
            <p:cNvGraphicFramePr/>
            <p:nvPr/>
          </p:nvGraphicFramePr>
          <p:xfrm>
            <a:off x="1900" y="1622"/>
            <a:ext cx="433" cy="372"/>
          </p:xfrm>
          <a:graphic>
            <a:graphicData uri="http://schemas.openxmlformats.org/presentationml/2006/ole">
              <mc:AlternateContent>
                <mc:Choice Requires="v">
                  <p:oleObj r:id="rId12" imgH="372" imgW="433" progId="" spid="_x0000_s3">
                    <p:embed/>
                  </p:oleObj>
                </mc:Choice>
                <mc:Fallback>
                  <p:oleObj r:id="rId13" imgH="372" imgW="433" progId="">
                    <p:embed/>
                    <p:pic>
                      <p:nvPicPr>
                        <p:cNvPr id="342" name="Google Shape;342;p6"/>
                        <p:cNvPicPr preferRelativeResize="0"/>
                        <p:nvPr/>
                      </p:nvPicPr>
                      <p:blipFill rotWithShape="1">
                        <a:blip r:embed="rId14">
                          <a:alphaModFix/>
                        </a:blip>
                        <a:srcRect b="0" l="0" r="0" t="0"/>
                        <a:stretch/>
                      </p:blipFill>
                      <p:spPr>
                        <a:xfrm>
                          <a:off x="1900" y="1622"/>
                          <a:ext cx="433" cy="372"/>
                        </a:xfrm>
                        <a:prstGeom prst="rect">
                          <a:avLst/>
                        </a:prstGeom>
                        <a:noFill/>
                        <a:ln>
                          <a:noFill/>
                        </a:ln>
                      </p:spPr>
                    </p:pic>
                  </p:oleObj>
                </mc:Fallback>
              </mc:AlternateContent>
            </a:graphicData>
          </a:graphic>
        </p:graphicFrame>
        <p:cxnSp>
          <p:nvCxnSpPr>
            <p:cNvPr id="343" name="Google Shape;343;p6"/>
            <p:cNvCxnSpPr/>
            <p:nvPr/>
          </p:nvCxnSpPr>
          <p:spPr>
            <a:xfrm flipH="1">
              <a:off x="2388" y="2009"/>
              <a:ext cx="250" cy="86"/>
            </a:xfrm>
            <a:prstGeom prst="straightConnector1">
              <a:avLst/>
            </a:prstGeom>
            <a:noFill/>
            <a:ln>
              <a:noFill/>
            </a:ln>
          </p:spPr>
        </p:cxnSp>
        <p:grpSp>
          <p:nvGrpSpPr>
            <p:cNvPr id="344" name="Google Shape;344;p6"/>
            <p:cNvGrpSpPr/>
            <p:nvPr/>
          </p:nvGrpSpPr>
          <p:grpSpPr>
            <a:xfrm>
              <a:off x="2812" y="2374"/>
              <a:ext cx="167" cy="175"/>
              <a:chOff x="287" y="1737"/>
              <a:chExt cx="529" cy="339"/>
            </a:xfrm>
          </p:grpSpPr>
          <p:sp>
            <p:nvSpPr>
              <p:cNvPr id="345" name="Google Shape;345;p6"/>
              <p:cNvSpPr/>
              <p:nvPr/>
            </p:nvSpPr>
            <p:spPr>
              <a:xfrm>
                <a:off x="320" y="1737"/>
                <a:ext cx="446" cy="305"/>
              </a:xfrm>
              <a:prstGeom prst="flowChartMagneticDisk">
                <a:avLst/>
              </a:prstGeom>
              <a:gradFill>
                <a:gsLst>
                  <a:gs pos="0">
                    <a:schemeClr val="folHlink"/>
                  </a:gs>
                  <a:gs pos="50000">
                    <a:srgbClr val="FFFFFF"/>
                  </a:gs>
                  <a:gs pos="100000">
                    <a:schemeClr val="folHlink"/>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6"/>
              <p:cNvSpPr txBox="1"/>
              <p:nvPr/>
            </p:nvSpPr>
            <p:spPr>
              <a:xfrm>
                <a:off x="287" y="1801"/>
                <a:ext cx="529" cy="2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p:txBody>
          </p:sp>
        </p:grpSp>
        <p:grpSp>
          <p:nvGrpSpPr>
            <p:cNvPr id="347" name="Google Shape;347;p6"/>
            <p:cNvGrpSpPr/>
            <p:nvPr/>
          </p:nvGrpSpPr>
          <p:grpSpPr>
            <a:xfrm>
              <a:off x="2236" y="1960"/>
              <a:ext cx="167" cy="174"/>
              <a:chOff x="287" y="1737"/>
              <a:chExt cx="529" cy="337"/>
            </a:xfrm>
          </p:grpSpPr>
          <p:sp>
            <p:nvSpPr>
              <p:cNvPr id="348" name="Google Shape;348;p6"/>
              <p:cNvSpPr/>
              <p:nvPr/>
            </p:nvSpPr>
            <p:spPr>
              <a:xfrm>
                <a:off x="319" y="1737"/>
                <a:ext cx="451" cy="303"/>
              </a:xfrm>
              <a:prstGeom prst="flowChartMagneticDisk">
                <a:avLst/>
              </a:prstGeom>
              <a:gradFill>
                <a:gsLst>
                  <a:gs pos="0">
                    <a:schemeClr val="folHlink"/>
                  </a:gs>
                  <a:gs pos="50000">
                    <a:srgbClr val="FFFFFF"/>
                  </a:gs>
                  <a:gs pos="100000">
                    <a:schemeClr val="folHlink"/>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6"/>
              <p:cNvSpPr txBox="1"/>
              <p:nvPr/>
            </p:nvSpPr>
            <p:spPr>
              <a:xfrm>
                <a:off x="287" y="1801"/>
                <a:ext cx="529" cy="2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p:txBody>
          </p:sp>
        </p:grpSp>
        <p:sp>
          <p:nvSpPr>
            <p:cNvPr id="350" name="Google Shape;350;p6"/>
            <p:cNvSpPr/>
            <p:nvPr/>
          </p:nvSpPr>
          <p:spPr>
            <a:xfrm>
              <a:off x="2044" y="1847"/>
              <a:ext cx="192" cy="192"/>
            </a:xfrm>
            <a:custGeom>
              <a:rect b="b" l="l" r="r" t="t"/>
              <a:pathLst>
                <a:path extrusionOk="0" h="192" w="192">
                  <a:moveTo>
                    <a:pt x="0" y="0"/>
                  </a:moveTo>
                  <a:lnTo>
                    <a:pt x="0" y="192"/>
                  </a:lnTo>
                  <a:lnTo>
                    <a:pt x="192" y="192"/>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6"/>
            <p:cNvSpPr/>
            <p:nvPr/>
          </p:nvSpPr>
          <p:spPr>
            <a:xfrm>
              <a:off x="3052" y="1319"/>
              <a:ext cx="624" cy="480"/>
            </a:xfrm>
            <a:custGeom>
              <a:rect b="b" l="l" r="r" t="t"/>
              <a:pathLst>
                <a:path extrusionOk="0" h="480" w="624">
                  <a:moveTo>
                    <a:pt x="0" y="480"/>
                  </a:moveTo>
                  <a:lnTo>
                    <a:pt x="240" y="288"/>
                  </a:lnTo>
                  <a:lnTo>
                    <a:pt x="432" y="288"/>
                  </a:lnTo>
                  <a:lnTo>
                    <a:pt x="624"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2" name="Google Shape;352;p6"/>
            <p:cNvGrpSpPr/>
            <p:nvPr/>
          </p:nvGrpSpPr>
          <p:grpSpPr>
            <a:xfrm>
              <a:off x="2717" y="1511"/>
              <a:ext cx="375" cy="490"/>
              <a:chOff x="3744" y="2016"/>
              <a:chExt cx="384" cy="356"/>
            </a:xfrm>
          </p:grpSpPr>
          <p:sp>
            <p:nvSpPr>
              <p:cNvPr id="353" name="Google Shape;353;p6"/>
              <p:cNvSpPr/>
              <p:nvPr/>
            </p:nvSpPr>
            <p:spPr>
              <a:xfrm>
                <a:off x="3744" y="2235"/>
                <a:ext cx="384" cy="137"/>
              </a:xfrm>
              <a:prstGeom prst="can">
                <a:avLst>
                  <a:gd fmla="val 25000" name="adj"/>
                </a:avLst>
              </a:prstGeom>
              <a:gradFill>
                <a:gsLst>
                  <a:gs pos="0">
                    <a:srgbClr val="765E47"/>
                  </a:gs>
                  <a:gs pos="50000">
                    <a:srgbClr val="FFCC99"/>
                  </a:gs>
                  <a:gs pos="100000">
                    <a:srgbClr val="765E47"/>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6"/>
              <p:cNvSpPr/>
              <p:nvPr/>
            </p:nvSpPr>
            <p:spPr>
              <a:xfrm>
                <a:off x="3744" y="2127"/>
                <a:ext cx="384" cy="137"/>
              </a:xfrm>
              <a:prstGeom prst="can">
                <a:avLst>
                  <a:gd fmla="val 25000" name="adj"/>
                </a:avLst>
              </a:prstGeom>
              <a:gradFill>
                <a:gsLst>
                  <a:gs pos="0">
                    <a:srgbClr val="765E47"/>
                  </a:gs>
                  <a:gs pos="50000">
                    <a:srgbClr val="FFCC99"/>
                  </a:gs>
                  <a:gs pos="100000">
                    <a:srgbClr val="765E47"/>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6"/>
              <p:cNvSpPr/>
              <p:nvPr/>
            </p:nvSpPr>
            <p:spPr>
              <a:xfrm>
                <a:off x="3744" y="2016"/>
                <a:ext cx="384" cy="137"/>
              </a:xfrm>
              <a:prstGeom prst="can">
                <a:avLst>
                  <a:gd fmla="val 25000" name="adj"/>
                </a:avLst>
              </a:prstGeom>
              <a:gradFill>
                <a:gsLst>
                  <a:gs pos="0">
                    <a:srgbClr val="765E47"/>
                  </a:gs>
                  <a:gs pos="50000">
                    <a:srgbClr val="FFCC99"/>
                  </a:gs>
                  <a:gs pos="100000">
                    <a:srgbClr val="765E47"/>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356" name="Google Shape;356;p6"/>
            <p:cNvCxnSpPr/>
            <p:nvPr/>
          </p:nvCxnSpPr>
          <p:spPr>
            <a:xfrm>
              <a:off x="3009" y="1912"/>
              <a:ext cx="125" cy="44"/>
            </a:xfrm>
            <a:prstGeom prst="straightConnector1">
              <a:avLst/>
            </a:prstGeom>
            <a:noFill/>
            <a:ln>
              <a:noFill/>
            </a:ln>
          </p:spPr>
        </p:cxnSp>
        <p:grpSp>
          <p:nvGrpSpPr>
            <p:cNvPr id="357" name="Google Shape;357;p6"/>
            <p:cNvGrpSpPr/>
            <p:nvPr/>
          </p:nvGrpSpPr>
          <p:grpSpPr>
            <a:xfrm>
              <a:off x="3092" y="1865"/>
              <a:ext cx="167" cy="175"/>
              <a:chOff x="287" y="1736"/>
              <a:chExt cx="529" cy="338"/>
            </a:xfrm>
          </p:grpSpPr>
          <p:sp>
            <p:nvSpPr>
              <p:cNvPr id="358" name="Google Shape;358;p6"/>
              <p:cNvSpPr/>
              <p:nvPr/>
            </p:nvSpPr>
            <p:spPr>
              <a:xfrm>
                <a:off x="316" y="1736"/>
                <a:ext cx="451" cy="301"/>
              </a:xfrm>
              <a:prstGeom prst="flowChartMagneticDisk">
                <a:avLst/>
              </a:prstGeom>
              <a:gradFill>
                <a:gsLst>
                  <a:gs pos="0">
                    <a:schemeClr val="folHlink"/>
                  </a:gs>
                  <a:gs pos="50000">
                    <a:srgbClr val="FFFFFF"/>
                  </a:gs>
                  <a:gs pos="100000">
                    <a:schemeClr val="folHlink"/>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6"/>
              <p:cNvSpPr txBox="1"/>
              <p:nvPr/>
            </p:nvSpPr>
            <p:spPr>
              <a:xfrm>
                <a:off x="287" y="1801"/>
                <a:ext cx="529" cy="2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p:txBody>
          </p:sp>
        </p:grpSp>
        <p:cxnSp>
          <p:nvCxnSpPr>
            <p:cNvPr id="360" name="Google Shape;360;p6"/>
            <p:cNvCxnSpPr/>
            <p:nvPr/>
          </p:nvCxnSpPr>
          <p:spPr>
            <a:xfrm flipH="1">
              <a:off x="2769" y="1917"/>
              <a:ext cx="41" cy="45"/>
            </a:xfrm>
            <a:prstGeom prst="straightConnector1">
              <a:avLst/>
            </a:prstGeom>
            <a:noFill/>
            <a:ln>
              <a:noFill/>
            </a:ln>
          </p:spPr>
        </p:cxnSp>
        <p:grpSp>
          <p:nvGrpSpPr>
            <p:cNvPr id="361" name="Google Shape;361;p6"/>
            <p:cNvGrpSpPr/>
            <p:nvPr/>
          </p:nvGrpSpPr>
          <p:grpSpPr>
            <a:xfrm>
              <a:off x="2832" y="1953"/>
              <a:ext cx="166" cy="175"/>
              <a:chOff x="290" y="1737"/>
              <a:chExt cx="523" cy="342"/>
            </a:xfrm>
          </p:grpSpPr>
          <p:sp>
            <p:nvSpPr>
              <p:cNvPr id="362" name="Google Shape;362;p6"/>
              <p:cNvSpPr/>
              <p:nvPr/>
            </p:nvSpPr>
            <p:spPr>
              <a:xfrm>
                <a:off x="320" y="1737"/>
                <a:ext cx="446" cy="305"/>
              </a:xfrm>
              <a:prstGeom prst="flowChartMagneticDisk">
                <a:avLst/>
              </a:prstGeom>
              <a:gradFill>
                <a:gsLst>
                  <a:gs pos="0">
                    <a:schemeClr val="folHlink"/>
                  </a:gs>
                  <a:gs pos="50000">
                    <a:srgbClr val="FFFFFF"/>
                  </a:gs>
                  <a:gs pos="100000">
                    <a:schemeClr val="folHlink"/>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6"/>
              <p:cNvSpPr txBox="1"/>
              <p:nvPr/>
            </p:nvSpPr>
            <p:spPr>
              <a:xfrm>
                <a:off x="290" y="1802"/>
                <a:ext cx="523" cy="2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p:txBody>
          </p:sp>
        </p:grpSp>
        <p:cxnSp>
          <p:nvCxnSpPr>
            <p:cNvPr id="364" name="Google Shape;364;p6"/>
            <p:cNvCxnSpPr/>
            <p:nvPr/>
          </p:nvCxnSpPr>
          <p:spPr>
            <a:xfrm>
              <a:off x="2925" y="1920"/>
              <a:ext cx="0" cy="45"/>
            </a:xfrm>
            <a:prstGeom prst="straightConnector1">
              <a:avLst/>
            </a:prstGeom>
            <a:noFill/>
            <a:ln>
              <a:noFill/>
            </a:ln>
          </p:spPr>
        </p:cxnSp>
        <p:grpSp>
          <p:nvGrpSpPr>
            <p:cNvPr id="365" name="Google Shape;365;p6"/>
            <p:cNvGrpSpPr/>
            <p:nvPr/>
          </p:nvGrpSpPr>
          <p:grpSpPr>
            <a:xfrm>
              <a:off x="2620" y="1880"/>
              <a:ext cx="167" cy="175"/>
              <a:chOff x="287" y="1738"/>
              <a:chExt cx="529" cy="338"/>
            </a:xfrm>
          </p:grpSpPr>
          <p:sp>
            <p:nvSpPr>
              <p:cNvPr id="366" name="Google Shape;366;p6"/>
              <p:cNvSpPr/>
              <p:nvPr/>
            </p:nvSpPr>
            <p:spPr>
              <a:xfrm>
                <a:off x="318" y="1738"/>
                <a:ext cx="449" cy="303"/>
              </a:xfrm>
              <a:prstGeom prst="flowChartMagneticDisk">
                <a:avLst/>
              </a:prstGeom>
              <a:gradFill>
                <a:gsLst>
                  <a:gs pos="0">
                    <a:schemeClr val="folHlink"/>
                  </a:gs>
                  <a:gs pos="50000">
                    <a:srgbClr val="FFFFFF"/>
                  </a:gs>
                  <a:gs pos="100000">
                    <a:schemeClr val="folHlink"/>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6"/>
              <p:cNvSpPr txBox="1"/>
              <p:nvPr/>
            </p:nvSpPr>
            <p:spPr>
              <a:xfrm>
                <a:off x="287" y="1803"/>
                <a:ext cx="529" cy="2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p:txBody>
          </p:sp>
        </p:grpSp>
        <p:grpSp>
          <p:nvGrpSpPr>
            <p:cNvPr id="368" name="Google Shape;368;p6"/>
            <p:cNvGrpSpPr/>
            <p:nvPr/>
          </p:nvGrpSpPr>
          <p:grpSpPr>
            <a:xfrm>
              <a:off x="3101" y="1717"/>
              <a:ext cx="167" cy="173"/>
              <a:chOff x="287" y="1741"/>
              <a:chExt cx="529" cy="335"/>
            </a:xfrm>
          </p:grpSpPr>
          <p:sp>
            <p:nvSpPr>
              <p:cNvPr id="369" name="Google Shape;369;p6"/>
              <p:cNvSpPr/>
              <p:nvPr/>
            </p:nvSpPr>
            <p:spPr>
              <a:xfrm>
                <a:off x="317" y="1741"/>
                <a:ext cx="453" cy="303"/>
              </a:xfrm>
              <a:prstGeom prst="flowChartMagneticDisk">
                <a:avLst/>
              </a:prstGeom>
              <a:gradFill>
                <a:gsLst>
                  <a:gs pos="0">
                    <a:schemeClr val="folHlink"/>
                  </a:gs>
                  <a:gs pos="50000">
                    <a:srgbClr val="FFFFFF"/>
                  </a:gs>
                  <a:gs pos="100000">
                    <a:schemeClr val="folHlink"/>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6"/>
              <p:cNvSpPr txBox="1"/>
              <p:nvPr/>
            </p:nvSpPr>
            <p:spPr>
              <a:xfrm>
                <a:off x="287" y="1801"/>
                <a:ext cx="529" cy="2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000">
                  <a:solidFill>
                    <a:schemeClr val="accent2"/>
                  </a:solidFill>
                  <a:latin typeface="Arial"/>
                  <a:ea typeface="Arial"/>
                  <a:cs typeface="Arial"/>
                  <a:sym typeface="Arial"/>
                </a:endParaRPr>
              </a:p>
            </p:txBody>
          </p:sp>
        </p:grpSp>
        <p:cxnSp>
          <p:nvCxnSpPr>
            <p:cNvPr id="371" name="Google Shape;371;p6"/>
            <p:cNvCxnSpPr/>
            <p:nvPr/>
          </p:nvCxnSpPr>
          <p:spPr>
            <a:xfrm flipH="1">
              <a:off x="3100" y="1817"/>
              <a:ext cx="48" cy="48"/>
            </a:xfrm>
            <a:prstGeom prst="straightConnector1">
              <a:avLst/>
            </a:prstGeom>
            <a:noFill/>
            <a:ln>
              <a:noFill/>
            </a:ln>
          </p:spPr>
        </p:cxnSp>
        <p:sp>
          <p:nvSpPr>
            <p:cNvPr id="372" name="Google Shape;372;p6"/>
            <p:cNvSpPr txBox="1"/>
            <p:nvPr/>
          </p:nvSpPr>
          <p:spPr>
            <a:xfrm>
              <a:off x="1771" y="2087"/>
              <a:ext cx="834" cy="278"/>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None/>
              </a:pPr>
              <a:r>
                <a:rPr b="1" lang="en-US" sz="1200">
                  <a:solidFill>
                    <a:srgbClr val="00682F"/>
                  </a:solidFill>
                  <a:latin typeface="Book Antiqua"/>
                  <a:ea typeface="Book Antiqua"/>
                  <a:cs typeface="Book Antiqua"/>
                  <a:sym typeface="Book Antiqua"/>
                </a:rPr>
                <a:t>Unit</a:t>
              </a:r>
              <a:endParaRPr/>
            </a:p>
            <a:p>
              <a:pPr indent="0" lvl="0" marL="0" marR="0" rtl="0" algn="ctr">
                <a:lnSpc>
                  <a:spcPct val="80000"/>
                </a:lnSpc>
                <a:spcBef>
                  <a:spcPts val="0"/>
                </a:spcBef>
                <a:spcAft>
                  <a:spcPts val="0"/>
                </a:spcAft>
                <a:buNone/>
              </a:pPr>
              <a:r>
                <a:rPr b="1" lang="en-US" sz="1200">
                  <a:solidFill>
                    <a:srgbClr val="00682F"/>
                  </a:solidFill>
                  <a:latin typeface="Book Antiqua"/>
                  <a:ea typeface="Book Antiqua"/>
                  <a:cs typeface="Book Antiqua"/>
                  <a:sym typeface="Book Antiqua"/>
                </a:rPr>
                <a:t>Layanan</a:t>
              </a:r>
              <a:endParaRPr b="1" sz="1200">
                <a:solidFill>
                  <a:srgbClr val="00682F"/>
                </a:solidFill>
                <a:latin typeface="Book Antiqua"/>
                <a:ea typeface="Book Antiqua"/>
                <a:cs typeface="Book Antiqua"/>
                <a:sym typeface="Book Antiqua"/>
              </a:endParaRPr>
            </a:p>
          </p:txBody>
        </p:sp>
        <p:pic>
          <p:nvPicPr>
            <p:cNvPr descr="PE02097_" id="373" name="Google Shape;373;p6"/>
            <p:cNvPicPr preferRelativeResize="0"/>
            <p:nvPr/>
          </p:nvPicPr>
          <p:blipFill rotWithShape="1">
            <a:blip r:embed="rId15">
              <a:alphaModFix/>
            </a:blip>
            <a:srcRect b="0" l="0" r="0" t="0"/>
            <a:stretch/>
          </p:blipFill>
          <p:spPr>
            <a:xfrm>
              <a:off x="1324" y="2734"/>
              <a:ext cx="528" cy="423"/>
            </a:xfrm>
            <a:prstGeom prst="rect">
              <a:avLst/>
            </a:prstGeom>
            <a:noFill/>
            <a:ln>
              <a:noFill/>
            </a:ln>
          </p:spPr>
        </p:pic>
        <p:sp>
          <p:nvSpPr>
            <p:cNvPr id="374" name="Google Shape;374;p6"/>
            <p:cNvSpPr/>
            <p:nvPr/>
          </p:nvSpPr>
          <p:spPr>
            <a:xfrm>
              <a:off x="1564" y="1678"/>
              <a:ext cx="156" cy="161"/>
            </a:xfrm>
            <a:prstGeom prst="leftRightArrow">
              <a:avLst>
                <a:gd fmla="val 50000" name="adj1"/>
                <a:gd fmla="val 20000" name="adj2"/>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75" name="Google Shape;375;p6"/>
          <p:cNvSpPr/>
          <p:nvPr/>
        </p:nvSpPr>
        <p:spPr>
          <a:xfrm>
            <a:off x="4556919" y="3276600"/>
            <a:ext cx="390837" cy="1219200"/>
          </a:xfrm>
          <a:prstGeom prst="rightArrow">
            <a:avLst>
              <a:gd fmla="val 50000" name="adj1"/>
              <a:gd fmla="val 50000" name="adj2"/>
            </a:avLst>
          </a:prstGeom>
          <a:gradFill>
            <a:gsLst>
              <a:gs pos="0">
                <a:srgbClr val="00B050"/>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9" name="Shape 379"/>
        <p:cNvGrpSpPr/>
        <p:nvPr/>
      </p:nvGrpSpPr>
      <p:grpSpPr>
        <a:xfrm>
          <a:off x="0" y="0"/>
          <a:ext cx="0" cy="0"/>
          <a:chOff x="0" y="0"/>
          <a:chExt cx="0" cy="0"/>
        </a:xfrm>
      </p:grpSpPr>
      <p:sp>
        <p:nvSpPr>
          <p:cNvPr id="380" name="Google Shape;380;p7"/>
          <p:cNvSpPr/>
          <p:nvPr/>
        </p:nvSpPr>
        <p:spPr>
          <a:xfrm>
            <a:off x="2143559" y="211536"/>
            <a:ext cx="85651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FFFEFE"/>
                </a:solidFill>
                <a:latin typeface="Book Antiqua"/>
                <a:ea typeface="Book Antiqua"/>
                <a:cs typeface="Book Antiqua"/>
                <a:sym typeface="Book Antiqua"/>
              </a:rPr>
              <a:t>Basis Data : </a:t>
            </a:r>
            <a:r>
              <a:rPr b="1" lang="en-US" sz="3000">
                <a:solidFill>
                  <a:srgbClr val="FF0000"/>
                </a:solidFill>
                <a:latin typeface="Book Antiqua"/>
                <a:ea typeface="Book Antiqua"/>
                <a:cs typeface="Book Antiqua"/>
                <a:sym typeface="Book Antiqua"/>
              </a:rPr>
              <a:t>Komponen Sistem Basis Data </a:t>
            </a:r>
            <a:r>
              <a:rPr b="1" lang="en-US" sz="3600">
                <a:solidFill>
                  <a:srgbClr val="FF0000"/>
                </a:solidFill>
                <a:latin typeface="Book Antiqua"/>
                <a:ea typeface="Book Antiqua"/>
                <a:cs typeface="Book Antiqua"/>
                <a:sym typeface="Book Antiqua"/>
              </a:rPr>
              <a:t>(?)</a:t>
            </a:r>
            <a:endParaRPr sz="3600">
              <a:solidFill>
                <a:schemeClr val="lt1"/>
              </a:solidFill>
              <a:latin typeface="Calibri"/>
              <a:ea typeface="Calibri"/>
              <a:cs typeface="Calibri"/>
              <a:sym typeface="Calibri"/>
            </a:endParaRPr>
          </a:p>
        </p:txBody>
      </p:sp>
      <p:sp>
        <p:nvSpPr>
          <p:cNvPr id="381" name="Google Shape;381;p7"/>
          <p:cNvSpPr txBox="1"/>
          <p:nvPr/>
        </p:nvSpPr>
        <p:spPr>
          <a:xfrm>
            <a:off x="1485327" y="1143000"/>
            <a:ext cx="8824120" cy="4761928"/>
          </a:xfrm>
          <a:prstGeom prst="rect">
            <a:avLst/>
          </a:prstGeom>
          <a:noFill/>
          <a:ln>
            <a:noFill/>
          </a:ln>
        </p:spPr>
        <p:txBody>
          <a:bodyPr anchorCtr="0" anchor="t" bIns="44875" lIns="89750" spcFirstLastPara="1" rIns="89750" wrap="square" tIns="44875">
            <a:noAutofit/>
          </a:bodyPr>
          <a:lstStyle/>
          <a:p>
            <a:pPr indent="-336568" lvl="0" marL="336568" marR="0" rtl="0" algn="l">
              <a:lnSpc>
                <a:spcPct val="80000"/>
              </a:lnSpc>
              <a:spcBef>
                <a:spcPts val="0"/>
              </a:spcBef>
              <a:spcAft>
                <a:spcPts val="0"/>
              </a:spcAft>
              <a:buClr>
                <a:srgbClr val="00682F"/>
              </a:buClr>
              <a:buSzPts val="2200"/>
              <a:buFont typeface="Noto Sans Symbols"/>
              <a:buNone/>
            </a:pPr>
            <a:r>
              <a:rPr b="1" i="0" lang="en-US" sz="2200" u="none" cap="none" strike="noStrike">
                <a:solidFill>
                  <a:srgbClr val="00682F"/>
                </a:solidFill>
                <a:latin typeface="Book Antiqua"/>
                <a:ea typeface="Book Antiqua"/>
                <a:cs typeface="Book Antiqua"/>
                <a:sym typeface="Book Antiqua"/>
              </a:rPr>
              <a:t>Komponen Sistem Basis Data :</a:t>
            </a:r>
            <a:endParaRPr/>
          </a:p>
          <a:p>
            <a:pPr indent="-336568" lvl="0" marL="336568" marR="0" rtl="0" algn="l">
              <a:lnSpc>
                <a:spcPct val="80000"/>
              </a:lnSpc>
              <a:spcBef>
                <a:spcPts val="440"/>
              </a:spcBef>
              <a:spcAft>
                <a:spcPts val="0"/>
              </a:spcAft>
              <a:buClr>
                <a:schemeClr val="lt1"/>
              </a:buClr>
              <a:buSzPts val="2200"/>
              <a:buFont typeface="Noto Sans Symbols"/>
              <a:buNone/>
            </a:pPr>
            <a:r>
              <a:t/>
            </a:r>
            <a:endParaRPr b="1" i="0" sz="2200" u="none" cap="none" strike="noStrike">
              <a:solidFill>
                <a:srgbClr val="00682F"/>
              </a:solidFill>
              <a:latin typeface="Book Antiqua"/>
              <a:ea typeface="Book Antiqua"/>
              <a:cs typeface="Book Antiqua"/>
              <a:sym typeface="Book Antiqua"/>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FF0000"/>
                </a:solidFill>
                <a:latin typeface="Book Antiqua"/>
                <a:ea typeface="Book Antiqua"/>
                <a:cs typeface="Book Antiqua"/>
                <a:sym typeface="Book Antiqua"/>
              </a:rPr>
              <a:t>Perangkat Keras (Hardware)</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00682F"/>
                </a:solidFill>
                <a:latin typeface="Book Antiqua"/>
                <a:ea typeface="Book Antiqua"/>
                <a:cs typeface="Book Antiqua"/>
                <a:sym typeface="Book Antiqua"/>
              </a:rPr>
              <a:t>Komputer, memori, storage (Harddisk), peripheral, dll.</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FF0000"/>
                </a:solidFill>
                <a:latin typeface="Book Antiqua"/>
                <a:ea typeface="Book Antiqua"/>
                <a:cs typeface="Book Antiqua"/>
                <a:sym typeface="Book Antiqua"/>
              </a:rPr>
              <a:t>Sistem Operasi (Operating System)</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00682F"/>
                </a:solidFill>
                <a:latin typeface="Book Antiqua"/>
                <a:ea typeface="Book Antiqua"/>
                <a:cs typeface="Book Antiqua"/>
                <a:sym typeface="Book Antiqua"/>
              </a:rPr>
              <a:t>Program yang menjalankan sistem komputer, mengendalikan resourcekomputer dan melakukan berbagai operasi dasar sistem komputer.</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FF0000"/>
                </a:solidFill>
                <a:latin typeface="Book Antiqua"/>
                <a:ea typeface="Book Antiqua"/>
                <a:cs typeface="Book Antiqua"/>
                <a:sym typeface="Book Antiqua"/>
              </a:rPr>
              <a:t>Basis Data (Database)</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00682F"/>
                </a:solidFill>
                <a:latin typeface="Book Antiqua"/>
                <a:ea typeface="Book Antiqua"/>
                <a:cs typeface="Book Antiqua"/>
                <a:sym typeface="Book Antiqua"/>
              </a:rPr>
              <a:t>Menyimpan berbagai obyek database (struktur tabel, indeks,dll)</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CC3300"/>
                </a:solidFill>
                <a:latin typeface="Book Antiqua"/>
                <a:ea typeface="Book Antiqua"/>
                <a:cs typeface="Book Antiqua"/>
                <a:sym typeface="Book Antiqua"/>
              </a:rPr>
              <a:t>DBMS (Database Management System)</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00682F"/>
                </a:solidFill>
                <a:latin typeface="Book Antiqua"/>
                <a:ea typeface="Book Antiqua"/>
                <a:cs typeface="Book Antiqua"/>
                <a:sym typeface="Book Antiqua"/>
              </a:rPr>
              <a:t>Perangkat lunak yang memaintain data dalam jumlah besar.</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FF0000"/>
                </a:solidFill>
                <a:latin typeface="Book Antiqua"/>
                <a:ea typeface="Book Antiqua"/>
                <a:cs typeface="Book Antiqua"/>
                <a:sym typeface="Book Antiqua"/>
              </a:rPr>
              <a:t>Pemakai (User)</a:t>
            </a:r>
            <a:endParaRPr/>
          </a:p>
          <a:p>
            <a:pPr indent="-279400" lvl="1" marL="468313" marR="0" rtl="0" algn="l">
              <a:lnSpc>
                <a:spcPct val="80000"/>
              </a:lnSpc>
              <a:spcBef>
                <a:spcPts val="440"/>
              </a:spcBef>
              <a:spcAft>
                <a:spcPts val="0"/>
              </a:spcAft>
              <a:buClr>
                <a:srgbClr val="00682F"/>
              </a:buClr>
              <a:buSzPts val="2200"/>
              <a:buFont typeface="Noto Sans Symbols"/>
              <a:buNone/>
            </a:pPr>
            <a:r>
              <a:rPr b="0" i="0" lang="en-US" sz="2200" u="none" cap="none" strike="noStrike">
                <a:solidFill>
                  <a:srgbClr val="00682F"/>
                </a:solidFill>
                <a:latin typeface="Book Antiqua"/>
                <a:ea typeface="Book Antiqua"/>
                <a:cs typeface="Book Antiqua"/>
                <a:sym typeface="Book Antiqua"/>
              </a:rPr>
              <a:t>	Para pemakai database.</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FF0000"/>
                </a:solidFill>
                <a:latin typeface="Book Antiqua"/>
                <a:ea typeface="Book Antiqua"/>
                <a:cs typeface="Book Antiqua"/>
                <a:sym typeface="Book Antiqua"/>
              </a:rPr>
              <a:t>Aplikasi (perangkat lunak) lain.</a:t>
            </a:r>
            <a:endParaRPr/>
          </a:p>
          <a:p>
            <a:pPr indent="-279400" lvl="1" marL="468313" marR="0" rtl="0" algn="l">
              <a:lnSpc>
                <a:spcPct val="80000"/>
              </a:lnSpc>
              <a:spcBef>
                <a:spcPts val="440"/>
              </a:spcBef>
              <a:spcAft>
                <a:spcPts val="0"/>
              </a:spcAft>
              <a:buClr>
                <a:schemeClr val="lt1"/>
              </a:buClr>
              <a:buSzPts val="2200"/>
              <a:buFont typeface="Noto Sans Symbols"/>
              <a:buNone/>
            </a:pPr>
            <a:r>
              <a:rPr b="0" i="0" lang="en-US" sz="2200" u="none" cap="none" strike="noStrike">
                <a:solidFill>
                  <a:schemeClr val="lt1"/>
                </a:solidFill>
                <a:latin typeface="Book Antiqua"/>
                <a:ea typeface="Book Antiqua"/>
                <a:cs typeface="Book Antiqua"/>
                <a:sym typeface="Book Antiqua"/>
              </a:rPr>
              <a:t>	</a:t>
            </a:r>
            <a:r>
              <a:rPr b="0" i="0" lang="en-US" sz="2200" u="none" cap="none" strike="noStrike">
                <a:solidFill>
                  <a:srgbClr val="00682F"/>
                </a:solidFill>
                <a:latin typeface="Book Antiqua"/>
                <a:ea typeface="Book Antiqua"/>
                <a:cs typeface="Book Antiqua"/>
                <a:sym typeface="Book Antiqua"/>
              </a:rPr>
              <a:t>Program lain dalam DBMS.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5" name="Shape 385"/>
        <p:cNvGrpSpPr/>
        <p:nvPr/>
      </p:nvGrpSpPr>
      <p:grpSpPr>
        <a:xfrm>
          <a:off x="0" y="0"/>
          <a:ext cx="0" cy="0"/>
          <a:chOff x="0" y="0"/>
          <a:chExt cx="0" cy="0"/>
        </a:xfrm>
      </p:grpSpPr>
      <p:sp>
        <p:nvSpPr>
          <p:cNvPr id="386" name="Google Shape;386;p8"/>
          <p:cNvSpPr txBox="1"/>
          <p:nvPr>
            <p:ph type="title"/>
          </p:nvPr>
        </p:nvSpPr>
        <p:spPr>
          <a:xfrm>
            <a:off x="608092" y="274637"/>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600"/>
              <a:buFont typeface="Book Antiqua"/>
              <a:buNone/>
            </a:pPr>
            <a:r>
              <a:rPr b="1" lang="en-US" sz="3600">
                <a:solidFill>
                  <a:srgbClr val="FFFEFE"/>
                </a:solidFill>
                <a:latin typeface="Book Antiqua"/>
                <a:ea typeface="Book Antiqua"/>
                <a:cs typeface="Book Antiqua"/>
                <a:sym typeface="Book Antiqua"/>
              </a:rPr>
              <a:t>Database :</a:t>
            </a:r>
            <a:r>
              <a:rPr b="1" lang="en-US" sz="4800">
                <a:solidFill>
                  <a:srgbClr val="FFFEFE"/>
                </a:solidFill>
                <a:latin typeface="Book Antiqua"/>
                <a:ea typeface="Book Antiqua"/>
                <a:cs typeface="Book Antiqua"/>
                <a:sym typeface="Book Antiqua"/>
              </a:rPr>
              <a:t> </a:t>
            </a:r>
            <a:r>
              <a:rPr b="1" lang="en-US" sz="3000">
                <a:solidFill>
                  <a:srgbClr val="FF0000"/>
                </a:solidFill>
                <a:latin typeface="Book Antiqua"/>
                <a:ea typeface="Book Antiqua"/>
                <a:cs typeface="Book Antiqua"/>
                <a:sym typeface="Book Antiqua"/>
              </a:rPr>
              <a:t>ApaTujuannya (?) </a:t>
            </a:r>
            <a:endParaRPr sz="3000"/>
          </a:p>
        </p:txBody>
      </p:sp>
      <p:sp>
        <p:nvSpPr>
          <p:cNvPr id="387" name="Google Shape;387;p8"/>
          <p:cNvSpPr txBox="1"/>
          <p:nvPr>
            <p:ph idx="1" type="body"/>
          </p:nvPr>
        </p:nvSpPr>
        <p:spPr>
          <a:xfrm>
            <a:off x="608091" y="1600200"/>
            <a:ext cx="11187827" cy="4525964"/>
          </a:xfrm>
          <a:prstGeom prst="rect">
            <a:avLst/>
          </a:prstGeom>
          <a:noFill/>
          <a:ln>
            <a:noFill/>
          </a:ln>
        </p:spPr>
        <p:txBody>
          <a:bodyPr anchorCtr="0" anchor="t" bIns="44875" lIns="89750" spcFirstLastPara="1" rIns="89750" wrap="square" tIns="44875">
            <a:normAutofit fontScale="92500" lnSpcReduction="10000"/>
          </a:bodyPr>
          <a:lstStyle/>
          <a:p>
            <a:pPr indent="0" lvl="0" marL="0" rtl="0" algn="l">
              <a:spcBef>
                <a:spcPts val="0"/>
              </a:spcBef>
              <a:spcAft>
                <a:spcPts val="0"/>
              </a:spcAft>
              <a:buClr>
                <a:srgbClr val="00682F"/>
              </a:buClr>
              <a:buSzPct val="100000"/>
              <a:buNone/>
            </a:pPr>
            <a:r>
              <a:rPr b="1" lang="en-US" sz="2400">
                <a:solidFill>
                  <a:srgbClr val="00682F"/>
                </a:solidFill>
                <a:latin typeface="Book Antiqua"/>
                <a:ea typeface="Book Antiqua"/>
                <a:cs typeface="Book Antiqua"/>
                <a:sym typeface="Book Antiqua"/>
              </a:rPr>
              <a:t>Selain untuk kemudahan dalam pengelolaan data, tujuan Database diantaranya adalah untuk meningkatkan :</a:t>
            </a:r>
            <a:endParaRPr/>
          </a:p>
          <a:p>
            <a:pPr indent="0" lvl="0" marL="0" rtl="0" algn="l">
              <a:spcBef>
                <a:spcPts val="407"/>
              </a:spcBef>
              <a:spcAft>
                <a:spcPts val="0"/>
              </a:spcAft>
              <a:buClr>
                <a:schemeClr val="lt1"/>
              </a:buClr>
              <a:buSzPct val="100000"/>
              <a:buNone/>
            </a:pPr>
            <a:r>
              <a:t/>
            </a:r>
            <a:endParaRPr b="1" sz="2200">
              <a:solidFill>
                <a:srgbClr val="00682F"/>
              </a:solidFill>
              <a:latin typeface="Book Antiqua"/>
              <a:ea typeface="Book Antiqua"/>
              <a:cs typeface="Book Antiqua"/>
              <a:sym typeface="Book Antiqua"/>
            </a:endParaRPr>
          </a:p>
          <a:p>
            <a:pPr indent="-336550" lvl="0" marL="514350" rtl="0" algn="l">
              <a:spcBef>
                <a:spcPts val="407"/>
              </a:spcBef>
              <a:spcAft>
                <a:spcPts val="0"/>
              </a:spcAft>
              <a:buClr>
                <a:srgbClr val="FF0000"/>
              </a:buClr>
              <a:buSzPct val="100000"/>
              <a:buChar char="•"/>
            </a:pPr>
            <a:r>
              <a:rPr b="1" i="1" lang="en-US" sz="2200">
                <a:solidFill>
                  <a:srgbClr val="FF0000"/>
                </a:solidFill>
                <a:latin typeface="Book Antiqua"/>
                <a:ea typeface="Book Antiqua"/>
                <a:cs typeface="Book Antiqua"/>
                <a:sym typeface="Book Antiqua"/>
              </a:rPr>
              <a:t>Speed</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 Kecepatan pengaksesan serta pengelolaan data.</a:t>
            </a:r>
            <a:endParaRPr/>
          </a:p>
          <a:p>
            <a:pPr indent="-336550" lvl="0" marL="514350" rtl="0" algn="l">
              <a:spcBef>
                <a:spcPts val="407"/>
              </a:spcBef>
              <a:spcAft>
                <a:spcPts val="0"/>
              </a:spcAft>
              <a:buClr>
                <a:srgbClr val="FF0000"/>
              </a:buClr>
              <a:buSzPct val="100000"/>
              <a:buChar char="•"/>
            </a:pPr>
            <a:r>
              <a:rPr b="1" i="1" lang="en-US" sz="2200">
                <a:solidFill>
                  <a:srgbClr val="FF0000"/>
                </a:solidFill>
                <a:latin typeface="Book Antiqua"/>
                <a:ea typeface="Book Antiqua"/>
                <a:cs typeface="Book Antiqua"/>
                <a:sym typeface="Book Antiqua"/>
              </a:rPr>
              <a:t>Space</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 Efisiensi ruang penyimpanan, berkat adanya anti redundancy.</a:t>
            </a:r>
            <a:endParaRPr/>
          </a:p>
          <a:p>
            <a:pPr indent="-336550" lvl="0" marL="514350" rtl="0" algn="l">
              <a:spcBef>
                <a:spcPts val="407"/>
              </a:spcBef>
              <a:spcAft>
                <a:spcPts val="0"/>
              </a:spcAft>
              <a:buClr>
                <a:srgbClr val="FF0000"/>
              </a:buClr>
              <a:buSzPct val="100000"/>
              <a:buChar char="•"/>
            </a:pPr>
            <a:r>
              <a:rPr b="1" i="1" lang="en-US" sz="2200">
                <a:solidFill>
                  <a:srgbClr val="FF0000"/>
                </a:solidFill>
                <a:latin typeface="Book Antiqua"/>
                <a:ea typeface="Book Antiqua"/>
                <a:cs typeface="Book Antiqua"/>
                <a:sym typeface="Book Antiqua"/>
              </a:rPr>
              <a:t>Accuracy</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 Akurasi dalam pengelolaan data, berkat adanya struktur &amp; relasi tabel.</a:t>
            </a:r>
            <a:endParaRPr/>
          </a:p>
          <a:p>
            <a:pPr indent="-336550" lvl="0" marL="514350" rtl="0" algn="l">
              <a:spcBef>
                <a:spcPts val="407"/>
              </a:spcBef>
              <a:spcAft>
                <a:spcPts val="0"/>
              </a:spcAft>
              <a:buClr>
                <a:srgbClr val="FF0000"/>
              </a:buClr>
              <a:buSzPct val="100000"/>
              <a:buChar char="•"/>
            </a:pPr>
            <a:r>
              <a:rPr b="1" i="1" lang="en-US" sz="2200">
                <a:solidFill>
                  <a:srgbClr val="FF0000"/>
                </a:solidFill>
                <a:latin typeface="Book Antiqua"/>
                <a:ea typeface="Book Antiqua"/>
                <a:cs typeface="Book Antiqua"/>
                <a:sym typeface="Book Antiqua"/>
              </a:rPr>
              <a:t>Availability  </a:t>
            </a:r>
            <a:r>
              <a:rPr b="1" lang="en-US" sz="2200">
                <a:solidFill>
                  <a:srgbClr val="00682F"/>
                </a:solidFill>
                <a:latin typeface="Book Antiqua"/>
                <a:ea typeface="Book Antiqua"/>
                <a:cs typeface="Book Antiqua"/>
                <a:sym typeface="Book Antiqua"/>
              </a:rPr>
              <a:t>:</a:t>
            </a:r>
            <a:r>
              <a:rPr lang="en-US" sz="2200">
                <a:solidFill>
                  <a:srgbClr val="00682F"/>
                </a:solidFill>
                <a:latin typeface="Book Antiqua"/>
                <a:ea typeface="Book Antiqua"/>
                <a:cs typeface="Book Antiqua"/>
                <a:sym typeface="Book Antiqua"/>
              </a:rPr>
              <a:t> Ketersediaan data.</a:t>
            </a:r>
            <a:endParaRPr/>
          </a:p>
          <a:p>
            <a:pPr indent="-336550" lvl="0" marL="514350" rtl="0" algn="l">
              <a:spcBef>
                <a:spcPts val="407"/>
              </a:spcBef>
              <a:spcAft>
                <a:spcPts val="0"/>
              </a:spcAft>
              <a:buClr>
                <a:srgbClr val="FF0000"/>
              </a:buClr>
              <a:buSzPct val="100000"/>
              <a:buChar char="•"/>
            </a:pPr>
            <a:r>
              <a:rPr b="1" i="1" lang="en-US" sz="2200">
                <a:solidFill>
                  <a:srgbClr val="FF0000"/>
                </a:solidFill>
                <a:latin typeface="Book Antiqua"/>
                <a:ea typeface="Book Antiqua"/>
                <a:cs typeface="Book Antiqua"/>
                <a:sym typeface="Book Antiqua"/>
              </a:rPr>
              <a:t>Completeness</a:t>
            </a:r>
            <a:r>
              <a:rPr b="1" lang="en-US" sz="2200">
                <a:solidFill>
                  <a:srgbClr val="00682F"/>
                </a:solidFill>
                <a:latin typeface="Book Antiqua"/>
                <a:ea typeface="Book Antiqua"/>
                <a:cs typeface="Book Antiqua"/>
                <a:sym typeface="Book Antiqua"/>
              </a:rPr>
              <a:t>:</a:t>
            </a:r>
            <a:r>
              <a:rPr lang="en-US" sz="2200">
                <a:solidFill>
                  <a:srgbClr val="00682F"/>
                </a:solidFill>
                <a:latin typeface="Book Antiqua"/>
                <a:ea typeface="Book Antiqua"/>
                <a:cs typeface="Book Antiqua"/>
                <a:sym typeface="Book Antiqua"/>
              </a:rPr>
              <a:t> Kelengkapan  &amp; Standarisasi Data.</a:t>
            </a:r>
            <a:endParaRPr/>
          </a:p>
          <a:p>
            <a:pPr indent="-336550" lvl="0" marL="514350" rtl="0" algn="l">
              <a:spcBef>
                <a:spcPts val="407"/>
              </a:spcBef>
              <a:spcAft>
                <a:spcPts val="0"/>
              </a:spcAft>
              <a:buClr>
                <a:srgbClr val="FF0000"/>
              </a:buClr>
              <a:buSzPct val="100000"/>
              <a:buChar char="•"/>
            </a:pPr>
            <a:r>
              <a:rPr b="1" i="1" lang="en-US" sz="2200">
                <a:solidFill>
                  <a:srgbClr val="FF0000"/>
                </a:solidFill>
                <a:latin typeface="Book Antiqua"/>
                <a:ea typeface="Book Antiqua"/>
                <a:cs typeface="Book Antiqua"/>
                <a:sym typeface="Book Antiqua"/>
              </a:rPr>
              <a:t>Security</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 Keamanan data.</a:t>
            </a:r>
            <a:endParaRPr/>
          </a:p>
          <a:p>
            <a:pPr indent="-336550" lvl="0" marL="514350" rtl="0" algn="l">
              <a:spcBef>
                <a:spcPts val="407"/>
              </a:spcBef>
              <a:spcAft>
                <a:spcPts val="0"/>
              </a:spcAft>
              <a:buClr>
                <a:srgbClr val="FF0000"/>
              </a:buClr>
              <a:buSzPct val="100000"/>
              <a:buChar char="•"/>
            </a:pPr>
            <a:r>
              <a:rPr b="1" i="1" lang="en-US" sz="2200">
                <a:solidFill>
                  <a:srgbClr val="FF0000"/>
                </a:solidFill>
                <a:latin typeface="Book Antiqua"/>
                <a:ea typeface="Book Antiqua"/>
                <a:cs typeface="Book Antiqua"/>
                <a:sym typeface="Book Antiqua"/>
              </a:rPr>
              <a:t>Sharability     </a:t>
            </a:r>
            <a:r>
              <a:rPr b="1" lang="en-US" sz="2200">
                <a:solidFill>
                  <a:srgbClr val="00682F"/>
                </a:solidFill>
                <a:latin typeface="Book Antiqua"/>
                <a:ea typeface="Book Antiqua"/>
                <a:cs typeface="Book Antiqua"/>
                <a:sym typeface="Book Antiqua"/>
              </a:rPr>
              <a:t>:</a:t>
            </a:r>
            <a:r>
              <a:rPr lang="en-US" sz="2200">
                <a:solidFill>
                  <a:srgbClr val="00682F"/>
                </a:solidFill>
                <a:latin typeface="Book Antiqua"/>
                <a:ea typeface="Book Antiqua"/>
                <a:cs typeface="Book Antiqua"/>
                <a:sym typeface="Book Antiqua"/>
              </a:rPr>
              <a:t> Kebersamaan pemakaian-Multiuser.</a:t>
            </a:r>
            <a:endParaRPr/>
          </a:p>
          <a:p>
            <a:pPr indent="-336568" lvl="0" marL="336568" rtl="0" algn="ctr">
              <a:spcBef>
                <a:spcPts val="592"/>
              </a:spcBef>
              <a:spcAft>
                <a:spcPts val="0"/>
              </a:spcAft>
              <a:buClr>
                <a:schemeClr val="lt1"/>
              </a:buClr>
              <a:buSzPct val="100000"/>
              <a:buNone/>
            </a:pPr>
            <a:r>
              <a:t/>
            </a:r>
            <a:endParaRPr b="1">
              <a:solidFill>
                <a:srgbClr val="FF0000"/>
              </a:solidFill>
              <a:latin typeface="Book Antiqua"/>
              <a:ea typeface="Book Antiqua"/>
              <a:cs typeface="Book Antiqua"/>
              <a:sym typeface="Book Antiqua"/>
            </a:endParaRPr>
          </a:p>
          <a:p>
            <a:pPr indent="-336568" lvl="0" marL="336568" rtl="0" algn="ctr">
              <a:spcBef>
                <a:spcPts val="536"/>
              </a:spcBef>
              <a:spcAft>
                <a:spcPts val="0"/>
              </a:spcAft>
              <a:buClr>
                <a:srgbClr val="FF0000"/>
              </a:buClr>
              <a:buSzPct val="100000"/>
              <a:buNone/>
            </a:pPr>
            <a:r>
              <a:rPr b="1" lang="en-US" sz="2900">
                <a:solidFill>
                  <a:srgbClr val="FF0000"/>
                </a:solidFill>
                <a:latin typeface="Book Antiqua"/>
                <a:ea typeface="Book Antiqua"/>
                <a:cs typeface="Book Antiqua"/>
                <a:sym typeface="Book Antiqua"/>
              </a:rPr>
              <a:t>Tidak Terdapat Pada File System !</a:t>
            </a:r>
            <a:endParaRPr b="1" sz="2900">
              <a:solidFill>
                <a:srgbClr val="FF0000"/>
              </a:solidFill>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1" name="Shape 391"/>
        <p:cNvGrpSpPr/>
        <p:nvPr/>
      </p:nvGrpSpPr>
      <p:grpSpPr>
        <a:xfrm>
          <a:off x="0" y="0"/>
          <a:ext cx="0" cy="0"/>
          <a:chOff x="0" y="0"/>
          <a:chExt cx="0" cy="0"/>
        </a:xfrm>
      </p:grpSpPr>
      <p:sp>
        <p:nvSpPr>
          <p:cNvPr id="392" name="Google Shape;392;p9"/>
          <p:cNvSpPr txBox="1"/>
          <p:nvPr>
            <p:ph type="title"/>
          </p:nvPr>
        </p:nvSpPr>
        <p:spPr>
          <a:xfrm>
            <a:off x="608092" y="-11971"/>
            <a:ext cx="10945654" cy="1143000"/>
          </a:xfrm>
          <a:prstGeom prst="rect">
            <a:avLst/>
          </a:prstGeom>
          <a:noFill/>
          <a:ln>
            <a:noFill/>
          </a:ln>
        </p:spPr>
        <p:txBody>
          <a:bodyPr anchorCtr="0" anchor="ctr" bIns="44875" lIns="89750" spcFirstLastPara="1" rIns="89750" wrap="square" tIns="44875">
            <a:normAutofit/>
          </a:bodyPr>
          <a:lstStyle/>
          <a:p>
            <a:pPr indent="0" lvl="0" marL="0" rtl="0" algn="ctr">
              <a:spcBef>
                <a:spcPts val="0"/>
              </a:spcBef>
              <a:spcAft>
                <a:spcPts val="0"/>
              </a:spcAft>
              <a:buClr>
                <a:srgbClr val="FFFEFE"/>
              </a:buClr>
              <a:buSzPts val="3600"/>
              <a:buFont typeface="Book Antiqua"/>
              <a:buNone/>
            </a:pPr>
            <a:r>
              <a:rPr b="1" lang="en-US" sz="3600">
                <a:solidFill>
                  <a:srgbClr val="FFFEFE"/>
                </a:solidFill>
                <a:latin typeface="Book Antiqua"/>
                <a:ea typeface="Book Antiqua"/>
                <a:cs typeface="Book Antiqua"/>
                <a:sym typeface="Book Antiqua"/>
              </a:rPr>
              <a:t>Database :</a:t>
            </a:r>
            <a:r>
              <a:rPr b="1" lang="en-US" sz="4800">
                <a:solidFill>
                  <a:srgbClr val="FFFEFE"/>
                </a:solidFill>
                <a:latin typeface="Book Antiqua"/>
                <a:ea typeface="Book Antiqua"/>
                <a:cs typeface="Book Antiqua"/>
                <a:sym typeface="Book Antiqua"/>
              </a:rPr>
              <a:t> </a:t>
            </a:r>
            <a:r>
              <a:rPr b="1" lang="en-US" sz="3000">
                <a:solidFill>
                  <a:srgbClr val="FF0000"/>
                </a:solidFill>
                <a:latin typeface="Book Antiqua"/>
                <a:ea typeface="Book Antiqua"/>
                <a:cs typeface="Book Antiqua"/>
                <a:sym typeface="Book Antiqua"/>
              </a:rPr>
              <a:t>Rancanga Database Yg Baik (?) </a:t>
            </a:r>
            <a:endParaRPr sz="3000"/>
          </a:p>
        </p:txBody>
      </p:sp>
      <p:sp>
        <p:nvSpPr>
          <p:cNvPr id="393" name="Google Shape;393;p9"/>
          <p:cNvSpPr txBox="1"/>
          <p:nvPr>
            <p:ph idx="1" type="body"/>
          </p:nvPr>
        </p:nvSpPr>
        <p:spPr>
          <a:xfrm>
            <a:off x="608091" y="1381832"/>
            <a:ext cx="11187827" cy="4525964"/>
          </a:xfrm>
          <a:prstGeom prst="rect">
            <a:avLst/>
          </a:prstGeom>
          <a:noFill/>
          <a:ln>
            <a:noFill/>
          </a:ln>
        </p:spPr>
        <p:txBody>
          <a:bodyPr anchorCtr="0" anchor="t" bIns="44875" lIns="89750" spcFirstLastPara="1" rIns="89750" wrap="square" tIns="44875">
            <a:normAutofit/>
          </a:bodyPr>
          <a:lstStyle/>
          <a:p>
            <a:pPr indent="0" lvl="0" marL="0" rtl="0" algn="l">
              <a:spcBef>
                <a:spcPts val="0"/>
              </a:spcBef>
              <a:spcAft>
                <a:spcPts val="0"/>
              </a:spcAft>
              <a:buClr>
                <a:srgbClr val="00682F"/>
              </a:buClr>
              <a:buSzPts val="2400"/>
              <a:buNone/>
            </a:pPr>
            <a:r>
              <a:rPr b="1" lang="en-US" sz="2400">
                <a:solidFill>
                  <a:srgbClr val="00682F"/>
                </a:solidFill>
                <a:latin typeface="Book Antiqua"/>
                <a:ea typeface="Book Antiqua"/>
                <a:cs typeface="Book Antiqua"/>
                <a:sym typeface="Book Antiqua"/>
              </a:rPr>
              <a:t>Perancangan Database yg Baik &amp; Benar harus memiliki kriteria sebagai berikut :</a:t>
            </a:r>
            <a:endParaRPr/>
          </a:p>
          <a:p>
            <a:pPr indent="0" lvl="0" marL="0" rtl="0" algn="l">
              <a:spcBef>
                <a:spcPts val="440"/>
              </a:spcBef>
              <a:spcAft>
                <a:spcPts val="0"/>
              </a:spcAft>
              <a:buClr>
                <a:schemeClr val="lt1"/>
              </a:buClr>
              <a:buSzPts val="2200"/>
              <a:buNone/>
            </a:pPr>
            <a:r>
              <a:t/>
            </a:r>
            <a:endParaRPr b="1" sz="2200">
              <a:solidFill>
                <a:srgbClr val="00682F"/>
              </a:solidFill>
              <a:latin typeface="Book Antiqua"/>
              <a:ea typeface="Book Antiqua"/>
              <a:cs typeface="Book Antiqua"/>
              <a:sym typeface="Book Antiqua"/>
            </a:endParaRPr>
          </a:p>
          <a:p>
            <a:pPr indent="-336550" lvl="0" marL="514350" rtl="0" algn="l">
              <a:spcBef>
                <a:spcPts val="440"/>
              </a:spcBef>
              <a:spcAft>
                <a:spcPts val="0"/>
              </a:spcAft>
              <a:buClr>
                <a:srgbClr val="FF0000"/>
              </a:buClr>
              <a:buSzPts val="2200"/>
              <a:buChar char="•"/>
            </a:pPr>
            <a:r>
              <a:rPr b="1" lang="en-US" sz="2200">
                <a:solidFill>
                  <a:srgbClr val="FF0000"/>
                </a:solidFill>
                <a:latin typeface="Book Antiqua"/>
                <a:ea typeface="Book Antiqua"/>
                <a:cs typeface="Book Antiqua"/>
                <a:sym typeface="Book Antiqua"/>
              </a:rPr>
              <a:t>Anomaly	    </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Mencegah Concurent Acces Anomaly </a:t>
            </a:r>
            <a:r>
              <a:rPr b="1" lang="en-US" sz="2200">
                <a:latin typeface="Book Antiqua"/>
                <a:ea typeface="Book Antiqua"/>
                <a:cs typeface="Book Antiqua"/>
                <a:sym typeface="Book Antiqua"/>
              </a:rPr>
              <a:t>(</a:t>
            </a:r>
            <a:r>
              <a:rPr b="1" i="1" lang="en-US" sz="2200">
                <a:latin typeface="Book Antiqua"/>
                <a:ea typeface="Book Antiqua"/>
                <a:cs typeface="Book Antiqua"/>
                <a:sym typeface="Book Antiqua"/>
              </a:rPr>
              <a:t>Insert, Update, Delete</a:t>
            </a:r>
            <a:r>
              <a:rPr b="1" lang="en-US" sz="2200">
                <a:latin typeface="Book Antiqua"/>
                <a:ea typeface="Book Antiqua"/>
                <a:cs typeface="Book Antiqua"/>
                <a:sym typeface="Book Antiqua"/>
              </a:rPr>
              <a:t>)</a:t>
            </a:r>
            <a:endParaRPr/>
          </a:p>
          <a:p>
            <a:pPr indent="-336550" lvl="0" marL="514350" rtl="0" algn="l">
              <a:spcBef>
                <a:spcPts val="440"/>
              </a:spcBef>
              <a:spcAft>
                <a:spcPts val="0"/>
              </a:spcAft>
              <a:buClr>
                <a:srgbClr val="FF0000"/>
              </a:buClr>
              <a:buSzPts val="2200"/>
              <a:buChar char="•"/>
            </a:pPr>
            <a:r>
              <a:rPr b="1" lang="en-US" sz="2200">
                <a:solidFill>
                  <a:srgbClr val="FF0000"/>
                </a:solidFill>
                <a:latin typeface="Book Antiqua"/>
                <a:ea typeface="Book Antiqua"/>
                <a:cs typeface="Book Antiqua"/>
                <a:sym typeface="Book Antiqua"/>
              </a:rPr>
              <a:t>Redudancy</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  Meminimalkan Data Redudancy </a:t>
            </a:r>
            <a:r>
              <a:rPr b="1" i="1" lang="en-US" sz="2200">
                <a:latin typeface="Book Antiqua"/>
                <a:ea typeface="Book Antiqua"/>
                <a:cs typeface="Book Antiqua"/>
                <a:sym typeface="Book Antiqua"/>
              </a:rPr>
              <a:t>(Duplikasi&amp; Inkonsistensi)</a:t>
            </a:r>
            <a:endParaRPr/>
          </a:p>
          <a:p>
            <a:pPr indent="-336550" lvl="0" marL="514350" rtl="0" algn="l">
              <a:spcBef>
                <a:spcPts val="440"/>
              </a:spcBef>
              <a:spcAft>
                <a:spcPts val="0"/>
              </a:spcAft>
              <a:buClr>
                <a:srgbClr val="FF0000"/>
              </a:buClr>
              <a:buSzPts val="2200"/>
              <a:buChar char="•"/>
            </a:pPr>
            <a:r>
              <a:rPr b="1" lang="en-US" sz="2200">
                <a:solidFill>
                  <a:srgbClr val="FF0000"/>
                </a:solidFill>
                <a:latin typeface="Book Antiqua"/>
                <a:ea typeface="Book Antiqua"/>
                <a:cs typeface="Book Antiqua"/>
                <a:sym typeface="Book Antiqua"/>
              </a:rPr>
              <a:t>Isolation</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 Mempertimbangkan Data Isolation </a:t>
            </a:r>
            <a:r>
              <a:rPr b="1" i="1" lang="en-US" sz="2200">
                <a:latin typeface="Book Antiqua"/>
                <a:ea typeface="Book Antiqua"/>
                <a:cs typeface="Book Antiqua"/>
                <a:sym typeface="Book Antiqua"/>
              </a:rPr>
              <a:t>(Overlap Transaction-Multi User)</a:t>
            </a:r>
            <a:endParaRPr/>
          </a:p>
          <a:p>
            <a:pPr indent="-336550" lvl="0" marL="514350" rtl="0" algn="l">
              <a:spcBef>
                <a:spcPts val="440"/>
              </a:spcBef>
              <a:spcAft>
                <a:spcPts val="0"/>
              </a:spcAft>
              <a:buClr>
                <a:srgbClr val="FF0000"/>
              </a:buClr>
              <a:buSzPts val="2200"/>
              <a:buChar char="•"/>
            </a:pPr>
            <a:r>
              <a:rPr b="1" lang="en-US" sz="2200">
                <a:solidFill>
                  <a:srgbClr val="FF0000"/>
                </a:solidFill>
                <a:latin typeface="Book Antiqua"/>
                <a:ea typeface="Book Antiqua"/>
                <a:cs typeface="Book Antiqua"/>
                <a:sym typeface="Book Antiqua"/>
              </a:rPr>
              <a:t>Scurity</a:t>
            </a:r>
            <a:r>
              <a:rPr b="1" lang="en-US" sz="2200">
                <a:solidFill>
                  <a:srgbClr val="00682F"/>
                </a:solidFill>
                <a:latin typeface="Book Antiqua"/>
                <a:ea typeface="Book Antiqua"/>
                <a:cs typeface="Book Antiqua"/>
                <a:sym typeface="Book Antiqua"/>
              </a:rPr>
              <a:t>	    :</a:t>
            </a:r>
            <a:r>
              <a:rPr lang="en-US" sz="2200">
                <a:solidFill>
                  <a:srgbClr val="00682F"/>
                </a:solidFill>
                <a:latin typeface="Book Antiqua"/>
                <a:ea typeface="Book Antiqua"/>
                <a:cs typeface="Book Antiqua"/>
                <a:sym typeface="Book Antiqua"/>
              </a:rPr>
              <a:t> Mempertimbangkan Keamanan Data </a:t>
            </a:r>
            <a:r>
              <a:rPr b="1" i="1" lang="en-US" sz="2200">
                <a:latin typeface="Book Antiqua"/>
                <a:ea typeface="Book Antiqua"/>
                <a:cs typeface="Book Antiqua"/>
                <a:sym typeface="Book Antiqua"/>
              </a:rPr>
              <a:t>(Pengelolaan uer oleh DBA).</a:t>
            </a:r>
            <a:endParaRPr/>
          </a:p>
          <a:p>
            <a:pPr indent="-336568" lvl="0" marL="336568" rtl="0" algn="ctr">
              <a:spcBef>
                <a:spcPts val="640"/>
              </a:spcBef>
              <a:spcAft>
                <a:spcPts val="0"/>
              </a:spcAft>
              <a:buClr>
                <a:schemeClr val="lt1"/>
              </a:buClr>
              <a:buSzPts val="3200"/>
              <a:buNone/>
            </a:pPr>
            <a:r>
              <a:t/>
            </a:r>
            <a:endParaRPr b="1">
              <a:solidFill>
                <a:srgbClr val="FF0000"/>
              </a:solidFill>
              <a:latin typeface="Book Antiqua"/>
              <a:ea typeface="Book Antiqua"/>
              <a:cs typeface="Book Antiqua"/>
              <a:sym typeface="Book Antiqua"/>
            </a:endParaRPr>
          </a:p>
          <a:p>
            <a:pPr indent="-336568" lvl="0" marL="336568" rtl="0" algn="ctr">
              <a:spcBef>
                <a:spcPts val="580"/>
              </a:spcBef>
              <a:spcAft>
                <a:spcPts val="0"/>
              </a:spcAft>
              <a:buClr>
                <a:srgbClr val="FF0000"/>
              </a:buClr>
              <a:buSzPts val="2900"/>
              <a:buNone/>
            </a:pPr>
            <a:r>
              <a:rPr b="1" lang="en-US" sz="2900">
                <a:solidFill>
                  <a:srgbClr val="FF0000"/>
                </a:solidFill>
                <a:latin typeface="Book Antiqua"/>
                <a:ea typeface="Book Antiqua"/>
                <a:cs typeface="Book Antiqua"/>
                <a:sym typeface="Book Antiqua"/>
              </a:rPr>
              <a:t>Dibutuhkan  Normalisasi Database </a:t>
            </a:r>
            <a:r>
              <a:rPr b="1" lang="en-US" sz="2900">
                <a:latin typeface="Book Antiqua"/>
                <a:ea typeface="Book Antiqua"/>
                <a:cs typeface="Book Antiqua"/>
                <a:sym typeface="Book Antiqua"/>
              </a:rPr>
              <a:t>(Terutama utk OLTP) </a:t>
            </a:r>
            <a:r>
              <a:rPr b="1" lang="en-US" sz="2900">
                <a:solidFill>
                  <a:srgbClr val="FF0000"/>
                </a:solidFill>
                <a:latin typeface="Book Antiqua"/>
                <a:ea typeface="Book Antiqua"/>
                <a:cs typeface="Book Antiqua"/>
                <a:sym typeface="Book Antiqua"/>
              </a:rPr>
              <a:t>!</a:t>
            </a:r>
            <a:endParaRPr b="1" sz="2900">
              <a:solidFill>
                <a:srgbClr val="FF0000"/>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2020-01-22T10:19:39Z</dcterms:created>
  <dc:creator>ACER</dc:creator>
</cp:coreProperties>
</file>