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304" y="-10448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7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17AD825-011E-4A1C-9E88-FD2F58C7DEA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0586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F4F372E1-D6ED-469D-8077-B932FE5283E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015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3642" y="402802"/>
            <a:ext cx="1747440" cy="8577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1" y="402802"/>
            <a:ext cx="5115481" cy="8577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0221FF22-FA66-4F19-9C1C-5851FE01CFF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5231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9C00A764-6413-4E32-8906-ABF96FE21FC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1920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7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1F15BFC8-D034-4E5E-B5AE-E183678DCBF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285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1" y="2346960"/>
            <a:ext cx="3431461" cy="6633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622" y="2346960"/>
            <a:ext cx="3431460" cy="66334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BE5B2FA-087C-471A-9858-26D65BA9B64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203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3B588158-35C8-409E-826D-99114E1EC6C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89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D2575672-E0AA-43EE-B8FB-5C72F0D1C43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9349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5E6699B9-36E5-4604-A6D6-55C365FE760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682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7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7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25C19942-291D-4DEC-BC39-8ADFB52BC32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4310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9D3A227-C874-40EE-B589-EF0A005311D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0287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621" y="402803"/>
            <a:ext cx="6992461" cy="167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1" y="2346960"/>
            <a:ext cx="6992461" cy="66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outline text format</a:t>
            </a:r>
          </a:p>
          <a:p>
            <a:pPr lvl="1"/>
            <a:r>
              <a:rPr lang="en-GB" altLang="id-ID"/>
              <a:t>Second Outline Level</a:t>
            </a:r>
          </a:p>
          <a:p>
            <a:pPr lvl="2"/>
            <a:r>
              <a:rPr lang="en-GB" altLang="id-ID"/>
              <a:t>Third Outline Level</a:t>
            </a:r>
          </a:p>
          <a:p>
            <a:pPr lvl="3"/>
            <a:r>
              <a:rPr lang="en-GB" altLang="id-ID"/>
              <a:t>Fourth Outline Level</a:t>
            </a:r>
          </a:p>
          <a:p>
            <a:pPr lvl="4"/>
            <a:r>
              <a:rPr lang="en-GB" altLang="id-ID"/>
              <a:t>Fifth Outline Level</a:t>
            </a:r>
          </a:p>
          <a:p>
            <a:pPr lvl="4"/>
            <a:r>
              <a:rPr lang="en-GB" altLang="id-ID"/>
              <a:t>Sixth Outline Level</a:t>
            </a:r>
          </a:p>
          <a:p>
            <a:pPr lvl="4"/>
            <a:r>
              <a:rPr lang="en-GB" altLang="id-ID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8620" y="9159663"/>
            <a:ext cx="181356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2655570" y="9159663"/>
            <a:ext cx="246126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5570221" y="9159664"/>
            <a:ext cx="1810861" cy="6938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defTabSz="457200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71BDD2-530A-4859-A49A-C38F02D16F68}" type="slidenum">
              <a:rPr lang="en-US" altLang="id-ID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165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368" y="1305752"/>
            <a:ext cx="5971540" cy="301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MVC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dengan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PHP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53600"/>
              </a:lnSpc>
              <a:spcBef>
                <a:spcPts val="975"/>
              </a:spcBef>
            </a:pPr>
            <a:r>
              <a:rPr sz="1100" dirty="0">
                <a:latin typeface="Calibri"/>
                <a:cs typeface="Calibri"/>
              </a:rPr>
              <a:t>Konsep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MVC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PHP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merupakan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suatu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konsep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pemrograman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berorientasi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objek.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hal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ini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komponen-komponen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web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dipisahkan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kedalam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tiga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yaitu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view,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controller.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dirty="0">
                <a:latin typeface="Calibri"/>
                <a:cs typeface="Calibri"/>
              </a:rPr>
              <a:t>Model</a:t>
            </a:r>
          </a:p>
          <a:p>
            <a:pPr marL="283845" marR="145415">
              <a:lnSpc>
                <a:spcPts val="2030"/>
              </a:lnSpc>
              <a:spcBef>
                <a:spcPts val="170"/>
              </a:spcBef>
            </a:pPr>
            <a:r>
              <a:rPr sz="1100" dirty="0">
                <a:latin typeface="Calibri"/>
                <a:cs typeface="Calibri"/>
              </a:rPr>
              <a:t>Merupakan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berfungsi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mendeklarasikan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metode/fungsi-fungsi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berhubungan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dengan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database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atau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query.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spc="-5" dirty="0">
                <a:latin typeface="Calibri"/>
                <a:cs typeface="Calibri"/>
              </a:rPr>
              <a:t>View</a:t>
            </a:r>
            <a:endParaRPr sz="11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Calibri"/>
                <a:cs typeface="Calibri"/>
              </a:rPr>
              <a:t>Merupakan</a:t>
            </a:r>
            <a:r>
              <a:rPr sz="1100" spc="-5" dirty="0">
                <a:latin typeface="Calibri"/>
                <a:cs typeface="Calibri"/>
              </a:rPr>
              <a:t> halaman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</a:t>
            </a:r>
            <a:r>
              <a:rPr sz="1100" dirty="0">
                <a:latin typeface="Calibri"/>
                <a:cs typeface="Calibri"/>
              </a:rPr>
              <a:t>akan</a:t>
            </a:r>
            <a:r>
              <a:rPr sz="1100" spc="-5" dirty="0">
                <a:latin typeface="Calibri"/>
                <a:cs typeface="Calibri"/>
              </a:rPr>
              <a:t> ditampilkan.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spc="-5" dirty="0">
                <a:latin typeface="Calibri"/>
                <a:cs typeface="Calibri"/>
              </a:rPr>
              <a:t>Controller</a:t>
            </a:r>
            <a:endParaRPr sz="110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705"/>
              </a:spcBef>
            </a:pPr>
            <a:r>
              <a:rPr sz="1100" dirty="0">
                <a:latin typeface="Calibri"/>
                <a:cs typeface="Calibri"/>
              </a:rPr>
              <a:t>Merupakan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berfungsi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menghubungkan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atau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mengontrol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dan view.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7433919"/>
            <a:ext cx="5971540" cy="795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90"/>
              </a:spcBef>
            </a:pPr>
            <a:r>
              <a:rPr sz="1100" spc="-5" dirty="0">
                <a:latin typeface="Calibri"/>
                <a:cs typeface="Calibri"/>
              </a:rPr>
              <a:t>Jadi alurnya </a:t>
            </a:r>
            <a:r>
              <a:rPr sz="1100" dirty="0">
                <a:latin typeface="Calibri"/>
                <a:cs typeface="Calibri"/>
              </a:rPr>
              <a:t>adalah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melakukan </a:t>
            </a:r>
            <a:r>
              <a:rPr sz="1100" spc="-5" dirty="0">
                <a:latin typeface="Calibri"/>
                <a:cs typeface="Calibri"/>
              </a:rPr>
              <a:t>request/mengakses </a:t>
            </a:r>
            <a:r>
              <a:rPr sz="1100" dirty="0">
                <a:latin typeface="Calibri"/>
                <a:cs typeface="Calibri"/>
              </a:rPr>
              <a:t>web melalui controller kemudian </a:t>
            </a:r>
            <a:r>
              <a:rPr sz="1100" spc="-5" dirty="0">
                <a:latin typeface="Calibri"/>
                <a:cs typeface="Calibri"/>
              </a:rPr>
              <a:t>di controller </a:t>
            </a:r>
            <a:r>
              <a:rPr sz="1100" dirty="0">
                <a:latin typeface="Calibri"/>
                <a:cs typeface="Calibri"/>
              </a:rPr>
              <a:t> diolah dan controller </a:t>
            </a:r>
            <a:r>
              <a:rPr sz="1100" spc="-5" dirty="0">
                <a:latin typeface="Calibri"/>
                <a:cs typeface="Calibri"/>
              </a:rPr>
              <a:t>menghubungkan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5" dirty="0">
                <a:latin typeface="Calibri"/>
                <a:cs typeface="Calibri"/>
              </a:rPr>
              <a:t>dengan </a:t>
            </a: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sesuai </a:t>
            </a:r>
            <a:r>
              <a:rPr sz="1100" dirty="0">
                <a:latin typeface="Calibri"/>
                <a:cs typeface="Calibri"/>
              </a:rPr>
              <a:t>dengan </a:t>
            </a:r>
            <a:r>
              <a:rPr sz="1100" spc="-5" dirty="0">
                <a:latin typeface="Calibri"/>
                <a:cs typeface="Calibri"/>
              </a:rPr>
              <a:t>request user, </a:t>
            </a:r>
            <a:r>
              <a:rPr sz="1100" dirty="0">
                <a:latin typeface="Calibri"/>
                <a:cs typeface="Calibri"/>
              </a:rPr>
              <a:t>lalu </a:t>
            </a:r>
            <a:r>
              <a:rPr sz="1100" spc="-5" dirty="0">
                <a:latin typeface="Calibri"/>
                <a:cs typeface="Calibri"/>
              </a:rPr>
              <a:t>hasilnya </a:t>
            </a:r>
            <a:r>
              <a:rPr sz="1100" dirty="0">
                <a:latin typeface="Calibri"/>
                <a:cs typeface="Calibri"/>
              </a:rPr>
              <a:t> ditampilkan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 </a:t>
            </a:r>
            <a:r>
              <a:rPr sz="1100" spc="-5" dirty="0">
                <a:latin typeface="Calibri"/>
                <a:cs typeface="Calibri"/>
              </a:rPr>
              <a:t>user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kembali.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566" y="4333431"/>
            <a:ext cx="3363142" cy="29830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005" y="381001"/>
            <a:ext cx="6104903" cy="609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b="1" dirty="0" err="1"/>
              <a:t>Pertemuan</a:t>
            </a:r>
            <a:r>
              <a:rPr lang="en-ID" sz="2400" b="1" dirty="0"/>
              <a:t> 9</a:t>
            </a:r>
          </a:p>
          <a:p>
            <a:pPr algn="ctr"/>
            <a:r>
              <a:rPr lang="en-ID" sz="2400" b="1"/>
              <a:t>MVC</a:t>
            </a:r>
            <a:endParaRPr lang="en-ID" sz="24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8225" y="2788630"/>
            <a:ext cx="6992461" cy="663342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5311" y="892557"/>
            <a:ext cx="28124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Contoh </a:t>
            </a:r>
            <a:r>
              <a:rPr sz="1100" b="1" dirty="0">
                <a:latin typeface="Calibri"/>
                <a:cs typeface="Calibri"/>
              </a:rPr>
              <a:t>CRUD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sederhana dengan MVC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pada PHP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5" y="3002027"/>
            <a:ext cx="9353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b="1" spc="-5" dirty="0">
                <a:latin typeface="Calibri"/>
                <a:cs typeface="Calibri"/>
              </a:rPr>
              <a:t>Model.php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276" y="7131405"/>
            <a:ext cx="5701030" cy="182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400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Konsep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dalam</a:t>
            </a:r>
            <a:r>
              <a:rPr sz="1100" dirty="0">
                <a:latin typeface="Calibri"/>
                <a:cs typeface="Calibri"/>
              </a:rPr>
              <a:t> pemrograman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berorientasi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objek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harus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mempunyai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properti/variable,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constructor/inisialisasi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awal,</a:t>
            </a:r>
            <a:r>
              <a:rPr sz="1100" dirty="0">
                <a:latin typeface="Calibri"/>
                <a:cs typeface="Calibri"/>
              </a:rPr>
              <a:t> dan </a:t>
            </a:r>
            <a:r>
              <a:rPr sz="1100" spc="-5" dirty="0">
                <a:latin typeface="Calibri"/>
                <a:cs typeface="Calibri"/>
              </a:rPr>
              <a:t>metode/fungsi-fungsi.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Constructor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berfungsi untuk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pembangun </a:t>
            </a:r>
            <a:r>
              <a:rPr sz="1100" dirty="0">
                <a:latin typeface="Calibri"/>
                <a:cs typeface="Calibri"/>
              </a:rPr>
              <a:t> class </a:t>
            </a:r>
            <a:r>
              <a:rPr sz="1100" spc="-5" dirty="0">
                <a:latin typeface="Calibri"/>
                <a:cs typeface="Calibri"/>
              </a:rPr>
              <a:t>saat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dipanggil.</a:t>
            </a:r>
            <a:r>
              <a:rPr sz="1100" dirty="0">
                <a:latin typeface="Calibri"/>
                <a:cs typeface="Calibri"/>
              </a:rPr>
              <a:t> Di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properti/atribut </a:t>
            </a:r>
            <a:r>
              <a:rPr sz="1100" dirty="0">
                <a:latin typeface="Calibri"/>
                <a:cs typeface="Calibri"/>
              </a:rPr>
              <a:t>tidak </a:t>
            </a:r>
            <a:r>
              <a:rPr sz="1100" spc="-5" dirty="0">
                <a:latin typeface="Calibri"/>
                <a:cs typeface="Calibri"/>
              </a:rPr>
              <a:t>dipergunakan.</a:t>
            </a:r>
            <a:endParaRPr sz="110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152700"/>
              </a:lnSpc>
              <a:buFont typeface="Calibri"/>
              <a:buChar char="-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construct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merupakan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constructor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inisialisasi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awal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class.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Koneksi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dan </a:t>
            </a:r>
            <a:r>
              <a:rPr sz="1100" dirty="0">
                <a:latin typeface="Calibri"/>
                <a:cs typeface="Calibri"/>
              </a:rPr>
              <a:t> pemilihan</a:t>
            </a:r>
            <a:r>
              <a:rPr sz="1100" spc="-5" dirty="0">
                <a:latin typeface="Calibri"/>
                <a:cs typeface="Calibri"/>
              </a:rPr>
              <a:t> database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bisa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diletakkan di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sini.</a:t>
            </a:r>
            <a:r>
              <a:rPr sz="1100" dirty="0">
                <a:latin typeface="Calibri"/>
                <a:cs typeface="Calibri"/>
              </a:rPr>
              <a:t> Aturan </a:t>
            </a:r>
            <a:r>
              <a:rPr sz="1100" spc="-5" dirty="0">
                <a:latin typeface="Calibri"/>
                <a:cs typeface="Calibri"/>
              </a:rPr>
              <a:t>penulisan harus</a:t>
            </a:r>
            <a:r>
              <a:rPr sz="1100" dirty="0">
                <a:latin typeface="Calibri"/>
                <a:cs typeface="Calibri"/>
              </a:rPr>
              <a:t> seperti</a:t>
            </a:r>
            <a:r>
              <a:rPr sz="1100" spc="-5" dirty="0">
                <a:latin typeface="Calibri"/>
                <a:cs typeface="Calibri"/>
              </a:rPr>
              <a:t> contoh.</a:t>
            </a:r>
            <a:endParaRPr sz="1100">
              <a:latin typeface="Calibri"/>
              <a:cs typeface="Calibri"/>
            </a:endParaRPr>
          </a:p>
          <a:p>
            <a:pPr marL="240665" marR="5715" indent="-228600" algn="just">
              <a:lnSpc>
                <a:spcPct val="152700"/>
              </a:lnSpc>
              <a:buFont typeface="Calibri"/>
              <a:buChar char="-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 execute </a:t>
            </a:r>
            <a:r>
              <a:rPr sz="1100" dirty="0">
                <a:latin typeface="Calibri"/>
                <a:cs typeface="Calibri"/>
              </a:rPr>
              <a:t>adalah </a:t>
            </a:r>
            <a:r>
              <a:rPr sz="1100" spc="-5" dirty="0">
                <a:latin typeface="Calibri"/>
                <a:cs typeface="Calibri"/>
              </a:rPr>
              <a:t>fungsi buatan sendiri untuk </a:t>
            </a:r>
            <a:r>
              <a:rPr sz="1100" dirty="0">
                <a:latin typeface="Calibri"/>
                <a:cs typeface="Calibri"/>
              </a:rPr>
              <a:t>mengeksekusi </a:t>
            </a:r>
            <a:r>
              <a:rPr sz="1100" spc="-5" dirty="0">
                <a:latin typeface="Calibri"/>
                <a:cs typeface="Calibri"/>
              </a:rPr>
              <a:t>query. Tujuannya </a:t>
            </a:r>
            <a:r>
              <a:rPr sz="1100" dirty="0">
                <a:latin typeface="Calibri"/>
                <a:cs typeface="Calibri"/>
              </a:rPr>
              <a:t>agar tidak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usah repot-repot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menuliskan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“</a:t>
            </a:r>
            <a:r>
              <a:rPr sz="1100" i="1" spc="-5" dirty="0">
                <a:latin typeface="Calibri"/>
                <a:cs typeface="Calibri"/>
              </a:rPr>
              <a:t>mysql_query</a:t>
            </a:r>
            <a:r>
              <a:rPr sz="1100" spc="-5" dirty="0">
                <a:latin typeface="Calibri"/>
                <a:cs typeface="Calibri"/>
              </a:rPr>
              <a:t>”.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199" y="1212186"/>
            <a:ext cx="5846163" cy="16910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910" y="3279647"/>
            <a:ext cx="5391149" cy="387337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04520"/>
            <a:ext cx="5970270" cy="232807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12445" indent="-229235">
              <a:lnSpc>
                <a:spcPct val="100000"/>
              </a:lnSpc>
              <a:spcBef>
                <a:spcPts val="795"/>
              </a:spcBef>
              <a:buFont typeface="Calibri"/>
              <a:buChar char="-"/>
              <a:tabLst>
                <a:tab pos="512445" algn="l"/>
                <a:tab pos="513080" algn="l"/>
              </a:tabLst>
            </a:pP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selectAll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merupakan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tanpa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parameter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memilih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semua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yang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ada.</a:t>
            </a:r>
            <a:endParaRPr sz="1100">
              <a:latin typeface="Calibri"/>
              <a:cs typeface="Calibri"/>
            </a:endParaRPr>
          </a:p>
          <a:p>
            <a:pPr marL="512445" marR="5080" indent="-228600">
              <a:lnSpc>
                <a:spcPct val="152700"/>
              </a:lnSpc>
              <a:spcBef>
                <a:spcPts val="5"/>
              </a:spcBef>
              <a:buFont typeface="Calibri"/>
              <a:buChar char="-"/>
              <a:tabLst>
                <a:tab pos="512445" algn="l"/>
                <a:tab pos="513080" algn="l"/>
              </a:tabLst>
            </a:pP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spc="1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selectMhs</a:t>
            </a:r>
            <a:r>
              <a:rPr sz="1100" b="1" spc="1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merupakan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berparameter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untuk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memilih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mahasiswa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berdasarkan parameter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yang dimasukkan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(nim).</a:t>
            </a:r>
            <a:endParaRPr sz="1100">
              <a:latin typeface="Calibri"/>
              <a:cs typeface="Calibri"/>
            </a:endParaRPr>
          </a:p>
          <a:p>
            <a:pPr marL="512445" indent="-229235">
              <a:lnSpc>
                <a:spcPct val="100000"/>
              </a:lnSpc>
              <a:spcBef>
                <a:spcPts val="705"/>
              </a:spcBef>
              <a:buChar char="-"/>
              <a:tabLst>
                <a:tab pos="512445" algn="l"/>
                <a:tab pos="513080" algn="l"/>
              </a:tabLst>
            </a:pPr>
            <a:r>
              <a:rPr sz="1100" spc="-5" dirty="0">
                <a:latin typeface="Calibri"/>
                <a:cs typeface="Calibri"/>
              </a:rPr>
              <a:t>Fungsi-fungsi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berikutnya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bisa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kamu</a:t>
            </a:r>
            <a:r>
              <a:rPr sz="1100" dirty="0">
                <a:latin typeface="Calibri"/>
                <a:cs typeface="Calibri"/>
              </a:rPr>
              <a:t> analisa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sendiri.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:D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5" dirty="0">
                <a:latin typeface="Calibri"/>
                <a:cs typeface="Calibri"/>
              </a:rPr>
              <a:t>Catatan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b="1" dirty="0">
                <a:latin typeface="Calibri"/>
                <a:cs typeface="Calibri"/>
              </a:rPr>
              <a:t>$this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mengacu</a:t>
            </a:r>
            <a:r>
              <a:rPr sz="1100" spc="-5" dirty="0">
                <a:latin typeface="Calibri"/>
                <a:cs typeface="Calibri"/>
              </a:rPr>
              <a:t> pada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Jadi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sini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$this </a:t>
            </a:r>
            <a:r>
              <a:rPr sz="1100" b="1" dirty="0">
                <a:latin typeface="Calibri"/>
                <a:cs typeface="Calibri"/>
              </a:rPr>
              <a:t>= </a:t>
            </a:r>
            <a:r>
              <a:rPr sz="1100" b="1" spc="-5" dirty="0">
                <a:latin typeface="Calibri"/>
                <a:cs typeface="Calibri"/>
              </a:rPr>
              <a:t>class model.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100" b="1" spc="-5" dirty="0">
                <a:latin typeface="Calibri"/>
                <a:cs typeface="Calibri"/>
              </a:rPr>
              <a:t>$this-&gt;execute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berarti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(class </a:t>
            </a:r>
            <a:r>
              <a:rPr sz="1100" dirty="0">
                <a:latin typeface="Calibri"/>
                <a:cs typeface="Calibri"/>
              </a:rPr>
              <a:t>model)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jalankan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fungsi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283845" indent="-27178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b="1" spc="-5" dirty="0">
                <a:latin typeface="Calibri"/>
                <a:cs typeface="Calibri"/>
              </a:rPr>
              <a:t>Controller.php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910" y="3222244"/>
            <a:ext cx="6419088" cy="32937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56463"/>
            <a:ext cx="88074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83845" algn="l"/>
                <a:tab pos="284480" algn="l"/>
              </a:tabLst>
            </a:pPr>
            <a:r>
              <a:rPr sz="1100" b="1" spc="-5" dirty="0">
                <a:latin typeface="Calibri"/>
                <a:cs typeface="Calibri"/>
              </a:rPr>
              <a:t>Index.php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566031"/>
            <a:ext cx="29616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Untuk </a:t>
            </a:r>
            <a:r>
              <a:rPr sz="1100" spc="-5" dirty="0">
                <a:latin typeface="Calibri"/>
                <a:cs typeface="Calibri"/>
              </a:rPr>
              <a:t>penjelasan</a:t>
            </a:r>
            <a:r>
              <a:rPr sz="1100" dirty="0">
                <a:latin typeface="Calibri"/>
                <a:cs typeface="Calibri"/>
              </a:rPr>
              <a:t> lainnya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 masing-masing.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911" y="1434084"/>
            <a:ext cx="6162674" cy="30568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View.php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6992461" cy="6633422"/>
          </a:xfrm>
        </p:spPr>
        <p:txBody>
          <a:bodyPr/>
          <a:lstStyle/>
          <a:p>
            <a:r>
              <a:rPr lang="en-US" sz="1200" dirty="0"/>
              <a:t>&lt;html&gt;</a:t>
            </a:r>
          </a:p>
          <a:p>
            <a:r>
              <a:rPr lang="en-US" sz="1200" dirty="0"/>
              <a:t>	&lt;head&gt;</a:t>
            </a:r>
          </a:p>
          <a:p>
            <a:r>
              <a:rPr lang="en-US" sz="1200" dirty="0"/>
              <a:t>		&lt;title&gt;MVC&lt;/title&gt;</a:t>
            </a:r>
          </a:p>
          <a:p>
            <a:r>
              <a:rPr lang="en-US" sz="1200" dirty="0"/>
              <a:t>	&lt;/head&gt;</a:t>
            </a:r>
          </a:p>
          <a:p>
            <a:r>
              <a:rPr lang="en-US" sz="1200" dirty="0"/>
              <a:t>	&lt;body&gt;</a:t>
            </a:r>
          </a:p>
          <a:p>
            <a:r>
              <a:rPr lang="en-US" sz="1200" dirty="0"/>
              <a:t>		&lt;table border="1" cellpadding="5" </a:t>
            </a:r>
            <a:r>
              <a:rPr lang="en-US" sz="1200" dirty="0" err="1"/>
              <a:t>cellspacing</a:t>
            </a:r>
            <a:r>
              <a:rPr lang="en-US" sz="1200" dirty="0"/>
              <a:t>="0" align="center"&gt;</a:t>
            </a:r>
          </a:p>
          <a:p>
            <a:r>
              <a:rPr lang="en-US" sz="1200" dirty="0"/>
              <a:t>		&lt;h1 align=center&gt;Daftar </a:t>
            </a:r>
            <a:r>
              <a:rPr lang="en-US" sz="1200" dirty="0" err="1"/>
              <a:t>Mahasiswa</a:t>
            </a:r>
            <a:r>
              <a:rPr lang="en-US" sz="1200" dirty="0"/>
              <a:t> UDINUS&lt;/h1&gt;</a:t>
            </a:r>
          </a:p>
          <a:p>
            <a:r>
              <a:rPr lang="en-US" sz="1200" dirty="0"/>
              <a:t>			&lt;tr align="center"&gt;</a:t>
            </a:r>
          </a:p>
          <a:p>
            <a:r>
              <a:rPr lang="en-US" sz="1200" dirty="0"/>
              <a:t>				&lt;td&gt;NIM&lt;/td&gt;</a:t>
            </a:r>
          </a:p>
          <a:p>
            <a:r>
              <a:rPr lang="en-US" sz="1200" dirty="0"/>
              <a:t>				&lt;td&gt;Nama&lt;/td&gt;</a:t>
            </a:r>
          </a:p>
          <a:p>
            <a:r>
              <a:rPr lang="en-US" sz="1200" dirty="0"/>
              <a:t>				&lt;td&gt;Angkatan&lt;/td&gt;</a:t>
            </a:r>
          </a:p>
          <a:p>
            <a:r>
              <a:rPr lang="en-US" sz="1200" dirty="0"/>
              <a:t>				&lt;td&gt;</a:t>
            </a:r>
            <a:r>
              <a:rPr lang="en-US" sz="1200" dirty="0" err="1"/>
              <a:t>Fakultas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				&lt;td&gt;Program&lt;/td&gt;</a:t>
            </a:r>
          </a:p>
          <a:p>
            <a:r>
              <a:rPr lang="en-US" sz="1200" dirty="0"/>
              <a:t>				&lt;td </a:t>
            </a:r>
            <a:r>
              <a:rPr lang="en-US" sz="1200" dirty="0" err="1"/>
              <a:t>colspan</a:t>
            </a:r>
            <a:r>
              <a:rPr lang="en-US" sz="1200" dirty="0"/>
              <a:t>="2"&gt;</a:t>
            </a:r>
            <a:r>
              <a:rPr lang="en-US" sz="1200" dirty="0" err="1"/>
              <a:t>Aksi</a:t>
            </a:r>
            <a:r>
              <a:rPr lang="en-US" sz="1200" dirty="0"/>
              <a:t>&lt;/td&gt;</a:t>
            </a:r>
          </a:p>
          <a:p>
            <a:r>
              <a:rPr lang="en-US" sz="1200" dirty="0"/>
              <a:t>			&lt;/tr&gt;</a:t>
            </a:r>
          </a:p>
          <a:p>
            <a:r>
              <a:rPr lang="en-US" sz="1200" dirty="0"/>
              <a:t>			&lt;?</a:t>
            </a:r>
            <a:r>
              <a:rPr lang="en-US" sz="1200" dirty="0" err="1"/>
              <a:t>php</a:t>
            </a:r>
            <a:r>
              <a:rPr lang="en-US" sz="1200" dirty="0"/>
              <a:t> while($row = $this-&gt;model-&gt;fetch($data)){</a:t>
            </a:r>
          </a:p>
          <a:p>
            <a:r>
              <a:rPr lang="en-US" sz="1200" dirty="0"/>
              <a:t>				echo "</a:t>
            </a:r>
          </a:p>
          <a:p>
            <a:r>
              <a:rPr lang="en-US" sz="1200" dirty="0"/>
              <a:t>					&lt;tr&gt;</a:t>
            </a:r>
          </a:p>
          <a:p>
            <a:r>
              <a:rPr lang="en-US" sz="1200" dirty="0"/>
              <a:t>						&lt;td&gt;$row[0]&lt;/td&gt;</a:t>
            </a:r>
          </a:p>
          <a:p>
            <a:r>
              <a:rPr lang="en-US" sz="1200" dirty="0"/>
              <a:t>						&lt;td&gt;$row[1]&lt;/td&gt;</a:t>
            </a:r>
          </a:p>
          <a:p>
            <a:r>
              <a:rPr lang="en-US" sz="1200" dirty="0"/>
              <a:t>						&lt;td&gt;$row[2]&lt;/td&gt;</a:t>
            </a:r>
          </a:p>
          <a:p>
            <a:r>
              <a:rPr lang="en-US" sz="1200" dirty="0"/>
              <a:t>						&lt;td&gt;$row[3]&lt;/td&gt;</a:t>
            </a:r>
          </a:p>
          <a:p>
            <a:r>
              <a:rPr lang="en-US" sz="1200" dirty="0"/>
              <a:t>						&lt;td&gt;$row[4]&lt;/td&gt;</a:t>
            </a:r>
          </a:p>
          <a:p>
            <a:r>
              <a:rPr lang="en-US" sz="1200" dirty="0"/>
              <a:t>						&lt;td&gt;&lt;a </a:t>
            </a:r>
            <a:r>
              <a:rPr lang="en-US" sz="1200" dirty="0" err="1"/>
              <a:t>href</a:t>
            </a:r>
            <a:r>
              <a:rPr lang="en-US" sz="1200" dirty="0"/>
              <a:t>='</a:t>
            </a:r>
            <a:r>
              <a:rPr lang="en-US" sz="1200" dirty="0" err="1"/>
              <a:t>index.php?e</a:t>
            </a:r>
            <a:r>
              <a:rPr lang="en-US" sz="1200" dirty="0"/>
              <a:t>=$row[0]'&gt;Edit&lt;/a&gt;&lt;/td&gt;</a:t>
            </a:r>
          </a:p>
          <a:p>
            <a:r>
              <a:rPr lang="en-US" sz="1200" dirty="0"/>
              <a:t>						&lt;td&gt;&lt;a </a:t>
            </a:r>
            <a:r>
              <a:rPr lang="en-US" sz="1200" dirty="0" err="1"/>
              <a:t>href</a:t>
            </a:r>
            <a:r>
              <a:rPr lang="en-US" sz="1200" dirty="0"/>
              <a:t>='</a:t>
            </a:r>
            <a:r>
              <a:rPr lang="en-US" sz="1200" dirty="0" err="1"/>
              <a:t>index.php?d</a:t>
            </a:r>
            <a:r>
              <a:rPr lang="en-US" sz="1200" dirty="0"/>
              <a:t>=$row[0]' </a:t>
            </a:r>
            <a:r>
              <a:rPr lang="en-US" sz="1200" dirty="0" err="1"/>
              <a:t>onClick</a:t>
            </a:r>
            <a:r>
              <a:rPr lang="en-US" sz="1200" dirty="0"/>
              <a:t>=\"return confirm('</a:t>
            </a:r>
            <a:r>
              <a:rPr lang="en-US" sz="1200" dirty="0" err="1"/>
              <a:t>Hapus</a:t>
            </a:r>
            <a:r>
              <a:rPr lang="en-US" sz="1200" dirty="0"/>
              <a:t> Data?')\"\&gt;Delete&lt;/a&gt;&lt;/td&gt;</a:t>
            </a:r>
          </a:p>
          <a:p>
            <a:r>
              <a:rPr lang="en-US" sz="1200" dirty="0"/>
              <a:t>					&lt;/tr&gt;</a:t>
            </a:r>
          </a:p>
          <a:p>
            <a:r>
              <a:rPr lang="en-US" sz="1200" dirty="0"/>
              <a:t>				";</a:t>
            </a:r>
          </a:p>
          <a:p>
            <a:r>
              <a:rPr lang="en-US" sz="1200" dirty="0"/>
              <a:t>			}?&gt;</a:t>
            </a:r>
          </a:p>
          <a:p>
            <a:r>
              <a:rPr lang="en-US" sz="1200" dirty="0"/>
              <a:t>		&lt;/table&gt;</a:t>
            </a:r>
          </a:p>
          <a:p>
            <a:r>
              <a:rPr lang="en-US" sz="1200" dirty="0"/>
              <a:t>		&lt;center&gt;&lt;a </a:t>
            </a:r>
            <a:r>
              <a:rPr lang="en-US" sz="1200" dirty="0" err="1"/>
              <a:t>href</a:t>
            </a:r>
            <a:r>
              <a:rPr lang="en-US" sz="1200" dirty="0"/>
              <a:t>='</a:t>
            </a:r>
            <a:r>
              <a:rPr lang="en-US" sz="1200" dirty="0" err="1"/>
              <a:t>index.php?i</a:t>
            </a:r>
            <a:r>
              <a:rPr lang="en-US" sz="1200" dirty="0"/>
              <a:t>=add'&gt;</a:t>
            </a:r>
            <a:r>
              <a:rPr lang="en-US" sz="1200" dirty="0" err="1"/>
              <a:t>Tambah</a:t>
            </a:r>
            <a:r>
              <a:rPr lang="en-US" sz="1200" dirty="0"/>
              <a:t> Data&lt;/a&gt;&lt;/center&gt;</a:t>
            </a:r>
          </a:p>
          <a:p>
            <a:r>
              <a:rPr lang="en-US" sz="1200" dirty="0"/>
              <a:t>	&lt;/body&gt;</a:t>
            </a:r>
          </a:p>
          <a:p>
            <a:r>
              <a:rPr lang="en-US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4954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802F-E944-6C94-8F44-B41475BA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view_add.php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E06E-D12F-CDB9-8D91-3AA615A9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&lt;html&gt;</a:t>
            </a:r>
          </a:p>
          <a:p>
            <a:r>
              <a:rPr lang="en-US" sz="1400" dirty="0"/>
              <a:t>	&lt;head&gt;</a:t>
            </a:r>
          </a:p>
          <a:p>
            <a:r>
              <a:rPr lang="en-US" sz="1400" dirty="0"/>
              <a:t>		&lt;title&gt;MVC&lt;/title&gt;</a:t>
            </a:r>
          </a:p>
          <a:p>
            <a:r>
              <a:rPr lang="en-US" sz="1400" dirty="0"/>
              <a:t>	&lt;/head&gt;</a:t>
            </a:r>
          </a:p>
          <a:p>
            <a:r>
              <a:rPr lang="en-US" sz="1400" dirty="0"/>
              <a:t>	&lt;body&gt;</a:t>
            </a:r>
          </a:p>
          <a:p>
            <a:r>
              <a:rPr lang="en-US" sz="1400" dirty="0"/>
              <a:t>	    &lt;h1 align=center&gt;Data </a:t>
            </a:r>
            <a:r>
              <a:rPr lang="en-US" sz="1400" dirty="0" err="1"/>
              <a:t>Mahasiswa</a:t>
            </a:r>
            <a:r>
              <a:rPr lang="en-US" sz="1400" dirty="0"/>
              <a:t> UDINUS&lt;/h1&gt;</a:t>
            </a:r>
          </a:p>
          <a:p>
            <a:r>
              <a:rPr lang="en-US" sz="1400" dirty="0"/>
              <a:t>		&lt;form action="" method="POST"&gt;</a:t>
            </a:r>
          </a:p>
          <a:p>
            <a:r>
              <a:rPr lang="en-US" sz="1400" dirty="0"/>
              <a:t>			&lt;table border="1" cellpadding="5" </a:t>
            </a:r>
            <a:r>
              <a:rPr lang="en-US" sz="1400" dirty="0" err="1"/>
              <a:t>cellspacing</a:t>
            </a:r>
            <a:r>
              <a:rPr lang="en-US" sz="1400" dirty="0"/>
              <a:t>="0" align="center"&gt;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&lt;td&gt;NIM&lt;/td&gt;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nim</a:t>
            </a:r>
            <a:r>
              <a:rPr lang="en-US" sz="1400" dirty="0"/>
              <a:t>" size="45" 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&lt;td&gt;Nama&lt;/td&gt;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nama</a:t>
            </a:r>
            <a:r>
              <a:rPr lang="en-US" sz="1400" dirty="0"/>
              <a:t>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&lt;td&gt;Angkatan&lt;/td&gt;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angkatan</a:t>
            </a:r>
            <a:r>
              <a:rPr lang="en-US" sz="1400" dirty="0"/>
              <a:t>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&lt;td&gt;</a:t>
            </a:r>
            <a:r>
              <a:rPr lang="en-US" sz="1400" dirty="0" err="1"/>
              <a:t>Fakultas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fakultas</a:t>
            </a:r>
            <a:r>
              <a:rPr lang="en-US" sz="1400" dirty="0"/>
              <a:t>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&lt;td&gt;Prodi&lt;/td&gt;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prodi</a:t>
            </a:r>
            <a:r>
              <a:rPr lang="en-US" sz="1400" dirty="0"/>
              <a:t>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align="left"&gt;</a:t>
            </a:r>
          </a:p>
          <a:p>
            <a:r>
              <a:rPr lang="en-US" sz="1400" dirty="0"/>
              <a:t>					&lt;td &gt;&lt;input type="submit" name="submit" value="</a:t>
            </a:r>
            <a:r>
              <a:rPr lang="en-US" sz="1400" dirty="0" err="1"/>
              <a:t>Simpan</a:t>
            </a:r>
            <a:r>
              <a:rPr lang="en-US" sz="1400" dirty="0"/>
              <a:t>"&gt;&lt;/td&gt;</a:t>
            </a:r>
          </a:p>
          <a:p>
            <a:r>
              <a:rPr lang="en-US" sz="1400" dirty="0"/>
              <a:t>					&lt;td&gt;&lt;a </a:t>
            </a:r>
            <a:r>
              <a:rPr lang="en-US" sz="1400" dirty="0" err="1"/>
              <a:t>href</a:t>
            </a:r>
            <a:r>
              <a:rPr lang="en-US" sz="1400" dirty="0"/>
              <a:t>='</a:t>
            </a:r>
            <a:r>
              <a:rPr lang="en-US" sz="1400" dirty="0" err="1"/>
              <a:t>index.php</a:t>
            </a:r>
            <a:r>
              <a:rPr lang="en-US" sz="1400" dirty="0"/>
              <a:t>'&gt;</a:t>
            </a:r>
            <a:r>
              <a:rPr lang="en-US" sz="1400" dirty="0" err="1"/>
              <a:t>Tampil</a:t>
            </a:r>
            <a:r>
              <a:rPr lang="en-US" sz="1400" dirty="0"/>
              <a:t> Data&lt;/a&gt;&lt;/td&gt;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&lt;/table&gt;</a:t>
            </a:r>
          </a:p>
          <a:p>
            <a:r>
              <a:rPr lang="en-US" sz="1400" dirty="0"/>
              <a:t>		&lt;/form&gt;</a:t>
            </a:r>
          </a:p>
          <a:p>
            <a:r>
              <a:rPr lang="en-US" sz="1400" dirty="0"/>
              <a:t>	&lt;/body&gt;</a:t>
            </a:r>
          </a:p>
          <a:p>
            <a:r>
              <a:rPr lang="en-US" sz="1400" dirty="0"/>
              <a:t>&lt;/html&gt;</a:t>
            </a:r>
          </a:p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	if(</a:t>
            </a:r>
            <a:r>
              <a:rPr lang="en-US" sz="1400" dirty="0" err="1"/>
              <a:t>isset</a:t>
            </a:r>
            <a:r>
              <a:rPr lang="en-US" sz="1400" dirty="0"/>
              <a:t>($_POST['submit'])){ //</a:t>
            </a:r>
            <a:r>
              <a:rPr lang="en-US" sz="1400" dirty="0" err="1"/>
              <a:t>jika</a:t>
            </a:r>
            <a:r>
              <a:rPr lang="en-US" sz="1400" dirty="0"/>
              <a:t> button submit </a:t>
            </a:r>
            <a:r>
              <a:rPr lang="en-US" sz="1400" dirty="0" err="1"/>
              <a:t>diklik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panggil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insert pada controller</a:t>
            </a:r>
          </a:p>
          <a:p>
            <a:r>
              <a:rPr lang="en-US" sz="1400" dirty="0"/>
              <a:t>		$main = new controller();</a:t>
            </a:r>
          </a:p>
          <a:p>
            <a:r>
              <a:rPr lang="en-US" sz="1400" dirty="0"/>
              <a:t>		$main-&gt;insert();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9147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680E-EE35-40F4-9614-0FA3BE9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View_edit.php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2219-A2D4-B78C-AB6D-6937146D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&lt;html&gt;</a:t>
            </a:r>
          </a:p>
          <a:p>
            <a:r>
              <a:rPr lang="en-US" sz="1400" dirty="0"/>
              <a:t>	&lt;head&gt;</a:t>
            </a:r>
          </a:p>
          <a:p>
            <a:r>
              <a:rPr lang="en-US" sz="1400" dirty="0"/>
              <a:t>		&lt;title&gt;MVC&lt;/title&gt;</a:t>
            </a:r>
          </a:p>
          <a:p>
            <a:r>
              <a:rPr lang="en-US" sz="1400" dirty="0"/>
              <a:t>	&lt;/head&gt;</a:t>
            </a:r>
          </a:p>
          <a:p>
            <a:r>
              <a:rPr lang="en-US" sz="1400" dirty="0"/>
              <a:t>	&lt;body&gt;</a:t>
            </a:r>
          </a:p>
          <a:p>
            <a:r>
              <a:rPr lang="en-US" sz="1400" dirty="0"/>
              <a:t>		&lt;form action="" method="POST"&gt;</a:t>
            </a:r>
          </a:p>
          <a:p>
            <a:r>
              <a:rPr lang="en-US" sz="1400" dirty="0"/>
              <a:t>			&lt;table border="1" cellpadding="5" </a:t>
            </a:r>
            <a:r>
              <a:rPr lang="en-US" sz="1400" dirty="0" err="1"/>
              <a:t>cellspacing</a:t>
            </a:r>
            <a:r>
              <a:rPr lang="en-US" sz="1400" dirty="0"/>
              <a:t>="0" align="center"&gt;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&lt;td&gt;NIM&lt;/td&gt;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nim</a:t>
            </a:r>
            <a:r>
              <a:rPr lang="en-US" sz="1400" dirty="0"/>
              <a:t>" value="&lt;?=$row[0]?&gt;" size="45" </a:t>
            </a:r>
            <a:r>
              <a:rPr lang="en-US" sz="1400" dirty="0" err="1"/>
              <a:t>readonly</a:t>
            </a:r>
            <a:r>
              <a:rPr lang="en-US" sz="1400" dirty="0"/>
              <a:t> 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&lt;td&gt;Nama&lt;/td&gt;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nama</a:t>
            </a:r>
            <a:r>
              <a:rPr lang="en-US" sz="1400" dirty="0"/>
              <a:t>" value="&lt;?=$row[1]?&gt;"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&lt;td&gt;Angkatan&lt;/td&gt;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angkatan</a:t>
            </a:r>
            <a:r>
              <a:rPr lang="en-US" sz="1400" dirty="0"/>
              <a:t>" value="&lt;?=$row[2]?&gt;"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&lt;td&gt;</a:t>
            </a:r>
            <a:r>
              <a:rPr lang="en-US" sz="1400" dirty="0" err="1"/>
              <a:t>Fakultas</a:t>
            </a:r>
            <a:r>
              <a:rPr lang="en-US" sz="1400" dirty="0"/>
              <a:t>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fakultas</a:t>
            </a:r>
            <a:r>
              <a:rPr lang="en-US" sz="1400" dirty="0"/>
              <a:t>" value="&lt;?=$row[3]?&gt;"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&lt;td&gt;Prodi&lt;/td&gt;</a:t>
            </a:r>
          </a:p>
          <a:p>
            <a:r>
              <a:rPr lang="en-US" sz="1400" dirty="0"/>
              <a:t>					&lt;td&gt;:&lt;/td&gt;</a:t>
            </a:r>
          </a:p>
          <a:p>
            <a:r>
              <a:rPr lang="en-US" sz="1400" dirty="0"/>
              <a:t>					&lt;td&gt;&lt;input type="text" name="</a:t>
            </a:r>
            <a:r>
              <a:rPr lang="en-US" sz="1400" dirty="0" err="1"/>
              <a:t>prodi</a:t>
            </a:r>
            <a:r>
              <a:rPr lang="en-US" sz="1400" dirty="0"/>
              <a:t>" value="&lt;?=$row[4]?&gt;" size="45"/&gt;&lt;/td&gt;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	&lt;tr align="center"&gt;</a:t>
            </a:r>
          </a:p>
          <a:p>
            <a:r>
              <a:rPr lang="en-US" sz="1400" dirty="0"/>
              <a:t>					&lt;td </a:t>
            </a:r>
            <a:r>
              <a:rPr lang="en-US" sz="1400" dirty="0" err="1"/>
              <a:t>colspan</a:t>
            </a:r>
            <a:r>
              <a:rPr lang="en-US" sz="1400" dirty="0"/>
              <a:t>="3"&gt;&lt;input type="submit" name="submit"/&gt;&lt;/td&gt;</a:t>
            </a:r>
          </a:p>
          <a:p>
            <a:r>
              <a:rPr lang="en-US" sz="1400" dirty="0"/>
              <a:t>				&lt;/tr&gt;</a:t>
            </a:r>
          </a:p>
          <a:p>
            <a:r>
              <a:rPr lang="en-US" sz="1400" dirty="0"/>
              <a:t>			&lt;/table&gt;</a:t>
            </a:r>
          </a:p>
          <a:p>
            <a:r>
              <a:rPr lang="en-US" sz="1400" dirty="0"/>
              <a:t>		&lt;/form&gt;</a:t>
            </a:r>
          </a:p>
          <a:p>
            <a:r>
              <a:rPr lang="en-US" sz="1400" dirty="0"/>
              <a:t>	&lt;/body&gt;</a:t>
            </a:r>
          </a:p>
          <a:p>
            <a:r>
              <a:rPr lang="en-US" sz="1400" dirty="0"/>
              <a:t>&lt;/html&gt;</a:t>
            </a:r>
          </a:p>
          <a:p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r>
              <a:rPr lang="en-US" sz="1400" dirty="0"/>
              <a:t>	if(</a:t>
            </a:r>
            <a:r>
              <a:rPr lang="en-US" sz="1400" dirty="0" err="1"/>
              <a:t>isset</a:t>
            </a:r>
            <a:r>
              <a:rPr lang="en-US" sz="1400" dirty="0"/>
              <a:t>($_POST['submit'])){ //</a:t>
            </a:r>
            <a:r>
              <a:rPr lang="en-US" sz="1400" dirty="0" err="1"/>
              <a:t>jika</a:t>
            </a:r>
            <a:r>
              <a:rPr lang="en-US" sz="1400" dirty="0"/>
              <a:t> button submit </a:t>
            </a:r>
            <a:r>
              <a:rPr lang="en-US" sz="1400" dirty="0" err="1"/>
              <a:t>diklik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panggil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update pada controller</a:t>
            </a:r>
          </a:p>
          <a:p>
            <a:r>
              <a:rPr lang="en-US" sz="1400" dirty="0"/>
              <a:t>		$main = new controller();</a:t>
            </a:r>
          </a:p>
          <a:p>
            <a:r>
              <a:rPr lang="en-US" sz="1400" dirty="0"/>
              <a:t>		$main-&gt;update();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83127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1660</Words>
  <Application>Microsoft Office PowerPoint</Application>
  <PresentationFormat>Custom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Symbol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View.php </vt:lpstr>
      <vt:lpstr>view_add.php</vt:lpstr>
      <vt:lpstr>View_edit.php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Cgeatz</dc:creator>
  <cp:lastModifiedBy>Andhika Pratama</cp:lastModifiedBy>
  <cp:revision>7</cp:revision>
  <dcterms:created xsi:type="dcterms:W3CDTF">2022-02-22T23:24:52Z</dcterms:created>
  <dcterms:modified xsi:type="dcterms:W3CDTF">2022-05-19T00:56:27Z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2022-02-22T00:00:00Z</vt:filetime>
  </property>
</Properties>
</file>