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914400">
              <a:defRPr>
                <a:latin typeface="Garamond" pitchFamily="18" charset="0"/>
              </a:defRPr>
            </a:lvl1pPr>
          </a:lstStyle>
          <a:p>
            <a:pPr>
              <a:defRPr/>
            </a:pPr>
            <a:fld id="{C17AD825-011E-4A1C-9E88-FD2F58C7DEAA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10542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914400">
              <a:defRPr>
                <a:latin typeface="Garamond" pitchFamily="18" charset="0"/>
              </a:defRPr>
            </a:lvl1pPr>
          </a:lstStyle>
          <a:p>
            <a:pPr>
              <a:defRPr/>
            </a:pPr>
            <a:fld id="{F4F372E1-D6ED-469D-8077-B932FE5283EC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25133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4" y="274638"/>
            <a:ext cx="2055812" cy="5848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2" y="274638"/>
            <a:ext cx="6018213" cy="5848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914400">
              <a:defRPr>
                <a:latin typeface="Garamond" pitchFamily="18" charset="0"/>
              </a:defRPr>
            </a:lvl1pPr>
          </a:lstStyle>
          <a:p>
            <a:pPr>
              <a:defRPr/>
            </a:pPr>
            <a:fld id="{0221FF22-FA66-4F19-9C1C-5851FE01CFF4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42103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914400">
              <a:defRPr>
                <a:latin typeface="Garamond" pitchFamily="18" charset="0"/>
              </a:defRPr>
            </a:lvl1pPr>
          </a:lstStyle>
          <a:p>
            <a:pPr>
              <a:defRPr/>
            </a:pPr>
            <a:fld id="{9C00A764-6413-4E32-8906-ABF96FE21FC9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20026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914400">
              <a:defRPr>
                <a:latin typeface="Garamond" pitchFamily="18" charset="0"/>
              </a:defRPr>
            </a:lvl1pPr>
          </a:lstStyle>
          <a:p>
            <a:pPr>
              <a:defRPr/>
            </a:pPr>
            <a:fld id="{1F15BFC8-D034-4E5E-B5AE-E183678DCBF8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80011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600200"/>
            <a:ext cx="4037013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4" y="1600200"/>
            <a:ext cx="4037012" cy="4522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914400">
              <a:defRPr>
                <a:latin typeface="Garamond" pitchFamily="18" charset="0"/>
              </a:defRPr>
            </a:lvl1pPr>
          </a:lstStyle>
          <a:p>
            <a:pPr>
              <a:defRPr/>
            </a:pPr>
            <a:fld id="{CBE5B2FA-087C-471A-9858-26D65BA9B64E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56023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914400">
              <a:defRPr>
                <a:latin typeface="Garamond" pitchFamily="18" charset="0"/>
              </a:defRPr>
            </a:lvl1pPr>
          </a:lstStyle>
          <a:p>
            <a:pPr>
              <a:defRPr/>
            </a:pPr>
            <a:fld id="{3B588158-35C8-409E-826D-99114E1EC6C5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23886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914400">
              <a:defRPr>
                <a:latin typeface="Garamond" pitchFamily="18" charset="0"/>
              </a:defRPr>
            </a:lvl1pPr>
          </a:lstStyle>
          <a:p>
            <a:pPr>
              <a:defRPr/>
            </a:pPr>
            <a:fld id="{D2575672-E0AA-43EE-B8FB-5C72F0D1C439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26221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914400">
              <a:defRPr>
                <a:latin typeface="Garamond" pitchFamily="18" charset="0"/>
              </a:defRPr>
            </a:lvl1pPr>
          </a:lstStyle>
          <a:p>
            <a:pPr>
              <a:defRPr/>
            </a:pPr>
            <a:fld id="{5E6699B9-36E5-4604-A6D6-55C365FE760A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27265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914400">
              <a:defRPr>
                <a:latin typeface="Garamond" pitchFamily="18" charset="0"/>
              </a:defRPr>
            </a:lvl1pPr>
          </a:lstStyle>
          <a:p>
            <a:pPr>
              <a:defRPr/>
            </a:pPr>
            <a:fld id="{25C19942-291D-4DEC-BC39-8ADFB52BC328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51000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914400">
              <a:defRPr>
                <a:latin typeface="Garamond" pitchFamily="18" charset="0"/>
              </a:defRPr>
            </a:lvl1pPr>
          </a:lstStyle>
          <a:p>
            <a:pPr>
              <a:defRPr/>
            </a:pPr>
            <a:fld id="{49D3A227-C874-40EE-B589-EF0A005311D8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69454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2" y="274639"/>
            <a:ext cx="82264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id-ID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2" y="1600200"/>
            <a:ext cx="82264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id-ID"/>
              <a:t>Click to edit the outline text format</a:t>
            </a:r>
          </a:p>
          <a:p>
            <a:pPr lvl="1"/>
            <a:r>
              <a:rPr lang="en-GB" altLang="id-ID"/>
              <a:t>Second Outline Level</a:t>
            </a:r>
          </a:p>
          <a:p>
            <a:pPr lvl="2"/>
            <a:r>
              <a:rPr lang="en-GB" altLang="id-ID"/>
              <a:t>Third Outline Level</a:t>
            </a:r>
          </a:p>
          <a:p>
            <a:pPr lvl="3"/>
            <a:r>
              <a:rPr lang="en-GB" altLang="id-ID"/>
              <a:t>Fourth Outline Level</a:t>
            </a:r>
          </a:p>
          <a:p>
            <a:pPr lvl="4"/>
            <a:r>
              <a:rPr lang="en-GB" altLang="id-ID"/>
              <a:t>Fifth Outline Level</a:t>
            </a:r>
          </a:p>
          <a:p>
            <a:pPr lvl="4"/>
            <a:r>
              <a:rPr lang="en-GB" altLang="id-ID"/>
              <a:t>Sixth Outline Level</a:t>
            </a:r>
          </a:p>
          <a:p>
            <a:pPr lvl="4"/>
            <a:r>
              <a:rPr lang="en-GB" altLang="id-ID"/>
              <a:t>Seventh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id-ID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457200"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DejaVu Sans" charset="0"/>
                <a:cs typeface="DejaVu Sans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id-ID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2" y="6245226"/>
            <a:ext cx="2130425" cy="4730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defTabSz="457200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71BDD2-530A-4859-A49A-C38F02D16F68}" type="slidenum">
              <a:rPr lang="en-US" altLang="id-ID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69084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100" b="1" dirty="0"/>
              <a:t>Pertemuan 11 : </a:t>
            </a:r>
            <a:br>
              <a:rPr lang="it-IT" sz="3100" b="1" dirty="0"/>
            </a:br>
            <a:r>
              <a:rPr lang="it-IT" sz="3100" b="1" dirty="0"/>
              <a:t>MVC (Model View Control) dengan CI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</a:rPr>
              <a:t>1</a:t>
            </a:r>
            <a:r>
              <a:rPr lang="en-US" sz="1600" dirty="0">
                <a:solidFill>
                  <a:schemeClr val="tx1"/>
                </a:solidFill>
              </a:rPr>
              <a:t>. Download CI :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	</a:t>
            </a:r>
            <a:r>
              <a:rPr lang="en-US" sz="1600" dirty="0" err="1">
                <a:solidFill>
                  <a:schemeClr val="tx1"/>
                </a:solidFill>
              </a:rPr>
              <a:t>Extraxt</a:t>
            </a:r>
            <a:r>
              <a:rPr lang="en-US" sz="1600" dirty="0">
                <a:solidFill>
                  <a:schemeClr val="tx1"/>
                </a:solidFill>
              </a:rPr>
              <a:t> CI di </a:t>
            </a:r>
            <a:r>
              <a:rPr lang="en-US" sz="1600" dirty="0" err="1">
                <a:solidFill>
                  <a:schemeClr val="tx1"/>
                </a:solidFill>
              </a:rPr>
              <a:t>htdocs</a:t>
            </a:r>
            <a:r>
              <a:rPr lang="en-US" sz="1600" dirty="0">
                <a:solidFill>
                  <a:schemeClr val="tx1"/>
                </a:solidFill>
              </a:rPr>
              <a:t> rename </a:t>
            </a:r>
            <a:r>
              <a:rPr lang="en-US" sz="1600" dirty="0" err="1">
                <a:solidFill>
                  <a:schemeClr val="tx1"/>
                </a:solidFill>
              </a:rPr>
              <a:t>hasil</a:t>
            </a:r>
            <a:r>
              <a:rPr lang="en-US" sz="1600" dirty="0">
                <a:solidFill>
                  <a:schemeClr val="tx1"/>
                </a:solidFill>
              </a:rPr>
              <a:t> extract </a:t>
            </a:r>
            <a:r>
              <a:rPr lang="en-US" sz="1600" dirty="0" err="1">
                <a:solidFill>
                  <a:schemeClr val="tx1"/>
                </a:solidFill>
              </a:rPr>
              <a:t>sesuai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nama</a:t>
            </a:r>
            <a:r>
              <a:rPr lang="en-US" sz="1600" dirty="0">
                <a:solidFill>
                  <a:schemeClr val="tx1"/>
                </a:solidFill>
              </a:rPr>
              <a:t> 	</a:t>
            </a:r>
            <a:r>
              <a:rPr lang="en-US" sz="1600" dirty="0" err="1">
                <a:solidFill>
                  <a:schemeClr val="tx1"/>
                </a:solidFill>
              </a:rPr>
              <a:t>proyek</a:t>
            </a:r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 	</a:t>
            </a:r>
            <a:r>
              <a:rPr lang="en-US" sz="1600" dirty="0" err="1">
                <a:solidFill>
                  <a:schemeClr val="tx1"/>
                </a:solidFill>
              </a:rPr>
              <a:t>Misal</a:t>
            </a:r>
            <a:r>
              <a:rPr lang="en-US" sz="1600" dirty="0">
                <a:solidFill>
                  <a:schemeClr val="tx1"/>
                </a:solidFill>
              </a:rPr>
              <a:t> :  </a:t>
            </a:r>
            <a:r>
              <a:rPr lang="en-US" sz="1600" dirty="0" err="1">
                <a:solidFill>
                  <a:schemeClr val="tx1"/>
                </a:solidFill>
              </a:rPr>
              <a:t>coba_ci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5"/>
            <a:ext cx="7273925" cy="4094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014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6425" cy="1139825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ID" sz="2000" dirty="0" err="1"/>
              <a:t>Pilih</a:t>
            </a:r>
            <a:r>
              <a:rPr lang="en-ID" sz="2000" dirty="0"/>
              <a:t> folder </a:t>
            </a:r>
            <a:r>
              <a:rPr lang="en-ID" sz="2000" dirty="0" err="1"/>
              <a:t>xampp</a:t>
            </a:r>
            <a:endParaRPr lang="en-US" sz="2000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272808" cy="4306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24743"/>
            <a:ext cx="1090874" cy="3096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05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000" dirty="0" err="1"/>
              <a:t>Pilih</a:t>
            </a:r>
            <a:r>
              <a:rPr lang="en-ID" sz="2000" dirty="0"/>
              <a:t> folder </a:t>
            </a:r>
            <a:r>
              <a:rPr lang="en-ID" sz="2000" dirty="0" err="1"/>
              <a:t>htdocs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1628800"/>
            <a:ext cx="7128792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4824028" y="1196752"/>
            <a:ext cx="252028" cy="1628656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58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48193" y="1600200"/>
            <a:ext cx="8044438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168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err="1"/>
              <a:t>Buat</a:t>
            </a:r>
            <a:r>
              <a:rPr lang="en-US" sz="2800" dirty="0"/>
              <a:t> code MVC </a:t>
            </a:r>
            <a:r>
              <a:rPr lang="en-US" sz="2800" dirty="0" err="1"/>
              <a:t>berikut</a:t>
            </a:r>
            <a:r>
              <a:rPr lang="en-US" sz="2800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6425" cy="45227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model/</a:t>
            </a:r>
            <a:r>
              <a:rPr lang="en-US" sz="2400" b="1" dirty="0" err="1"/>
              <a:t>modelku.php</a:t>
            </a:r>
            <a:endParaRPr lang="en-US" sz="2400" b="1" dirty="0"/>
          </a:p>
          <a:p>
            <a:pPr marL="0" indent="0">
              <a:buNone/>
            </a:pPr>
            <a:r>
              <a:rPr lang="en-US" sz="2000" dirty="0"/>
              <a:t>&lt;?</a:t>
            </a:r>
            <a:r>
              <a:rPr lang="en-US" sz="2000" dirty="0" err="1"/>
              <a:t>php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class </a:t>
            </a:r>
            <a:r>
              <a:rPr lang="en-US" sz="2000" dirty="0" err="1"/>
              <a:t>Modelku</a:t>
            </a:r>
            <a:r>
              <a:rPr lang="en-US" sz="2000" dirty="0"/>
              <a:t> extends </a:t>
            </a:r>
            <a:r>
              <a:rPr lang="en-US" sz="2000" dirty="0" err="1"/>
              <a:t>CI_Model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public function </a:t>
            </a:r>
            <a:r>
              <a:rPr lang="en-US" sz="2000" dirty="0" err="1"/>
              <a:t>getData</a:t>
            </a:r>
            <a:r>
              <a:rPr lang="en-US" sz="2000" dirty="0"/>
              <a:t>(){</a:t>
            </a:r>
          </a:p>
          <a:p>
            <a:pPr marL="0" indent="0">
              <a:buNone/>
            </a:pPr>
            <a:r>
              <a:rPr lang="en-US" sz="2000" dirty="0"/>
              <a:t>return array(</a:t>
            </a:r>
          </a:p>
          <a:p>
            <a:pPr marL="0" indent="0">
              <a:buNone/>
            </a:pPr>
            <a:r>
              <a:rPr lang="en-US" sz="2000" dirty="0"/>
              <a:t>'</a:t>
            </a:r>
            <a:r>
              <a:rPr lang="en-US" sz="2000" dirty="0" err="1"/>
              <a:t>matkul</a:t>
            </a:r>
            <a:r>
              <a:rPr lang="en-US" sz="2000" dirty="0"/>
              <a:t>' =&gt; "</a:t>
            </a:r>
            <a:r>
              <a:rPr lang="en-US" sz="2000" dirty="0" err="1"/>
              <a:t>Pemrograman</a:t>
            </a:r>
            <a:r>
              <a:rPr lang="en-US" sz="2000" dirty="0"/>
              <a:t> Web </a:t>
            </a:r>
            <a:r>
              <a:rPr lang="en-US" sz="2000" dirty="0" err="1"/>
              <a:t>Lanjut</a:t>
            </a:r>
            <a:r>
              <a:rPr lang="en-US" sz="2000" dirty="0"/>
              <a:t>",</a:t>
            </a:r>
          </a:p>
          <a:p>
            <a:pPr marL="0" indent="0">
              <a:buNone/>
            </a:pPr>
            <a:r>
              <a:rPr lang="en-US" sz="2000" dirty="0"/>
              <a:t>'</a:t>
            </a:r>
            <a:r>
              <a:rPr lang="en-US" sz="2000" dirty="0" err="1"/>
              <a:t>kelompok</a:t>
            </a:r>
            <a:r>
              <a:rPr lang="en-US" sz="2000" dirty="0"/>
              <a:t>' =&gt; "4401U",</a:t>
            </a:r>
          </a:p>
          <a:p>
            <a:pPr marL="0" indent="0">
              <a:buNone/>
            </a:pPr>
            <a:r>
              <a:rPr lang="en-US" sz="2000" dirty="0"/>
              <a:t>'lab' =&gt; "D.2.D"</a:t>
            </a:r>
          </a:p>
          <a:p>
            <a:pPr marL="0" indent="0">
              <a:buNone/>
            </a:pP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?&gt;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7679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6425" cy="45227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view/</a:t>
            </a:r>
            <a:r>
              <a:rPr lang="en-US" sz="2800" b="1" dirty="0" err="1"/>
              <a:t>hello_ci.php</a:t>
            </a:r>
            <a:endParaRPr lang="en-US" sz="2800" b="1" dirty="0"/>
          </a:p>
          <a:p>
            <a:pPr marL="0" indent="0">
              <a:buNone/>
            </a:pPr>
            <a:r>
              <a:rPr lang="en-US" sz="2000" dirty="0"/>
              <a:t>&lt;html&gt;</a:t>
            </a:r>
          </a:p>
          <a:p>
            <a:pPr marL="0" indent="0">
              <a:buNone/>
            </a:pPr>
            <a:r>
              <a:rPr lang="en-US" sz="2000" dirty="0"/>
              <a:t>&lt;head&gt;</a:t>
            </a:r>
          </a:p>
          <a:p>
            <a:pPr marL="0" indent="0">
              <a:buNone/>
            </a:pPr>
            <a:r>
              <a:rPr lang="en-US" sz="2000" dirty="0"/>
              <a:t>&lt;title&gt;&lt;/title&gt;</a:t>
            </a:r>
          </a:p>
          <a:p>
            <a:pPr marL="0" indent="0">
              <a:buNone/>
            </a:pPr>
            <a:r>
              <a:rPr lang="en-US" sz="2000" dirty="0"/>
              <a:t>&lt;/head&gt;</a:t>
            </a:r>
          </a:p>
          <a:p>
            <a:pPr marL="0" indent="0">
              <a:buNone/>
            </a:pPr>
            <a:r>
              <a:rPr lang="en-US" sz="2000" dirty="0"/>
              <a:t>&lt;body&gt;</a:t>
            </a:r>
          </a:p>
          <a:p>
            <a:pPr marL="0" indent="0">
              <a:buNone/>
            </a:pPr>
            <a:r>
              <a:rPr lang="en-US" sz="2000" dirty="0"/>
              <a:t>&lt;h1&gt;</a:t>
            </a:r>
            <a:r>
              <a:rPr lang="en-US" sz="2000" dirty="0" err="1"/>
              <a:t>Selamat</a:t>
            </a:r>
            <a:r>
              <a:rPr lang="en-US" sz="2000" dirty="0"/>
              <a:t> </a:t>
            </a:r>
            <a:r>
              <a:rPr lang="en-US" sz="2000" dirty="0" err="1"/>
              <a:t>Datang</a:t>
            </a:r>
            <a:r>
              <a:rPr lang="en-US" sz="2000" dirty="0"/>
              <a:t>&lt;/h1&gt;</a:t>
            </a:r>
          </a:p>
          <a:p>
            <a:pPr marL="0" indent="0">
              <a:buNone/>
            </a:pPr>
            <a:r>
              <a:rPr lang="en-US" sz="2000" dirty="0"/>
              <a:t>&lt;p&gt; </a:t>
            </a:r>
            <a:r>
              <a:rPr lang="en-US" sz="2000" dirty="0" err="1"/>
              <a:t>Belajar</a:t>
            </a:r>
            <a:r>
              <a:rPr lang="en-US" sz="2000" dirty="0"/>
              <a:t> CI View&lt;/p&gt;</a:t>
            </a:r>
          </a:p>
          <a:p>
            <a:pPr marL="0" indent="0">
              <a:buNone/>
            </a:pPr>
            <a:r>
              <a:rPr lang="en-US" sz="2000" dirty="0"/>
              <a:t>&lt;?</a:t>
            </a:r>
            <a:r>
              <a:rPr lang="en-US" sz="2000" dirty="0" err="1"/>
              <a:t>php</a:t>
            </a:r>
            <a:r>
              <a:rPr lang="en-US" sz="2000" dirty="0"/>
              <a:t> echo $</a:t>
            </a:r>
            <a:r>
              <a:rPr lang="en-US" sz="2000" dirty="0" err="1"/>
              <a:t>matkul</a:t>
            </a:r>
            <a:r>
              <a:rPr lang="en-US" sz="2000" dirty="0"/>
              <a:t>.'&lt;</a:t>
            </a:r>
            <a:r>
              <a:rPr lang="en-US" sz="2000" dirty="0" err="1"/>
              <a:t>br</a:t>
            </a:r>
            <a:r>
              <a:rPr lang="en-US" sz="2000" dirty="0"/>
              <a:t>&gt;'; ?&gt;</a:t>
            </a:r>
          </a:p>
          <a:p>
            <a:pPr marL="0" indent="0">
              <a:buNone/>
            </a:pPr>
            <a:r>
              <a:rPr lang="en-US" sz="2000" dirty="0"/>
              <a:t>&lt;?</a:t>
            </a:r>
            <a:r>
              <a:rPr lang="en-US" sz="2000" dirty="0" err="1"/>
              <a:t>php</a:t>
            </a:r>
            <a:r>
              <a:rPr lang="en-US" sz="2000" dirty="0"/>
              <a:t> echo $</a:t>
            </a:r>
            <a:r>
              <a:rPr lang="en-US" sz="2000" dirty="0" err="1"/>
              <a:t>kelompok</a:t>
            </a:r>
            <a:r>
              <a:rPr lang="en-US" sz="2000" dirty="0"/>
              <a:t>.'&lt;</a:t>
            </a:r>
            <a:r>
              <a:rPr lang="en-US" sz="2000" dirty="0" err="1"/>
              <a:t>br</a:t>
            </a:r>
            <a:r>
              <a:rPr lang="en-US" sz="2000" dirty="0"/>
              <a:t>&gt;'; ?&gt;</a:t>
            </a:r>
          </a:p>
          <a:p>
            <a:pPr marL="0" indent="0">
              <a:buNone/>
            </a:pPr>
            <a:r>
              <a:rPr lang="en-US" sz="2000" dirty="0"/>
              <a:t>&lt;?</a:t>
            </a:r>
            <a:r>
              <a:rPr lang="en-US" sz="2000" dirty="0" err="1"/>
              <a:t>php</a:t>
            </a:r>
            <a:r>
              <a:rPr lang="en-US" sz="2000" dirty="0"/>
              <a:t> echo $lab.'&lt;</a:t>
            </a:r>
            <a:r>
              <a:rPr lang="en-US" sz="2000" dirty="0" err="1"/>
              <a:t>br</a:t>
            </a:r>
            <a:r>
              <a:rPr lang="en-US" sz="2000" dirty="0"/>
              <a:t>&gt;'; ?&gt;</a:t>
            </a:r>
          </a:p>
          <a:p>
            <a:pPr marL="0" indent="0">
              <a:buNone/>
            </a:pPr>
            <a:r>
              <a:rPr lang="en-US" sz="2000" dirty="0"/>
              <a:t>&lt;/body&gt;</a:t>
            </a:r>
          </a:p>
          <a:p>
            <a:pPr marL="0" indent="0">
              <a:buNone/>
            </a:pPr>
            <a:r>
              <a:rPr lang="en-US" sz="2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8541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000" b="1" dirty="0"/>
              <a:t>controller/</a:t>
            </a:r>
            <a:r>
              <a:rPr lang="en-US" sz="4000" b="1" dirty="0" err="1"/>
              <a:t>helloworld.php</a:t>
            </a:r>
            <a:endParaRPr lang="en-US" sz="4000" b="1" dirty="0"/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defined('BASEPATH') OR exit('No direct script access allowed');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Helloworld</a:t>
            </a:r>
            <a:r>
              <a:rPr lang="en-US" dirty="0"/>
              <a:t> extends </a:t>
            </a:r>
            <a:r>
              <a:rPr lang="en-US" dirty="0" err="1"/>
              <a:t>CI_Controller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public function index()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//echo "Hello world!!!!";</a:t>
            </a:r>
          </a:p>
          <a:p>
            <a:pPr marL="0" indent="0">
              <a:buNone/>
            </a:pPr>
            <a:r>
              <a:rPr lang="en-US" dirty="0"/>
              <a:t>$this-&gt;load-&gt;model('</a:t>
            </a:r>
            <a:r>
              <a:rPr lang="en-US" dirty="0" err="1"/>
              <a:t>modelku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$data=$this-&gt;</a:t>
            </a:r>
            <a:r>
              <a:rPr lang="en-US" dirty="0" err="1"/>
              <a:t>modelku</a:t>
            </a:r>
            <a:r>
              <a:rPr lang="en-US" dirty="0"/>
              <a:t>-&gt;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$this-&gt;load-&gt;view('</a:t>
            </a:r>
            <a:r>
              <a:rPr lang="en-US" dirty="0" err="1"/>
              <a:t>hello_ci</a:t>
            </a:r>
            <a:r>
              <a:rPr lang="en-US" dirty="0"/>
              <a:t>', $data);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0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routes.php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//$route['</a:t>
            </a:r>
            <a:r>
              <a:rPr lang="en-US" sz="1600" dirty="0" err="1"/>
              <a:t>default_controller</a:t>
            </a:r>
            <a:r>
              <a:rPr lang="en-US" sz="1600" dirty="0"/>
              <a:t>'] = 'welcome';</a:t>
            </a:r>
          </a:p>
          <a:p>
            <a:pPr marL="0" indent="0">
              <a:buNone/>
            </a:pPr>
            <a:r>
              <a:rPr lang="en-US" sz="1600" dirty="0"/>
              <a:t>$route['</a:t>
            </a:r>
            <a:r>
              <a:rPr lang="en-US" sz="1600" dirty="0" err="1"/>
              <a:t>default_controller</a:t>
            </a:r>
            <a:r>
              <a:rPr lang="en-US" sz="1600" dirty="0"/>
              <a:t>'] = '</a:t>
            </a:r>
            <a:r>
              <a:rPr lang="en-US" sz="1600" dirty="0" err="1"/>
              <a:t>helloworld</a:t>
            </a:r>
            <a:r>
              <a:rPr lang="en-US" sz="1600" dirty="0"/>
              <a:t>';</a:t>
            </a:r>
          </a:p>
          <a:p>
            <a:pPr marL="0" indent="0">
              <a:buNone/>
            </a:pPr>
            <a:r>
              <a:rPr lang="en-US" sz="1600" dirty="0"/>
              <a:t>$route['404_override'] = '';</a:t>
            </a:r>
          </a:p>
          <a:p>
            <a:pPr marL="0" indent="0">
              <a:buNone/>
            </a:pPr>
            <a:r>
              <a:rPr lang="en-US" sz="1600" dirty="0"/>
              <a:t>$route['</a:t>
            </a:r>
            <a:r>
              <a:rPr lang="en-US" sz="1600" dirty="0" err="1"/>
              <a:t>translate_uri_dashes</a:t>
            </a:r>
            <a:r>
              <a:rPr lang="en-US" sz="1600" dirty="0"/>
              <a:t>'] = FALSE;</a:t>
            </a:r>
          </a:p>
          <a:p>
            <a:pPr marL="0" indent="0">
              <a:buNone/>
            </a:pPr>
            <a:r>
              <a:rPr lang="en-US" sz="1600" dirty="0" err="1"/>
              <a:t>Hasil</a:t>
            </a:r>
            <a:r>
              <a:rPr lang="en-US" sz="1600" dirty="0"/>
              <a:t> 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0" t="28174" r="23586" b="10516"/>
          <a:stretch/>
        </p:blipFill>
        <p:spPr bwMode="auto">
          <a:xfrm>
            <a:off x="467544" y="2276872"/>
            <a:ext cx="7228116" cy="3693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25622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290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Garamond</vt:lpstr>
      <vt:lpstr>Times New Roman</vt:lpstr>
      <vt:lpstr>1_Office Theme</vt:lpstr>
      <vt:lpstr>Pertemuan 11 :  MVC (Model View Control) dengan CI</vt:lpstr>
      <vt:lpstr>Pilih folder xampp</vt:lpstr>
      <vt:lpstr>Pilih folder htdocs</vt:lpstr>
      <vt:lpstr>PowerPoint Presentation</vt:lpstr>
      <vt:lpstr>Buat code MVC berikut 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9-10 :  MVC (Model View Control) dengan CI</dc:title>
  <dc:creator>Windows User</dc:creator>
  <cp:lastModifiedBy>Andhika Pratama</cp:lastModifiedBy>
  <cp:revision>9</cp:revision>
  <dcterms:created xsi:type="dcterms:W3CDTF">2020-05-04T06:30:06Z</dcterms:created>
  <dcterms:modified xsi:type="dcterms:W3CDTF">2022-05-31T09:04:09Z</dcterms:modified>
</cp:coreProperties>
</file>