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C17AD825-011E-4A1C-9E88-FD2F58C7DEA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0542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F4F372E1-D6ED-469D-8077-B932FE5283E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513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4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0221FF22-FA66-4F19-9C1C-5851FE01CFF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210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9C00A764-6413-4E32-8906-ABF96FE21FC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0026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1F15BFC8-D034-4E5E-B5AE-E183678DCBF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001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CBE5B2FA-087C-471A-9858-26D65BA9B64E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6023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3B588158-35C8-409E-826D-99114E1EC6C5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3886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D2575672-E0AA-43EE-B8FB-5C72F0D1C43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6221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5E6699B9-36E5-4604-A6D6-55C365FE760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7265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25C19942-291D-4DEC-BC39-8ADFB52BC32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100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49D3A227-C874-40EE-B589-EF0A005311D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9454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2" y="274639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d-ID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2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d-ID"/>
              <a:t>Click to edit the outline text format</a:t>
            </a:r>
          </a:p>
          <a:p>
            <a:pPr lvl="1"/>
            <a:r>
              <a:rPr lang="en-GB" altLang="id-ID"/>
              <a:t>Second Outline Level</a:t>
            </a:r>
          </a:p>
          <a:p>
            <a:pPr lvl="2"/>
            <a:r>
              <a:rPr lang="en-GB" altLang="id-ID"/>
              <a:t>Third Outline Level</a:t>
            </a:r>
          </a:p>
          <a:p>
            <a:pPr lvl="3"/>
            <a:r>
              <a:rPr lang="en-GB" altLang="id-ID"/>
              <a:t>Fourth Outline Level</a:t>
            </a:r>
          </a:p>
          <a:p>
            <a:pPr lvl="4"/>
            <a:r>
              <a:rPr lang="en-GB" altLang="id-ID"/>
              <a:t>Fifth Outline Level</a:t>
            </a:r>
          </a:p>
          <a:p>
            <a:pPr lvl="4"/>
            <a:r>
              <a:rPr lang="en-GB" altLang="id-ID"/>
              <a:t>Sixth Outline Level</a:t>
            </a:r>
          </a:p>
          <a:p>
            <a:pPr lvl="4"/>
            <a:r>
              <a:rPr lang="en-GB" altLang="id-ID"/>
              <a:t>Seventh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id-ID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id-ID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2" y="6245226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defTabSz="457200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71BDD2-530A-4859-A49A-C38F02D16F68}" type="slidenum">
              <a:rPr lang="en-US" altLang="id-ID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9084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8F2B17-B399-9BA2-BA4E-1F86B7698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56" y="2420888"/>
            <a:ext cx="8040512" cy="37021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F81DD1-733E-23A6-1D95-B29EA70A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6425" cy="1066130"/>
          </a:xfrm>
        </p:spPr>
        <p:txBody>
          <a:bodyPr>
            <a:normAutofit/>
          </a:bodyPr>
          <a:lstStyle/>
          <a:p>
            <a:r>
              <a:rPr lang="it-IT" sz="3100" b="1"/>
              <a:t>Pertemuan 11_12 </a:t>
            </a:r>
            <a:r>
              <a:rPr lang="it-IT" sz="3100" b="1" dirty="0"/>
              <a:t>: </a:t>
            </a:r>
            <a:br>
              <a:rPr lang="it-IT" sz="3100" b="1" dirty="0"/>
            </a:br>
            <a:r>
              <a:rPr lang="it-IT" sz="3100" b="1" dirty="0"/>
              <a:t>MVC (Model View Control) dengan CI</a:t>
            </a:r>
            <a:endParaRPr lang="en-US" sz="3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2D2E2-1AA7-7A36-D1E0-9D37B1646C0F}"/>
              </a:ext>
            </a:extLst>
          </p:cNvPr>
          <p:cNvSpPr txBox="1"/>
          <p:nvPr/>
        </p:nvSpPr>
        <p:spPr>
          <a:xfrm>
            <a:off x="755576" y="1669450"/>
            <a:ext cx="430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User Guide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86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routes.php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//$route['</a:t>
            </a:r>
            <a:r>
              <a:rPr lang="en-US" sz="1600" dirty="0" err="1"/>
              <a:t>default_controller</a:t>
            </a:r>
            <a:r>
              <a:rPr lang="en-US" sz="1600" dirty="0"/>
              <a:t>'] = 'welcome';</a:t>
            </a:r>
          </a:p>
          <a:p>
            <a:pPr marL="0" indent="0">
              <a:buNone/>
            </a:pPr>
            <a:r>
              <a:rPr lang="en-US" sz="1600" dirty="0"/>
              <a:t>$route['</a:t>
            </a:r>
            <a:r>
              <a:rPr lang="en-US" sz="1600" dirty="0" err="1"/>
              <a:t>default_controller</a:t>
            </a:r>
            <a:r>
              <a:rPr lang="en-US" sz="1600" dirty="0"/>
              <a:t>'] = '</a:t>
            </a:r>
            <a:r>
              <a:rPr lang="en-US" sz="1600" dirty="0" err="1"/>
              <a:t>helloworld</a:t>
            </a:r>
            <a:r>
              <a:rPr lang="en-US" sz="1600" dirty="0"/>
              <a:t>';</a:t>
            </a:r>
          </a:p>
          <a:p>
            <a:pPr marL="0" indent="0">
              <a:buNone/>
            </a:pPr>
            <a:r>
              <a:rPr lang="en-US" sz="1600" dirty="0"/>
              <a:t>$route['404_override'] = '';</a:t>
            </a:r>
          </a:p>
          <a:p>
            <a:pPr marL="0" indent="0">
              <a:buNone/>
            </a:pPr>
            <a:r>
              <a:rPr lang="en-US" sz="1600" dirty="0"/>
              <a:t>$route['</a:t>
            </a:r>
            <a:r>
              <a:rPr lang="en-US" sz="1600" dirty="0" err="1"/>
              <a:t>translate_uri_dashes</a:t>
            </a:r>
            <a:r>
              <a:rPr lang="en-US" sz="1600" dirty="0"/>
              <a:t>'] = FALSE;</a:t>
            </a:r>
          </a:p>
          <a:p>
            <a:pPr marL="0" indent="0">
              <a:buNone/>
            </a:pPr>
            <a:r>
              <a:rPr lang="en-US" sz="1600" dirty="0" err="1"/>
              <a:t>Hasil</a:t>
            </a:r>
            <a:r>
              <a:rPr lang="en-US" sz="1600" dirty="0"/>
              <a:t> 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28174" r="23586" b="10516"/>
          <a:stretch/>
        </p:blipFill>
        <p:spPr bwMode="auto">
          <a:xfrm>
            <a:off x="467544" y="2276872"/>
            <a:ext cx="7228116" cy="369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5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2. </a:t>
            </a:r>
            <a:r>
              <a:rPr lang="en-US" sz="1600" b="1" dirty="0" err="1"/>
              <a:t>Contoh</a:t>
            </a:r>
            <a:r>
              <a:rPr lang="en-US" sz="1600" b="1" dirty="0"/>
              <a:t> MVC CI CRUD, </a:t>
            </a:r>
            <a:r>
              <a:rPr lang="en-US" sz="1600" b="1" dirty="0" err="1"/>
              <a:t>silahkan</a:t>
            </a:r>
            <a:r>
              <a:rPr lang="en-US" sz="1600" b="1" dirty="0"/>
              <a:t> download di Drive di WAG, </a:t>
            </a:r>
            <a:r>
              <a:rPr lang="en-US" sz="1600" b="1" dirty="0" err="1"/>
              <a:t>jalankan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pastikan</a:t>
            </a:r>
            <a:r>
              <a:rPr lang="en-US" sz="1600" b="1" dirty="0"/>
              <a:t> program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berjalan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normal. </a:t>
            </a:r>
            <a:r>
              <a:rPr lang="en-US" sz="1600" b="1" dirty="0" err="1"/>
              <a:t>Hasil</a:t>
            </a:r>
            <a:r>
              <a:rPr lang="en-US" sz="1600" b="1" dirty="0"/>
              <a:t> program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berikut</a:t>
            </a:r>
            <a:r>
              <a:rPr lang="en-US" sz="1600" b="1" dirty="0"/>
              <a:t> :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8193" y="1600200"/>
            <a:ext cx="8044438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64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sz="2800" b="1" dirty="0" err="1"/>
              <a:t>Tambah</a:t>
            </a:r>
            <a:r>
              <a:rPr lang="en-ID" sz="2800" b="1" dirty="0"/>
              <a:t> data :</a:t>
            </a:r>
            <a:endParaRPr lang="en-US" sz="28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193" y="1600200"/>
            <a:ext cx="8044438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80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sz="2800" b="1" dirty="0" err="1"/>
              <a:t>ubah</a:t>
            </a:r>
            <a:r>
              <a:rPr lang="en-ID" sz="2800" b="1" dirty="0"/>
              <a:t> data :</a:t>
            </a:r>
            <a:endParaRPr lang="en-US" sz="28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8193" y="1600200"/>
            <a:ext cx="8044438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25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 err="1"/>
              <a:t>Hapus</a:t>
            </a:r>
            <a:r>
              <a:rPr lang="en-ID" dirty="0"/>
              <a:t> data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8193" y="1600200"/>
            <a:ext cx="8044438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5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3134-8244-73A5-DB9C-61D1C44E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13C7A5-C7AB-3FBE-E52F-420FB662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CodeIgniter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Kerangka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</a:p>
          <a:p>
            <a:r>
              <a:rPr lang="en-US" sz="2000" dirty="0"/>
              <a:t>- toolkit - </a:t>
            </a:r>
            <a:r>
              <a:rPr lang="en-US" sz="2000" dirty="0" err="1"/>
              <a:t>untuk</a:t>
            </a:r>
            <a:r>
              <a:rPr lang="en-US" sz="2000" dirty="0"/>
              <a:t> orang yang </a:t>
            </a:r>
            <a:r>
              <a:rPr lang="en-US" sz="2000" dirty="0" err="1"/>
              <a:t>membangun</a:t>
            </a:r>
            <a:r>
              <a:rPr lang="en-US" sz="2000" dirty="0"/>
              <a:t> situs web </a:t>
            </a:r>
            <a:r>
              <a:rPr lang="en-US" sz="2000" dirty="0" err="1"/>
              <a:t>menggunakan</a:t>
            </a:r>
            <a:r>
              <a:rPr lang="en-US" sz="2000" dirty="0"/>
              <a:t> PHP. </a:t>
            </a:r>
          </a:p>
          <a:p>
            <a:r>
              <a:rPr lang="en-US" sz="2000" dirty="0" err="1"/>
              <a:t>Tujuannya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memungkinkan</a:t>
            </a:r>
            <a:r>
              <a:rPr lang="en-US" sz="2000" dirty="0"/>
              <a:t> Anda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yang Anda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Anda </a:t>
            </a:r>
            <a:r>
              <a:rPr lang="en-US" sz="2000" dirty="0" err="1"/>
              <a:t>menulis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pustaka</a:t>
            </a:r>
            <a:r>
              <a:rPr lang="en-US" sz="2000" dirty="0"/>
              <a:t> yang kaya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tugas-tugas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umum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dan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logis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pustaka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 </a:t>
            </a:r>
          </a:p>
          <a:p>
            <a:r>
              <a:rPr lang="en-US" sz="2000" dirty="0"/>
              <a:t>CodeIgniter </a:t>
            </a:r>
            <a:r>
              <a:rPr lang="en-US" sz="2000" dirty="0" err="1"/>
              <a:t>memungkinkan</a:t>
            </a:r>
            <a:r>
              <a:rPr lang="en-US" sz="2000" dirty="0"/>
              <a:t> Anda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kreatif</a:t>
            </a:r>
            <a:r>
              <a:rPr lang="en-US" sz="2000" dirty="0"/>
              <a:t> </a:t>
            </a:r>
            <a:r>
              <a:rPr lang="en-US" sz="2000" dirty="0" err="1"/>
              <a:t>fokus</a:t>
            </a:r>
            <a:r>
              <a:rPr lang="en-US" sz="2000" dirty="0"/>
              <a:t> pada </a:t>
            </a:r>
            <a:r>
              <a:rPr lang="en-US" sz="2000" dirty="0" err="1"/>
              <a:t>proyek</a:t>
            </a:r>
            <a:r>
              <a:rPr lang="en-US" sz="2000" dirty="0"/>
              <a:t> Anda</a:t>
            </a:r>
          </a:p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meminimalkan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23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. Download CI 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	</a:t>
            </a:r>
            <a:r>
              <a:rPr lang="en-US" sz="1600" dirty="0" err="1">
                <a:solidFill>
                  <a:schemeClr val="tx1"/>
                </a:solidFill>
              </a:rPr>
              <a:t>Extraxt</a:t>
            </a:r>
            <a:r>
              <a:rPr lang="en-US" sz="1600" dirty="0">
                <a:solidFill>
                  <a:schemeClr val="tx1"/>
                </a:solidFill>
              </a:rPr>
              <a:t> CI di </a:t>
            </a:r>
            <a:r>
              <a:rPr lang="en-US" sz="1600" dirty="0" err="1">
                <a:solidFill>
                  <a:schemeClr val="tx1"/>
                </a:solidFill>
              </a:rPr>
              <a:t>htdocs</a:t>
            </a:r>
            <a:r>
              <a:rPr lang="en-US" sz="1600" dirty="0">
                <a:solidFill>
                  <a:schemeClr val="tx1"/>
                </a:solidFill>
              </a:rPr>
              <a:t> rename </a:t>
            </a:r>
            <a:r>
              <a:rPr lang="en-US" sz="1600" dirty="0" err="1">
                <a:solidFill>
                  <a:schemeClr val="tx1"/>
                </a:solidFill>
              </a:rPr>
              <a:t>hasil</a:t>
            </a:r>
            <a:r>
              <a:rPr lang="en-US" sz="1600" dirty="0">
                <a:solidFill>
                  <a:schemeClr val="tx1"/>
                </a:solidFill>
              </a:rPr>
              <a:t> extract </a:t>
            </a:r>
            <a:r>
              <a:rPr lang="en-US" sz="1600" dirty="0" err="1">
                <a:solidFill>
                  <a:schemeClr val="tx1"/>
                </a:solidFill>
              </a:rPr>
              <a:t>sesuai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nama</a:t>
            </a:r>
            <a:r>
              <a:rPr lang="en-US" sz="1600" dirty="0">
                <a:solidFill>
                  <a:schemeClr val="tx1"/>
                </a:solidFill>
              </a:rPr>
              <a:t> 	</a:t>
            </a:r>
            <a:r>
              <a:rPr lang="en-US" sz="1600" dirty="0" err="1">
                <a:solidFill>
                  <a:schemeClr val="tx1"/>
                </a:solidFill>
              </a:rPr>
              <a:t>proyek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	</a:t>
            </a:r>
            <a:r>
              <a:rPr lang="en-US" sz="1600" dirty="0" err="1">
                <a:solidFill>
                  <a:schemeClr val="tx1"/>
                </a:solidFill>
              </a:rPr>
              <a:t>Misal</a:t>
            </a:r>
            <a:r>
              <a:rPr lang="en-US" sz="1600" dirty="0">
                <a:solidFill>
                  <a:schemeClr val="tx1"/>
                </a:solidFill>
              </a:rPr>
              <a:t> :  </a:t>
            </a:r>
            <a:r>
              <a:rPr lang="en-US" sz="1600" dirty="0" err="1">
                <a:solidFill>
                  <a:schemeClr val="tx1"/>
                </a:solidFill>
              </a:rPr>
              <a:t>coba_ci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5"/>
            <a:ext cx="7273925" cy="409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4F915F-5B86-2554-BDCE-F8E28C55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6425" cy="1139825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D" sz="2000" dirty="0" err="1"/>
              <a:t>Pilih</a:t>
            </a:r>
            <a:r>
              <a:rPr lang="en-ID" sz="2000" dirty="0"/>
              <a:t> folder </a:t>
            </a:r>
            <a:r>
              <a:rPr lang="en-ID" sz="2000" dirty="0" err="1"/>
              <a:t>xampp</a:t>
            </a:r>
            <a:endParaRPr lang="en-US" sz="20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272808" cy="430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3"/>
            <a:ext cx="1090874" cy="309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05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000" dirty="0" err="1"/>
              <a:t>Pilih</a:t>
            </a:r>
            <a:r>
              <a:rPr lang="en-ID" sz="2000" dirty="0"/>
              <a:t> folder </a:t>
            </a:r>
            <a:r>
              <a:rPr lang="en-ID" sz="2000" dirty="0" err="1"/>
              <a:t>htdocs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628800"/>
            <a:ext cx="7128792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4824028" y="1196752"/>
            <a:ext cx="252028" cy="16286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8193" y="1600200"/>
            <a:ext cx="8044438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6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Buat</a:t>
            </a:r>
            <a:r>
              <a:rPr lang="en-US" sz="2800" dirty="0"/>
              <a:t> code MVC </a:t>
            </a:r>
            <a:r>
              <a:rPr lang="en-US" sz="2800" dirty="0" err="1"/>
              <a:t>berikut</a:t>
            </a:r>
            <a:r>
              <a:rPr lang="en-US" sz="2800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6425" cy="4522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model/</a:t>
            </a:r>
            <a:r>
              <a:rPr lang="en-US" sz="2400" b="1" dirty="0" err="1"/>
              <a:t>modelku.php</a:t>
            </a: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Modelku</a:t>
            </a:r>
            <a:r>
              <a:rPr lang="en-US" sz="2000" dirty="0"/>
              <a:t> extends </a:t>
            </a:r>
            <a:r>
              <a:rPr lang="en-US" sz="2000" dirty="0" err="1"/>
              <a:t>CI_Model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public function </a:t>
            </a:r>
            <a:r>
              <a:rPr lang="en-US" sz="2000" dirty="0" err="1"/>
              <a:t>getData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return array(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matkul</a:t>
            </a:r>
            <a:r>
              <a:rPr lang="en-US" sz="2000" dirty="0"/>
              <a:t>' =&gt; "</a:t>
            </a:r>
            <a:r>
              <a:rPr lang="en-US" sz="2000" dirty="0" err="1"/>
              <a:t>Pemrograman</a:t>
            </a:r>
            <a:r>
              <a:rPr lang="en-US" sz="2000" dirty="0"/>
              <a:t> Web </a:t>
            </a:r>
            <a:r>
              <a:rPr lang="en-US" sz="2000" dirty="0" err="1"/>
              <a:t>Lanjut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kelompok</a:t>
            </a:r>
            <a:r>
              <a:rPr lang="en-US" sz="2000" dirty="0"/>
              <a:t>' =&gt; "4211-4212",</a:t>
            </a:r>
          </a:p>
          <a:p>
            <a:pPr marL="0" indent="0">
              <a:buNone/>
            </a:pPr>
            <a:r>
              <a:rPr lang="en-US" sz="2000" dirty="0"/>
              <a:t>'lab' =&gt; "D.2.J"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67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6425" cy="4522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view/</a:t>
            </a:r>
            <a:r>
              <a:rPr lang="en-US" sz="2800" b="1" dirty="0" err="1"/>
              <a:t>hello_ci.php</a:t>
            </a:r>
            <a:endParaRPr lang="en-US" sz="2800" b="1" dirty="0"/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&lt;title&gt;&lt;/title&gt;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&lt;h1&gt;</a:t>
            </a:r>
            <a:r>
              <a:rPr lang="en-US" sz="2000" dirty="0" err="1"/>
              <a:t>Selamat</a:t>
            </a:r>
            <a:r>
              <a:rPr lang="en-US" sz="2000" dirty="0"/>
              <a:t> </a:t>
            </a:r>
            <a:r>
              <a:rPr lang="en-US" sz="2000" dirty="0" err="1"/>
              <a:t>Datang</a:t>
            </a:r>
            <a:r>
              <a:rPr lang="en-US" sz="2000" dirty="0"/>
              <a:t>&lt;/h1&gt;</a:t>
            </a:r>
          </a:p>
          <a:p>
            <a:pPr marL="0" indent="0">
              <a:buNone/>
            </a:pPr>
            <a:r>
              <a:rPr lang="en-US" sz="2000" dirty="0"/>
              <a:t>&lt;p&gt; </a:t>
            </a:r>
            <a:r>
              <a:rPr lang="en-US" sz="2000" dirty="0" err="1"/>
              <a:t>Belajar</a:t>
            </a:r>
            <a:r>
              <a:rPr lang="en-US" sz="2000" dirty="0"/>
              <a:t> CI View&lt;/p&gt;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echo $</a:t>
            </a:r>
            <a:r>
              <a:rPr lang="en-US" sz="2000" dirty="0" err="1"/>
              <a:t>matkul</a:t>
            </a:r>
            <a:r>
              <a:rPr lang="en-US" sz="2000" dirty="0"/>
              <a:t>.'&lt;</a:t>
            </a:r>
            <a:r>
              <a:rPr lang="en-US" sz="2000" dirty="0" err="1"/>
              <a:t>br</a:t>
            </a:r>
            <a:r>
              <a:rPr lang="en-US" sz="2000" dirty="0"/>
              <a:t>&gt;'; ?&gt;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echo $</a:t>
            </a:r>
            <a:r>
              <a:rPr lang="en-US" sz="2000" dirty="0" err="1"/>
              <a:t>kelompok</a:t>
            </a:r>
            <a:r>
              <a:rPr lang="en-US" sz="2000" dirty="0"/>
              <a:t>.'&lt;</a:t>
            </a:r>
            <a:r>
              <a:rPr lang="en-US" sz="2000" dirty="0" err="1"/>
              <a:t>br</a:t>
            </a:r>
            <a:r>
              <a:rPr lang="en-US" sz="2000" dirty="0"/>
              <a:t>&gt;'; ?&gt;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echo $lab.'&lt;</a:t>
            </a:r>
            <a:r>
              <a:rPr lang="en-US" sz="2000" dirty="0" err="1"/>
              <a:t>br</a:t>
            </a:r>
            <a:r>
              <a:rPr lang="en-US" sz="2000" dirty="0"/>
              <a:t>&gt;'; ?&gt;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854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03560"/>
            <a:ext cx="8226425" cy="45227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/>
              <a:t>controller/</a:t>
            </a:r>
            <a:r>
              <a:rPr lang="en-US" sz="4000" b="1" dirty="0" err="1"/>
              <a:t>helloworld.php</a:t>
            </a:r>
            <a:endParaRPr lang="en-US" sz="4000" b="1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defined('BASEPATH') OR exit('No direct script access allowed');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Helloworld</a:t>
            </a:r>
            <a:r>
              <a:rPr lang="en-US" dirty="0"/>
              <a:t> extends </a:t>
            </a:r>
            <a:r>
              <a:rPr lang="en-US" dirty="0" err="1"/>
              <a:t>CI_Controller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function index()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//echo "Hello world!!!!";</a:t>
            </a:r>
          </a:p>
          <a:p>
            <a:pPr marL="0" indent="0">
              <a:buNone/>
            </a:pPr>
            <a:r>
              <a:rPr lang="en-US" dirty="0"/>
              <a:t>$this-&gt;load-&gt;model('</a:t>
            </a:r>
            <a:r>
              <a:rPr lang="en-US" dirty="0" err="1"/>
              <a:t>modelku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$data=$this-&gt;</a:t>
            </a:r>
            <a:r>
              <a:rPr lang="en-US" dirty="0" err="1"/>
              <a:t>modelku</a:t>
            </a:r>
            <a:r>
              <a:rPr lang="en-US" dirty="0"/>
              <a:t>-&gt;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$this-&gt;load-&gt;view('</a:t>
            </a:r>
            <a:r>
              <a:rPr lang="en-US" dirty="0" err="1"/>
              <a:t>hello_ci</a:t>
            </a:r>
            <a:r>
              <a:rPr lang="en-US" dirty="0"/>
              <a:t>', $data);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74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415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Garamond</vt:lpstr>
      <vt:lpstr>Lato</vt:lpstr>
      <vt:lpstr>Times New Roman</vt:lpstr>
      <vt:lpstr>1_Office Theme</vt:lpstr>
      <vt:lpstr>Pertemuan 11_12 :  MVC (Model View Control) dengan CI</vt:lpstr>
      <vt:lpstr>Ci</vt:lpstr>
      <vt:lpstr>PowerPoint Presentation</vt:lpstr>
      <vt:lpstr>Pilih folder xampp</vt:lpstr>
      <vt:lpstr>Pilih folder htdocs</vt:lpstr>
      <vt:lpstr>PowerPoint Presentation</vt:lpstr>
      <vt:lpstr>Buat code MVC berikut :</vt:lpstr>
      <vt:lpstr>PowerPoint Presentation</vt:lpstr>
      <vt:lpstr>PowerPoint Presentation</vt:lpstr>
      <vt:lpstr>PowerPoint Presentation</vt:lpstr>
      <vt:lpstr>2. Contoh MVC CI CRUD, silahkan download di Drive di WAG, jalankan         dan pastikan program dapat berjalan dengan normal. Hasil program         seperti berikut :</vt:lpstr>
      <vt:lpstr>Tambah data :</vt:lpstr>
      <vt:lpstr>ubah data :</vt:lpstr>
      <vt:lpstr>Hapus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9-10 :  MVC (Model View Control) dengan CI</dc:title>
  <dc:creator>Windows User</dc:creator>
  <cp:lastModifiedBy>Andhika Pratama</cp:lastModifiedBy>
  <cp:revision>12</cp:revision>
  <dcterms:created xsi:type="dcterms:W3CDTF">2020-05-04T06:30:06Z</dcterms:created>
  <dcterms:modified xsi:type="dcterms:W3CDTF">2022-06-01T23:57:58Z</dcterms:modified>
</cp:coreProperties>
</file>