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9" r:id="rId13"/>
    <p:sldId id="267" r:id="rId14"/>
    <p:sldId id="268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90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8823-CBCD-45C5-AFD6-D310FDA92FA4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69324-98C0-4937-B2A0-5D1FE43BC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8823-CBCD-45C5-AFD6-D310FDA92FA4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69324-98C0-4937-B2A0-5D1FE43BC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8823-CBCD-45C5-AFD6-D310FDA92FA4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69324-98C0-4937-B2A0-5D1FE43BC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8823-CBCD-45C5-AFD6-D310FDA92FA4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69324-98C0-4937-B2A0-5D1FE43BC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8823-CBCD-45C5-AFD6-D310FDA92FA4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69324-98C0-4937-B2A0-5D1FE43BC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8823-CBCD-45C5-AFD6-D310FDA92FA4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69324-98C0-4937-B2A0-5D1FE43BC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8823-CBCD-45C5-AFD6-D310FDA92FA4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69324-98C0-4937-B2A0-5D1FE43BC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8823-CBCD-45C5-AFD6-D310FDA92FA4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69324-98C0-4937-B2A0-5D1FE43BC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8823-CBCD-45C5-AFD6-D310FDA92FA4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69324-98C0-4937-B2A0-5D1FE43BC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8823-CBCD-45C5-AFD6-D310FDA92FA4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69324-98C0-4937-B2A0-5D1FE43BC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8823-CBCD-45C5-AFD6-D310FDA92FA4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69324-98C0-4937-B2A0-5D1FE43BC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F8823-CBCD-45C5-AFD6-D310FDA92FA4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69324-98C0-4937-B2A0-5D1FE43BC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Digital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PISO </a:t>
            </a:r>
            <a:r>
              <a:rPr lang="en-US" dirty="0" err="1" smtClean="0"/>
              <a:t>adalah</a:t>
            </a:r>
            <a:r>
              <a:rPr lang="en-US" dirty="0" smtClean="0"/>
              <a:t> register </a:t>
            </a:r>
            <a:r>
              <a:rPr lang="en-US" dirty="0" err="1" smtClean="0"/>
              <a:t>geser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 err="1" smtClean="0"/>
              <a:t>serentak</a:t>
            </a:r>
            <a:r>
              <a:rPr lang="en-US" dirty="0" smtClean="0"/>
              <a:t> </a:t>
            </a:r>
            <a:r>
              <a:rPr lang="en-US" dirty="0" err="1" smtClean="0"/>
              <a:t>keluaran</a:t>
            </a:r>
            <a:r>
              <a:rPr lang="en-US" dirty="0" smtClean="0"/>
              <a:t> </a:t>
            </a:r>
            <a:r>
              <a:rPr lang="en-US" dirty="0" err="1" smtClean="0"/>
              <a:t>berurutan</a:t>
            </a:r>
            <a:r>
              <a:rPr lang="en-US" dirty="0" smtClean="0"/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6646" y="3124200"/>
            <a:ext cx="480568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dirty="0" err="1" smtClean="0"/>
              <a:t>Mula-mula</a:t>
            </a:r>
            <a:r>
              <a:rPr lang="en-US" dirty="0" smtClean="0"/>
              <a:t> </a:t>
            </a:r>
            <a:r>
              <a:rPr lang="en-US" dirty="0" err="1" smtClean="0"/>
              <a:t>jalan</a:t>
            </a:r>
            <a:r>
              <a:rPr lang="en-US" dirty="0" smtClean="0"/>
              <a:t> </a:t>
            </a:r>
            <a:r>
              <a:rPr lang="en-US" dirty="0" err="1" smtClean="0"/>
              <a:t>masuk</a:t>
            </a:r>
            <a:r>
              <a:rPr lang="en-US" dirty="0" smtClean="0"/>
              <a:t> Data Load = 0,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pintu</a:t>
            </a:r>
            <a:r>
              <a:rPr lang="en-US" dirty="0" smtClean="0"/>
              <a:t> NAND </a:t>
            </a:r>
            <a:r>
              <a:rPr lang="en-US" dirty="0" err="1" smtClean="0"/>
              <a:t>mengeluarkan</a:t>
            </a:r>
            <a:r>
              <a:rPr lang="en-US" dirty="0" smtClean="0"/>
              <a:t> 1,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jalan</a:t>
            </a:r>
            <a:r>
              <a:rPr lang="en-US" dirty="0" smtClean="0"/>
              <a:t> </a:t>
            </a:r>
            <a:r>
              <a:rPr lang="en-US" dirty="0" err="1" smtClean="0"/>
              <a:t>masuk</a:t>
            </a:r>
            <a:r>
              <a:rPr lang="en-US" dirty="0" smtClean="0"/>
              <a:t> set </a:t>
            </a:r>
            <a:r>
              <a:rPr lang="en-US" dirty="0" err="1" smtClean="0"/>
              <a:t>dan</a:t>
            </a:r>
            <a:r>
              <a:rPr lang="en-US" dirty="0" smtClean="0"/>
              <a:t> reset </a:t>
            </a:r>
            <a:r>
              <a:rPr lang="en-US" dirty="0" err="1" smtClean="0"/>
              <a:t>semuanya</a:t>
            </a:r>
            <a:r>
              <a:rPr lang="en-US" dirty="0" smtClean="0"/>
              <a:t> 1 </a:t>
            </a:r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jalan</a:t>
            </a:r>
            <a:r>
              <a:rPr lang="en-US" dirty="0" smtClean="0"/>
              <a:t> </a:t>
            </a:r>
            <a:r>
              <a:rPr lang="en-US" dirty="0" err="1" smtClean="0"/>
              <a:t>masuk</a:t>
            </a:r>
            <a:r>
              <a:rPr lang="en-US" dirty="0" smtClean="0"/>
              <a:t> set </a:t>
            </a:r>
            <a:r>
              <a:rPr lang="en-US" dirty="0" err="1" smtClean="0"/>
              <a:t>dan</a:t>
            </a:r>
            <a:r>
              <a:rPr lang="en-US" dirty="0" smtClean="0"/>
              <a:t> reset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berpengaruh</a:t>
            </a:r>
            <a:r>
              <a:rPr lang="en-US" dirty="0" smtClean="0"/>
              <a:t>. </a:t>
            </a:r>
            <a:r>
              <a:rPr lang="en-US" dirty="0" err="1" smtClean="0"/>
              <a:t>Jika</a:t>
            </a:r>
            <a:r>
              <a:rPr lang="en-US" dirty="0" smtClean="0"/>
              <a:t> Data Load = 1,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input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dilewatkan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NAND. </a:t>
            </a:r>
            <a:r>
              <a:rPr lang="en-US" dirty="0" err="1" smtClean="0"/>
              <a:t>Misal</a:t>
            </a:r>
            <a:r>
              <a:rPr lang="en-US" dirty="0" smtClean="0"/>
              <a:t> </a:t>
            </a:r>
            <a:r>
              <a:rPr lang="en-US" dirty="0" err="1" smtClean="0"/>
              <a:t>jalan</a:t>
            </a:r>
            <a:r>
              <a:rPr lang="en-US" dirty="0" smtClean="0"/>
              <a:t> </a:t>
            </a:r>
            <a:r>
              <a:rPr lang="en-US" dirty="0" err="1" smtClean="0"/>
              <a:t>masuk</a:t>
            </a:r>
            <a:r>
              <a:rPr lang="en-US" dirty="0" smtClean="0"/>
              <a:t> A=1,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pintu</a:t>
            </a:r>
            <a:r>
              <a:rPr lang="en-US" dirty="0" smtClean="0"/>
              <a:t> NAND 1 </a:t>
            </a:r>
            <a:r>
              <a:rPr lang="en-US" dirty="0" err="1" smtClean="0"/>
              <a:t>mengeluarkan</a:t>
            </a:r>
            <a:r>
              <a:rPr lang="en-US" dirty="0" smtClean="0"/>
              <a:t> 0 </a:t>
            </a:r>
            <a:r>
              <a:rPr lang="en-US" dirty="0" err="1" smtClean="0"/>
              <a:t>adapun</a:t>
            </a:r>
            <a:r>
              <a:rPr lang="en-US" dirty="0" smtClean="0"/>
              <a:t> </a:t>
            </a:r>
            <a:r>
              <a:rPr lang="en-US" dirty="0" err="1" smtClean="0"/>
              <a:t>pintu</a:t>
            </a:r>
            <a:r>
              <a:rPr lang="en-US" dirty="0" smtClean="0"/>
              <a:t> NAND 2 </a:t>
            </a:r>
            <a:r>
              <a:rPr lang="en-US" dirty="0" err="1" smtClean="0"/>
              <a:t>mengeluarkan</a:t>
            </a:r>
            <a:r>
              <a:rPr lang="en-US" dirty="0" smtClean="0"/>
              <a:t> 1.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demikian</a:t>
            </a:r>
            <a:r>
              <a:rPr lang="en-US" dirty="0" smtClean="0"/>
              <a:t> flip-flop </a:t>
            </a:r>
            <a:r>
              <a:rPr lang="en-US" dirty="0" err="1" smtClean="0"/>
              <a:t>diset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Q=1. </a:t>
            </a:r>
            <a:r>
              <a:rPr lang="en-US" dirty="0" err="1" smtClean="0"/>
              <a:t>Karena</a:t>
            </a:r>
            <a:r>
              <a:rPr lang="en-US" dirty="0" smtClean="0"/>
              <a:t> flip-flop yang </a:t>
            </a:r>
            <a:r>
              <a:rPr lang="en-US" dirty="0" err="1" smtClean="0"/>
              <a:t>lainpun</a:t>
            </a:r>
            <a:r>
              <a:rPr lang="en-US" dirty="0" smtClean="0"/>
              <a:t> </a:t>
            </a:r>
            <a:r>
              <a:rPr lang="en-US" dirty="0" err="1" smtClean="0"/>
              <a:t>dihubungkan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mengoper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Data Load </a:t>
            </a:r>
            <a:r>
              <a:rPr lang="en-US" dirty="0" err="1" smtClean="0"/>
              <a:t>diberi</a:t>
            </a:r>
            <a:r>
              <a:rPr lang="en-US" dirty="0" smtClean="0"/>
              <a:t> </a:t>
            </a:r>
            <a:r>
              <a:rPr lang="en-US" dirty="0" err="1" smtClean="0"/>
              <a:t>logik</a:t>
            </a:r>
            <a:r>
              <a:rPr lang="en-US" dirty="0" smtClean="0"/>
              <a:t> 1.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berada</a:t>
            </a:r>
            <a:r>
              <a:rPr lang="en-US" dirty="0" smtClean="0"/>
              <a:t> </a:t>
            </a:r>
            <a:r>
              <a:rPr lang="en-US" dirty="0" err="1" smtClean="0"/>
              <a:t>didalam</a:t>
            </a:r>
            <a:r>
              <a:rPr lang="en-US" dirty="0" smtClean="0"/>
              <a:t> register, Data Load </a:t>
            </a:r>
            <a:r>
              <a:rPr lang="en-US" dirty="0" err="1" smtClean="0"/>
              <a:t>diberi</a:t>
            </a:r>
            <a:r>
              <a:rPr lang="en-US" dirty="0" smtClean="0"/>
              <a:t> </a:t>
            </a:r>
            <a:r>
              <a:rPr lang="en-US" dirty="0" err="1" smtClean="0"/>
              <a:t>logik</a:t>
            </a:r>
            <a:r>
              <a:rPr lang="en-US" dirty="0" smtClean="0"/>
              <a:t> 0.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dikeluarkan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register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memasukkan</a:t>
            </a:r>
            <a:r>
              <a:rPr lang="en-US" dirty="0" smtClean="0"/>
              <a:t> </a:t>
            </a:r>
            <a:r>
              <a:rPr lang="en-US" dirty="0" err="1" smtClean="0"/>
              <a:t>denyut</a:t>
            </a:r>
            <a:r>
              <a:rPr lang="en-US" dirty="0" smtClean="0"/>
              <a:t> </a:t>
            </a:r>
            <a:r>
              <a:rPr lang="en-US" dirty="0" err="1" smtClean="0"/>
              <a:t>lonceng</a:t>
            </a:r>
            <a:r>
              <a:rPr lang="en-US" dirty="0" smtClean="0"/>
              <a:t>, </a:t>
            </a:r>
            <a:r>
              <a:rPr lang="en-US" dirty="0" err="1" smtClean="0"/>
              <a:t>denyut-demi</a:t>
            </a:r>
            <a:r>
              <a:rPr lang="en-US" dirty="0" smtClean="0"/>
              <a:t> </a:t>
            </a:r>
            <a:r>
              <a:rPr lang="en-US" dirty="0" err="1" smtClean="0"/>
              <a:t>denyut</a:t>
            </a:r>
            <a:r>
              <a:rPr lang="en-US" dirty="0" smtClean="0"/>
              <a:t> </a:t>
            </a:r>
            <a:r>
              <a:rPr lang="en-US" dirty="0" err="1" smtClean="0"/>
              <a:t>keluar</a:t>
            </a:r>
            <a:r>
              <a:rPr lang="en-US" dirty="0" smtClean="0"/>
              <a:t> </a:t>
            </a:r>
            <a:r>
              <a:rPr lang="en-US" dirty="0" err="1" smtClean="0"/>
              <a:t>deret</a:t>
            </a:r>
            <a:r>
              <a:rPr lang="en-US" dirty="0" smtClean="0"/>
              <a:t>/</a:t>
            </a:r>
            <a:r>
              <a:rPr lang="en-US" dirty="0" err="1" smtClean="0"/>
              <a:t>seri</a:t>
            </a:r>
            <a:r>
              <a:rPr lang="en-US" dirty="0" smtClean="0"/>
              <a:t>.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keperluan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jalan</a:t>
            </a:r>
            <a:r>
              <a:rPr lang="en-US" dirty="0" smtClean="0"/>
              <a:t> </a:t>
            </a:r>
            <a:r>
              <a:rPr lang="en-US" dirty="0" err="1" smtClean="0"/>
              <a:t>masuk</a:t>
            </a:r>
            <a:r>
              <a:rPr lang="en-US" dirty="0" smtClean="0"/>
              <a:t> D </a:t>
            </a:r>
            <a:r>
              <a:rPr lang="en-US" dirty="0" err="1" smtClean="0"/>
              <a:t>dihubungkan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keluaran</a:t>
            </a:r>
            <a:r>
              <a:rPr lang="en-US" dirty="0" smtClean="0"/>
              <a:t> Q.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PISO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2438400"/>
            <a:ext cx="3409400" cy="1509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PIPO </a:t>
            </a:r>
            <a:r>
              <a:rPr lang="en-US" dirty="0" err="1" smtClean="0"/>
              <a:t>adalah</a:t>
            </a:r>
            <a:r>
              <a:rPr lang="en-US" dirty="0" smtClean="0"/>
              <a:t> register </a:t>
            </a:r>
            <a:r>
              <a:rPr lang="en-US" dirty="0" err="1" smtClean="0"/>
              <a:t>geser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 err="1" smtClean="0"/>
              <a:t>serentak</a:t>
            </a:r>
            <a:r>
              <a:rPr lang="en-US" dirty="0" smtClean="0"/>
              <a:t> </a:t>
            </a:r>
            <a:r>
              <a:rPr lang="en-US" dirty="0" err="1" smtClean="0"/>
              <a:t>keluaran</a:t>
            </a:r>
            <a:r>
              <a:rPr lang="en-US" dirty="0" smtClean="0"/>
              <a:t> </a:t>
            </a:r>
            <a:r>
              <a:rPr lang="en-US" dirty="0" err="1" smtClean="0"/>
              <a:t>serentak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dimasuki</a:t>
            </a:r>
            <a:r>
              <a:rPr lang="en-US" dirty="0" smtClean="0"/>
              <a:t> data </a:t>
            </a:r>
            <a:r>
              <a:rPr lang="en-US" dirty="0" err="1" smtClean="0"/>
              <a:t>rangkaian</a:t>
            </a:r>
            <a:r>
              <a:rPr lang="en-US" dirty="0" smtClean="0"/>
              <a:t> </a:t>
            </a:r>
            <a:r>
              <a:rPr lang="en-US" dirty="0" err="1" smtClean="0"/>
              <a:t>direset</a:t>
            </a:r>
            <a:r>
              <a:rPr lang="en-US" dirty="0" smtClean="0"/>
              <a:t> </a:t>
            </a:r>
            <a:r>
              <a:rPr lang="en-US" dirty="0" err="1" smtClean="0"/>
              <a:t>dulu</a:t>
            </a:r>
            <a:r>
              <a:rPr lang="en-US" dirty="0" smtClean="0"/>
              <a:t> agar </a:t>
            </a:r>
            <a:r>
              <a:rPr lang="en-US" dirty="0" err="1" smtClean="0"/>
              <a:t>keluaran</a:t>
            </a:r>
            <a:r>
              <a:rPr lang="en-US" dirty="0" smtClean="0"/>
              <a:t> Q </a:t>
            </a:r>
            <a:r>
              <a:rPr lang="en-US" dirty="0" err="1" smtClean="0"/>
              <a:t>semuanya</a:t>
            </a:r>
            <a:r>
              <a:rPr lang="en-US" dirty="0" smtClean="0"/>
              <a:t> 0.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data </a:t>
            </a:r>
            <a:r>
              <a:rPr lang="en-US" dirty="0" err="1" smtClean="0"/>
              <a:t>dimasukkan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input D-FF </a:t>
            </a:r>
            <a:r>
              <a:rPr lang="en-US" dirty="0" err="1" smtClean="0"/>
              <a:t>dan</a:t>
            </a:r>
            <a:r>
              <a:rPr lang="en-US" dirty="0" smtClean="0"/>
              <a:t> data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diloloskan</a:t>
            </a:r>
            <a:r>
              <a:rPr lang="en-US" dirty="0" smtClean="0"/>
              <a:t> </a:t>
            </a:r>
            <a:r>
              <a:rPr lang="en-US" dirty="0" err="1" smtClean="0"/>
              <a:t>keluar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flip-flop </a:t>
            </a:r>
            <a:r>
              <a:rPr lang="en-US" dirty="0" err="1" smtClean="0"/>
              <a:t>mendapat</a:t>
            </a:r>
            <a:r>
              <a:rPr lang="en-US" dirty="0" smtClean="0"/>
              <a:t> </a:t>
            </a:r>
            <a:r>
              <a:rPr lang="en-US" dirty="0" err="1" smtClean="0"/>
              <a:t>pulsa</a:t>
            </a:r>
            <a:r>
              <a:rPr lang="en-US" dirty="0" smtClean="0"/>
              <a:t> clock </a:t>
            </a:r>
            <a:r>
              <a:rPr lang="en-US" dirty="0" err="1" smtClean="0"/>
              <a:t>dari</a:t>
            </a:r>
            <a:r>
              <a:rPr lang="en-US" dirty="0" smtClean="0"/>
              <a:t> 0 </a:t>
            </a:r>
            <a:r>
              <a:rPr lang="en-US" dirty="0" err="1" smtClean="0"/>
              <a:t>ke</a:t>
            </a:r>
            <a:r>
              <a:rPr lang="en-US" dirty="0" smtClean="0"/>
              <a:t> 1.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PIPO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438400"/>
            <a:ext cx="5560283" cy="2089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2819400"/>
            <a:ext cx="184785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514600"/>
            <a:ext cx="4352925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Pengertian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Register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–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memori</a:t>
            </a:r>
            <a:r>
              <a:rPr lang="en-US" dirty="0" smtClean="0"/>
              <a:t> (flip-flop).</a:t>
            </a:r>
          </a:p>
          <a:p>
            <a:r>
              <a:rPr lang="en-US" dirty="0" smtClean="0"/>
              <a:t>Register paling </a:t>
            </a:r>
            <a:r>
              <a:rPr lang="en-US" dirty="0" err="1" smtClean="0"/>
              <a:t>sederhana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dipakai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penyampain</a:t>
            </a:r>
            <a:r>
              <a:rPr lang="en-US" dirty="0" smtClean="0"/>
              <a:t> data </a:t>
            </a:r>
            <a:r>
              <a:rPr lang="en-US" dirty="0" err="1" smtClean="0"/>
              <a:t>biner</a:t>
            </a:r>
            <a:r>
              <a:rPr lang="en-US" dirty="0" smtClean="0"/>
              <a:t>.</a:t>
            </a:r>
          </a:p>
          <a:p>
            <a:r>
              <a:rPr lang="en-US" dirty="0" err="1"/>
              <a:t>Pencacah</a:t>
            </a:r>
            <a:r>
              <a:rPr lang="en-US" dirty="0"/>
              <a:t> (counter)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register, yang </a:t>
            </a:r>
            <a:r>
              <a:rPr lang="en-US" dirty="0" err="1"/>
              <a:t>dirancang</a:t>
            </a:r>
            <a:r>
              <a:rPr lang="en-US" dirty="0"/>
              <a:t>    </a:t>
            </a:r>
            <a:r>
              <a:rPr lang="en-US" dirty="0" err="1"/>
              <a:t>guna</a:t>
            </a:r>
            <a:r>
              <a:rPr lang="en-US" dirty="0"/>
              <a:t> </a:t>
            </a:r>
            <a:r>
              <a:rPr lang="en-US" dirty="0" err="1"/>
              <a:t>mencacah</a:t>
            </a:r>
            <a:r>
              <a:rPr lang="en-US" dirty="0"/>
              <a:t>/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pulsa-pulsa</a:t>
            </a:r>
            <a:r>
              <a:rPr lang="en-US" dirty="0"/>
              <a:t> </a:t>
            </a:r>
            <a:r>
              <a:rPr lang="en-US" dirty="0" err="1"/>
              <a:t>detak</a:t>
            </a:r>
            <a:r>
              <a:rPr lang="en-US" dirty="0"/>
              <a:t> yang </a:t>
            </a:r>
            <a:r>
              <a:rPr lang="en-US" dirty="0" err="1"/>
              <a:t>tiba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 smtClean="0"/>
              <a:t>masukan-masukannya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Jenis</a:t>
            </a:r>
            <a:r>
              <a:rPr lang="en-US" dirty="0" smtClean="0"/>
              <a:t> – </a:t>
            </a:r>
            <a:r>
              <a:rPr lang="en-US" dirty="0" err="1" smtClean="0"/>
              <a:t>jenis</a:t>
            </a:r>
            <a:r>
              <a:rPr lang="en-US" dirty="0" smtClean="0"/>
              <a:t> register </a:t>
            </a:r>
            <a:r>
              <a:rPr lang="en-US" dirty="0" err="1" smtClean="0"/>
              <a:t>berdasarkan</a:t>
            </a:r>
            <a:r>
              <a:rPr lang="en-US" dirty="0" smtClean="0"/>
              <a:t> I/O </a:t>
            </a:r>
            <a:r>
              <a:rPr lang="en-US" dirty="0" err="1" smtClean="0"/>
              <a:t>nya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Serial Input, Serial Output (SISO)</a:t>
            </a:r>
          </a:p>
          <a:p>
            <a:r>
              <a:rPr lang="en-US" dirty="0" smtClean="0"/>
              <a:t>Serial Input, Parallel Output (SIPO)</a:t>
            </a:r>
          </a:p>
          <a:p>
            <a:r>
              <a:rPr lang="en-US" dirty="0" smtClean="0"/>
              <a:t>Parallel Input, Serial Output (PISO)</a:t>
            </a:r>
          </a:p>
          <a:p>
            <a:r>
              <a:rPr lang="en-US" dirty="0" smtClean="0"/>
              <a:t>Parallel Input, Parallel Output (PIPO)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err="1" smtClean="0"/>
              <a:t>Siso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register </a:t>
            </a:r>
            <a:r>
              <a:rPr lang="en-US" sz="2400" dirty="0" err="1" smtClean="0"/>
              <a:t>geser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masukan</a:t>
            </a:r>
            <a:r>
              <a:rPr lang="en-US" sz="2400" dirty="0" smtClean="0"/>
              <a:t> </a:t>
            </a:r>
            <a:r>
              <a:rPr lang="en-US" sz="2400" dirty="0" err="1" smtClean="0"/>
              <a:t>berurutan</a:t>
            </a:r>
            <a:r>
              <a:rPr lang="en-US" sz="2400" dirty="0" smtClean="0"/>
              <a:t> </a:t>
            </a:r>
            <a:r>
              <a:rPr lang="en-US" sz="2400" dirty="0" err="1" smtClean="0"/>
              <a:t>keluaran</a:t>
            </a:r>
            <a:r>
              <a:rPr lang="en-US" sz="2400" dirty="0" smtClean="0"/>
              <a:t> </a:t>
            </a:r>
            <a:r>
              <a:rPr lang="en-US" sz="2400" dirty="0" err="1" smtClean="0"/>
              <a:t>berurutan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err="1" smtClean="0"/>
              <a:t>Informasi</a:t>
            </a:r>
            <a:r>
              <a:rPr lang="en-US" sz="2400" dirty="0" smtClean="0"/>
              <a:t>/data </a:t>
            </a:r>
            <a:r>
              <a:rPr lang="en-US" sz="2400" dirty="0" err="1" smtClean="0"/>
              <a:t>dimasukan</a:t>
            </a:r>
            <a:r>
              <a:rPr lang="en-US" sz="2400" dirty="0" smtClean="0"/>
              <a:t> </a:t>
            </a:r>
            <a:r>
              <a:rPr lang="en-US" sz="2400" dirty="0" err="1" smtClean="0"/>
              <a:t>melalui</a:t>
            </a:r>
            <a:r>
              <a:rPr lang="en-US" sz="2400" dirty="0" smtClean="0"/>
              <a:t> word in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dikeluarkan</a:t>
            </a:r>
            <a:r>
              <a:rPr lang="en-US" sz="2400" dirty="0" smtClean="0"/>
              <a:t>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denyut</a:t>
            </a:r>
            <a:r>
              <a:rPr lang="en-US" sz="2400" dirty="0" smtClean="0"/>
              <a:t> </a:t>
            </a:r>
            <a:r>
              <a:rPr lang="en-US" sz="2400" dirty="0" err="1" smtClean="0"/>
              <a:t>lonceng</a:t>
            </a:r>
            <a:r>
              <a:rPr lang="en-US" sz="2400" dirty="0" smtClean="0"/>
              <a:t> </a:t>
            </a:r>
            <a:r>
              <a:rPr lang="en-US" sz="2400" dirty="0" err="1" smtClean="0"/>
              <a:t>berlalu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1 </a:t>
            </a:r>
            <a:r>
              <a:rPr lang="en-US" sz="2400" dirty="0" err="1" smtClean="0"/>
              <a:t>ke</a:t>
            </a:r>
            <a:r>
              <a:rPr lang="en-US" sz="2400" dirty="0" smtClean="0"/>
              <a:t> 0. </a:t>
            </a:r>
            <a:r>
              <a:rPr lang="en-US" sz="2400" dirty="0" err="1" smtClean="0"/>
              <a:t>Karena</a:t>
            </a:r>
            <a:r>
              <a:rPr lang="en-US" sz="2400" dirty="0" smtClean="0"/>
              <a:t> </a:t>
            </a:r>
            <a:r>
              <a:rPr lang="en-US" sz="2400" dirty="0" err="1" smtClean="0"/>
              <a:t>jalan</a:t>
            </a:r>
            <a:r>
              <a:rPr lang="en-US" sz="2400" dirty="0" smtClean="0"/>
              <a:t> </a:t>
            </a:r>
            <a:r>
              <a:rPr lang="en-US" sz="2400" dirty="0" err="1" smtClean="0"/>
              <a:t>keluarnya</a:t>
            </a:r>
            <a:r>
              <a:rPr lang="en-US" sz="2400" dirty="0" smtClean="0"/>
              <a:t> flip-flop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dihubungkan</a:t>
            </a:r>
            <a:r>
              <a:rPr lang="en-US" sz="2400" dirty="0" smtClean="0"/>
              <a:t> </a:t>
            </a:r>
            <a:r>
              <a:rPr lang="en-US" sz="2400" dirty="0" err="1" smtClean="0"/>
              <a:t>kepada</a:t>
            </a:r>
            <a:r>
              <a:rPr lang="en-US" sz="2400" dirty="0" smtClean="0"/>
              <a:t> </a:t>
            </a:r>
            <a:r>
              <a:rPr lang="en-US" sz="2400" dirty="0" err="1" smtClean="0"/>
              <a:t>jalan</a:t>
            </a:r>
            <a:r>
              <a:rPr lang="en-US" sz="2400" dirty="0" smtClean="0"/>
              <a:t> </a:t>
            </a:r>
            <a:r>
              <a:rPr lang="en-US" sz="2400" dirty="0" err="1" smtClean="0"/>
              <a:t>masuk</a:t>
            </a:r>
            <a:r>
              <a:rPr lang="en-US" sz="2400" dirty="0" smtClean="0"/>
              <a:t> flip-flop </a:t>
            </a:r>
            <a:r>
              <a:rPr lang="en-US" sz="2400" dirty="0" err="1" smtClean="0"/>
              <a:t>berikutnya</a:t>
            </a:r>
            <a:r>
              <a:rPr lang="en-US" sz="2400" dirty="0" smtClean="0"/>
              <a:t>,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</a:t>
            </a:r>
            <a:r>
              <a:rPr lang="en-US" sz="2400" dirty="0" err="1" smtClean="0"/>
              <a:t>didalam</a:t>
            </a:r>
            <a:r>
              <a:rPr lang="en-US" sz="2400" dirty="0" smtClean="0"/>
              <a:t> register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digrser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kanan</a:t>
            </a:r>
            <a:r>
              <a:rPr lang="en-US" sz="2400" dirty="0" smtClean="0"/>
              <a:t> </a:t>
            </a:r>
            <a:r>
              <a:rPr lang="en-US" sz="2400" dirty="0" err="1" smtClean="0"/>
              <a:t>selama</a:t>
            </a:r>
            <a:r>
              <a:rPr lang="en-US" sz="2400" dirty="0" smtClean="0"/>
              <a:t> </a:t>
            </a:r>
            <a:r>
              <a:rPr lang="en-US" sz="2400" dirty="0" err="1" smtClean="0"/>
              <a:t>tebing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denyut</a:t>
            </a:r>
            <a:r>
              <a:rPr lang="en-US" sz="2400" dirty="0" smtClean="0"/>
              <a:t> </a:t>
            </a:r>
            <a:r>
              <a:rPr lang="en-US" sz="2400" dirty="0" err="1" smtClean="0"/>
              <a:t>lonceng</a:t>
            </a:r>
            <a:r>
              <a:rPr lang="en-US" sz="2400" dirty="0" smtClean="0"/>
              <a:t> (Clock).</a:t>
            </a:r>
            <a:endParaRPr lang="en-US" sz="24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4800600"/>
            <a:ext cx="6090871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066800"/>
            <a:ext cx="5334000" cy="1849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SISO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3048000"/>
            <a:ext cx="3505200" cy="3487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SISO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1250" y="1948656"/>
            <a:ext cx="4381500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 smtClean="0"/>
              <a:t>SIPO </a:t>
            </a:r>
            <a:r>
              <a:rPr lang="en-US" sz="2200" dirty="0" err="1" smtClean="0"/>
              <a:t>adalah</a:t>
            </a:r>
            <a:r>
              <a:rPr lang="en-US" sz="2200" dirty="0" smtClean="0"/>
              <a:t> register </a:t>
            </a:r>
            <a:r>
              <a:rPr lang="en-US" sz="2200" dirty="0" err="1" smtClean="0"/>
              <a:t>geser</a:t>
            </a:r>
            <a:r>
              <a:rPr lang="en-US" sz="2200" dirty="0" smtClean="0"/>
              <a:t>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en-US" sz="2200" dirty="0" err="1" smtClean="0"/>
              <a:t>masukan</a:t>
            </a:r>
            <a:r>
              <a:rPr lang="en-US" sz="2200" dirty="0" smtClean="0"/>
              <a:t> </a:t>
            </a:r>
            <a:r>
              <a:rPr lang="en-US" sz="2200" dirty="0" err="1" smtClean="0"/>
              <a:t>berurutan</a:t>
            </a:r>
            <a:r>
              <a:rPr lang="en-US" sz="2200" dirty="0" smtClean="0"/>
              <a:t> </a:t>
            </a:r>
            <a:r>
              <a:rPr lang="en-US" sz="2200" dirty="0" err="1" smtClean="0"/>
              <a:t>keluaran</a:t>
            </a:r>
            <a:r>
              <a:rPr lang="en-US" sz="2200" dirty="0" smtClean="0"/>
              <a:t> </a:t>
            </a:r>
            <a:r>
              <a:rPr lang="en-US" sz="2200" dirty="0" err="1" smtClean="0"/>
              <a:t>serentak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dirty="0" err="1" smtClean="0"/>
              <a:t>Masukan-masukan</a:t>
            </a:r>
            <a:r>
              <a:rPr lang="en-US" sz="2200" dirty="0" smtClean="0"/>
              <a:t> data </a:t>
            </a:r>
            <a:r>
              <a:rPr lang="en-US" sz="2200" dirty="0" err="1" smtClean="0"/>
              <a:t>secara</a:t>
            </a:r>
            <a:r>
              <a:rPr lang="en-US" sz="2200" dirty="0" smtClean="0"/>
              <a:t> </a:t>
            </a:r>
            <a:r>
              <a:rPr lang="en-US" sz="2200" dirty="0" err="1" smtClean="0"/>
              <a:t>deret</a:t>
            </a:r>
            <a:r>
              <a:rPr lang="en-US" sz="2200" dirty="0" smtClean="0"/>
              <a:t> </a:t>
            </a:r>
            <a:r>
              <a:rPr lang="en-US" sz="2200" dirty="0" err="1" smtClean="0"/>
              <a:t>akan</a:t>
            </a:r>
            <a:r>
              <a:rPr lang="en-US" sz="2200" dirty="0" smtClean="0"/>
              <a:t> </a:t>
            </a:r>
            <a:r>
              <a:rPr lang="en-US" sz="2200" dirty="0" err="1" smtClean="0"/>
              <a:t>dikeluarkan</a:t>
            </a:r>
            <a:r>
              <a:rPr lang="en-US" sz="2200" dirty="0" smtClean="0"/>
              <a:t> </a:t>
            </a:r>
            <a:r>
              <a:rPr lang="en-US" sz="2200" dirty="0" err="1" smtClean="0"/>
              <a:t>oleh</a:t>
            </a:r>
            <a:r>
              <a:rPr lang="en-US" sz="2200" dirty="0" smtClean="0"/>
              <a:t> D-FF </a:t>
            </a:r>
            <a:r>
              <a:rPr lang="en-US" sz="2200" dirty="0" err="1" smtClean="0"/>
              <a:t>setelah</a:t>
            </a:r>
            <a:r>
              <a:rPr lang="en-US" sz="2200" dirty="0" smtClean="0"/>
              <a:t> </a:t>
            </a:r>
            <a:r>
              <a:rPr lang="en-US" sz="2200" dirty="0" err="1" smtClean="0"/>
              <a:t>masukan</a:t>
            </a:r>
            <a:r>
              <a:rPr lang="en-US" sz="2200" dirty="0" smtClean="0"/>
              <a:t> </a:t>
            </a:r>
            <a:r>
              <a:rPr lang="en-US" sz="2200" dirty="0" err="1" smtClean="0"/>
              <a:t>denyut</a:t>
            </a:r>
            <a:r>
              <a:rPr lang="en-US" sz="2200" dirty="0" smtClean="0"/>
              <a:t> </a:t>
            </a:r>
            <a:r>
              <a:rPr lang="en-US" sz="2200" dirty="0" err="1" smtClean="0"/>
              <a:t>lonceng</a:t>
            </a:r>
            <a:r>
              <a:rPr lang="en-US" sz="2200" dirty="0" smtClean="0"/>
              <a:t> </a:t>
            </a:r>
            <a:r>
              <a:rPr lang="en-US" sz="2200" dirty="0" err="1" smtClean="0"/>
              <a:t>dari</a:t>
            </a:r>
            <a:r>
              <a:rPr lang="en-US" sz="2200" dirty="0" smtClean="0"/>
              <a:t> 0 </a:t>
            </a:r>
            <a:r>
              <a:rPr lang="en-US" sz="2200" dirty="0" err="1" smtClean="0"/>
              <a:t>ke</a:t>
            </a:r>
            <a:r>
              <a:rPr lang="en-US" sz="2200" dirty="0" smtClean="0"/>
              <a:t> 1. </a:t>
            </a:r>
            <a:r>
              <a:rPr lang="en-US" sz="2200" dirty="0" err="1" smtClean="0"/>
              <a:t>Keluaran</a:t>
            </a:r>
            <a:r>
              <a:rPr lang="en-US" sz="2200" dirty="0" smtClean="0"/>
              <a:t> data/</a:t>
            </a:r>
            <a:r>
              <a:rPr lang="en-US" sz="2200" dirty="0" err="1" smtClean="0"/>
              <a:t>informasi</a:t>
            </a:r>
            <a:r>
              <a:rPr lang="en-US" sz="2200" dirty="0" smtClean="0"/>
              <a:t> serial </a:t>
            </a:r>
            <a:r>
              <a:rPr lang="en-US" sz="2200" dirty="0" err="1" smtClean="0"/>
              <a:t>akan</a:t>
            </a:r>
            <a:r>
              <a:rPr lang="en-US" sz="2200" dirty="0" smtClean="0"/>
              <a:t> </a:t>
            </a:r>
            <a:r>
              <a:rPr lang="en-US" sz="2200" dirty="0" err="1" smtClean="0"/>
              <a:t>dapat</a:t>
            </a:r>
            <a:r>
              <a:rPr lang="en-US" sz="2200" dirty="0" smtClean="0"/>
              <a:t> </a:t>
            </a:r>
            <a:r>
              <a:rPr lang="en-US" sz="2200" dirty="0" err="1" smtClean="0"/>
              <a:t>dibaca</a:t>
            </a:r>
            <a:r>
              <a:rPr lang="en-US" sz="2200" dirty="0" smtClean="0"/>
              <a:t> </a:t>
            </a:r>
            <a:r>
              <a:rPr lang="en-US" sz="2200" dirty="0" err="1" smtClean="0"/>
              <a:t>secara</a:t>
            </a:r>
            <a:r>
              <a:rPr lang="en-US" sz="2200" dirty="0" smtClean="0"/>
              <a:t> </a:t>
            </a:r>
            <a:r>
              <a:rPr lang="en-US" sz="2200" dirty="0" err="1" smtClean="0"/>
              <a:t>paralel</a:t>
            </a:r>
            <a:r>
              <a:rPr lang="en-US" sz="2200" dirty="0" smtClean="0"/>
              <a:t> </a:t>
            </a:r>
            <a:r>
              <a:rPr lang="en-US" sz="2200" dirty="0" err="1" smtClean="0"/>
              <a:t>setelah</a:t>
            </a:r>
            <a:r>
              <a:rPr lang="en-US" sz="2200" dirty="0" smtClean="0"/>
              <a:t> </a:t>
            </a:r>
            <a:r>
              <a:rPr lang="en-US" sz="2200" dirty="0" err="1" smtClean="0"/>
              <a:t>diberikan</a:t>
            </a:r>
            <a:r>
              <a:rPr lang="en-US" sz="2200" dirty="0" smtClean="0"/>
              <a:t> </a:t>
            </a:r>
            <a:r>
              <a:rPr lang="en-US" sz="2200" dirty="0" err="1" smtClean="0"/>
              <a:t>satu</a:t>
            </a:r>
            <a:r>
              <a:rPr lang="en-US" sz="2200" dirty="0" smtClean="0"/>
              <a:t> </a:t>
            </a:r>
            <a:r>
              <a:rPr lang="en-US" sz="2200" dirty="0" err="1" smtClean="0"/>
              <a:t>komando</a:t>
            </a:r>
            <a:r>
              <a:rPr lang="en-US" sz="2200" dirty="0" smtClean="0"/>
              <a:t> </a:t>
            </a:r>
            <a:r>
              <a:rPr lang="en-US" sz="2200" i="1" dirty="0" smtClean="0"/>
              <a:t>(Read Out).</a:t>
            </a:r>
            <a:r>
              <a:rPr lang="en-US" sz="2200" dirty="0" smtClean="0"/>
              <a:t> </a:t>
            </a:r>
            <a:r>
              <a:rPr lang="en-US" sz="2200" dirty="0" err="1" smtClean="0"/>
              <a:t>Bila</a:t>
            </a:r>
            <a:r>
              <a:rPr lang="en-US" sz="2200" dirty="0" smtClean="0"/>
              <a:t> </a:t>
            </a:r>
            <a:r>
              <a:rPr lang="en-US" sz="2200" dirty="0" err="1" smtClean="0"/>
              <a:t>dijalan</a:t>
            </a:r>
            <a:r>
              <a:rPr lang="en-US" sz="2200" dirty="0" smtClean="0"/>
              <a:t> </a:t>
            </a:r>
            <a:r>
              <a:rPr lang="en-US" sz="2200" dirty="0" err="1" smtClean="0"/>
              <a:t>masuk</a:t>
            </a:r>
            <a:r>
              <a:rPr lang="en-US" sz="2200" dirty="0" smtClean="0"/>
              <a:t> Read Out </a:t>
            </a:r>
            <a:r>
              <a:rPr lang="en-US" sz="2200" dirty="0" err="1" smtClean="0"/>
              <a:t>diberi</a:t>
            </a:r>
            <a:r>
              <a:rPr lang="en-US" sz="2200" dirty="0" smtClean="0"/>
              <a:t> </a:t>
            </a:r>
            <a:r>
              <a:rPr lang="en-US" sz="2200" dirty="0" err="1" smtClean="0"/>
              <a:t>logik</a:t>
            </a:r>
            <a:r>
              <a:rPr lang="en-US" sz="2200" dirty="0" smtClean="0"/>
              <a:t> 0, </a:t>
            </a:r>
            <a:r>
              <a:rPr lang="en-US" sz="2200" dirty="0" err="1" smtClean="0"/>
              <a:t>maka</a:t>
            </a:r>
            <a:r>
              <a:rPr lang="en-US" sz="2200" dirty="0" smtClean="0"/>
              <a:t> </a:t>
            </a:r>
            <a:r>
              <a:rPr lang="en-US" sz="2200" dirty="0" err="1" smtClean="0"/>
              <a:t>semua</a:t>
            </a:r>
            <a:r>
              <a:rPr lang="en-US" sz="2200" dirty="0" smtClean="0"/>
              <a:t> </a:t>
            </a:r>
            <a:r>
              <a:rPr lang="en-US" sz="2200" dirty="0" err="1" smtClean="0"/>
              <a:t>keluaran</a:t>
            </a:r>
            <a:r>
              <a:rPr lang="en-US" sz="2200" dirty="0" smtClean="0"/>
              <a:t> AND </a:t>
            </a:r>
            <a:r>
              <a:rPr lang="en-US" sz="2200" dirty="0" err="1" smtClean="0"/>
              <a:t>adalah</a:t>
            </a:r>
            <a:r>
              <a:rPr lang="en-US" sz="2200" dirty="0" smtClean="0"/>
              <a:t> 0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bila</a:t>
            </a:r>
            <a:r>
              <a:rPr lang="en-US" sz="2200" dirty="0" smtClean="0"/>
              <a:t> Read Out </a:t>
            </a:r>
            <a:r>
              <a:rPr lang="en-US" sz="2200" dirty="0" err="1" smtClean="0"/>
              <a:t>diberi</a:t>
            </a:r>
            <a:r>
              <a:rPr lang="en-US" sz="2200" dirty="0" smtClean="0"/>
              <a:t> </a:t>
            </a:r>
            <a:r>
              <a:rPr lang="en-US" sz="2200" dirty="0" err="1" smtClean="0"/>
              <a:t>logik</a:t>
            </a:r>
            <a:r>
              <a:rPr lang="en-US" sz="2200" dirty="0" smtClean="0"/>
              <a:t> 1, </a:t>
            </a:r>
            <a:r>
              <a:rPr lang="en-US" sz="2200" dirty="0" err="1" smtClean="0"/>
              <a:t>maka</a:t>
            </a:r>
            <a:r>
              <a:rPr lang="en-US" sz="2200" dirty="0" smtClean="0"/>
              <a:t> </a:t>
            </a:r>
            <a:r>
              <a:rPr lang="en-US" sz="2200" dirty="0" err="1" smtClean="0"/>
              <a:t>pintu-pintu</a:t>
            </a:r>
            <a:r>
              <a:rPr lang="en-US" sz="2200" dirty="0" smtClean="0"/>
              <a:t> AND </a:t>
            </a:r>
            <a:r>
              <a:rPr lang="en-US" sz="2200" dirty="0" err="1" smtClean="0"/>
              <a:t>menghubung</a:t>
            </a:r>
            <a:r>
              <a:rPr lang="en-US" sz="2200" dirty="0" smtClean="0"/>
              <a:t> </a:t>
            </a:r>
            <a:r>
              <a:rPr lang="en-US" sz="2200" dirty="0" err="1" smtClean="0"/>
              <a:t>langsungkan</a:t>
            </a:r>
            <a:r>
              <a:rPr lang="en-US" sz="2200" dirty="0" smtClean="0"/>
              <a:t> </a:t>
            </a:r>
            <a:r>
              <a:rPr lang="en-US" sz="2200" dirty="0" err="1" smtClean="0"/>
              <a:t>sinyal-sinyal</a:t>
            </a:r>
            <a:r>
              <a:rPr lang="en-US" sz="2200" dirty="0" smtClean="0"/>
              <a:t> yang </a:t>
            </a:r>
            <a:r>
              <a:rPr lang="en-US" sz="2200" dirty="0" err="1" smtClean="0"/>
              <a:t>ada</a:t>
            </a:r>
            <a:r>
              <a:rPr lang="en-US" sz="2200" dirty="0" smtClean="0"/>
              <a:t> </a:t>
            </a:r>
            <a:r>
              <a:rPr lang="en-US" sz="2200" dirty="0" err="1" smtClean="0"/>
              <a:t>di</a:t>
            </a:r>
            <a:r>
              <a:rPr lang="en-US" sz="2200" dirty="0" smtClean="0"/>
              <a:t> Q </a:t>
            </a:r>
            <a:r>
              <a:rPr lang="en-US" sz="2200" dirty="0" err="1" smtClean="0"/>
              <a:t>masing-masing</a:t>
            </a:r>
            <a:r>
              <a:rPr lang="en-US" sz="2200" dirty="0" smtClean="0"/>
              <a:t> flip-flop.</a:t>
            </a:r>
            <a:endParaRPr lang="en-US" sz="22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4724400"/>
            <a:ext cx="438150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SIPO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2667000"/>
            <a:ext cx="371048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SIPO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2286000"/>
            <a:ext cx="2820563" cy="1699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419</Words>
  <Application>Microsoft Office PowerPoint</Application>
  <PresentationFormat>On-screen Show (4:3)</PresentationFormat>
  <Paragraphs>31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Register</vt:lpstr>
      <vt:lpstr>Pengertian</vt:lpstr>
      <vt:lpstr>Jenis – jenis register berdasarkan I/O nya</vt:lpstr>
      <vt:lpstr>SISO</vt:lpstr>
      <vt:lpstr>SISO</vt:lpstr>
      <vt:lpstr>SISO</vt:lpstr>
      <vt:lpstr>SIPO</vt:lpstr>
      <vt:lpstr>SIPO</vt:lpstr>
      <vt:lpstr>SIPO</vt:lpstr>
      <vt:lpstr>PISO</vt:lpstr>
      <vt:lpstr>PISO</vt:lpstr>
      <vt:lpstr>PISO</vt:lpstr>
      <vt:lpstr>PIPO</vt:lpstr>
      <vt:lpstr>PIPO</vt:lpstr>
      <vt:lpstr>PIPO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Register</dc:title>
  <dc:creator>lemon</dc:creator>
  <cp:lastModifiedBy>lemon</cp:lastModifiedBy>
  <cp:revision>8</cp:revision>
  <dcterms:created xsi:type="dcterms:W3CDTF">2016-12-20T02:29:16Z</dcterms:created>
  <dcterms:modified xsi:type="dcterms:W3CDTF">2016-12-27T05:12:51Z</dcterms:modified>
</cp:coreProperties>
</file>