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63EFA-9F2F-4D66-B150-A17789804F44}" type="datetimeFigureOut">
              <a:rPr lang="id-ID" smtClean="0"/>
              <a:t>12/04/2022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DCB73-F937-4313-A903-EEBF48150D8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93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 smtClean="0">
              <a:latin typeface="Times New Roman" panose="02020603050405020304" pitchFamily="18" charset="0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C74CB8-3DB6-4446-BC27-925428231960}" type="slidenum">
              <a:rPr lang="en-US" altLang="id-ID" smtClean="0"/>
              <a:pPr>
                <a:spcBef>
                  <a:spcPct val="0"/>
                </a:spcBef>
              </a:pPr>
              <a:t>3</a:t>
            </a:fld>
            <a:endParaRPr lang="en-US" altLang="id-ID" smtClean="0"/>
          </a:p>
        </p:txBody>
      </p:sp>
    </p:spTree>
    <p:extLst>
      <p:ext uri="{BB962C8B-B14F-4D97-AF65-F5344CB8AC3E}">
        <p14:creationId xmlns:p14="http://schemas.microsoft.com/office/powerpoint/2010/main" val="269807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 smtClean="0">
              <a:latin typeface="Times New Roman" panose="02020603050405020304" pitchFamily="18" charset="0"/>
            </a:endParaRP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DD52FE-5607-4B87-B4F3-090A2D8C757D}" type="slidenum">
              <a:rPr lang="en-US" altLang="id-ID" smtClean="0"/>
              <a:pPr>
                <a:spcBef>
                  <a:spcPct val="0"/>
                </a:spcBef>
              </a:pPr>
              <a:t>4</a:t>
            </a:fld>
            <a:endParaRPr lang="en-US" altLang="id-ID" smtClean="0"/>
          </a:p>
        </p:txBody>
      </p:sp>
    </p:spTree>
    <p:extLst>
      <p:ext uri="{BB962C8B-B14F-4D97-AF65-F5344CB8AC3E}">
        <p14:creationId xmlns:p14="http://schemas.microsoft.com/office/powerpoint/2010/main" val="802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 smtClean="0">
              <a:latin typeface="Times New Roman" panose="02020603050405020304" pitchFamily="18" charset="0"/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4B6F0C-F071-42F8-8AB1-DF05DDA6A1F7}" type="slidenum">
              <a:rPr lang="en-US" altLang="id-ID" smtClean="0"/>
              <a:pPr>
                <a:spcBef>
                  <a:spcPct val="0"/>
                </a:spcBef>
              </a:pPr>
              <a:t>5</a:t>
            </a:fld>
            <a:endParaRPr lang="en-US" altLang="id-ID" smtClean="0"/>
          </a:p>
        </p:txBody>
      </p:sp>
    </p:spTree>
    <p:extLst>
      <p:ext uri="{BB962C8B-B14F-4D97-AF65-F5344CB8AC3E}">
        <p14:creationId xmlns:p14="http://schemas.microsoft.com/office/powerpoint/2010/main" val="3151345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 smtClean="0">
              <a:latin typeface="Times New Roman" panose="02020603050405020304" pitchFamily="18" charset="0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255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E3A015-D6E9-4E73-8124-EE4E649020E0}" type="slidenum">
              <a:rPr lang="en-US" altLang="id-ID" smtClean="0"/>
              <a:pPr>
                <a:spcBef>
                  <a:spcPct val="0"/>
                </a:spcBef>
              </a:pPr>
              <a:t>6</a:t>
            </a:fld>
            <a:endParaRPr lang="en-US" altLang="id-ID" smtClean="0"/>
          </a:p>
        </p:txBody>
      </p:sp>
    </p:spTree>
    <p:extLst>
      <p:ext uri="{BB962C8B-B14F-4D97-AF65-F5344CB8AC3E}">
        <p14:creationId xmlns:p14="http://schemas.microsoft.com/office/powerpoint/2010/main" val="360618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AB68-FC02-4E7B-8093-75DD308A7E9B}" type="datetimeFigureOut">
              <a:rPr lang="id-ID" smtClean="0"/>
              <a:t>12/04/2022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8E39-EF3B-4CF8-B69B-65649DD107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066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AB68-FC02-4E7B-8093-75DD308A7E9B}" type="datetimeFigureOut">
              <a:rPr lang="id-ID" smtClean="0"/>
              <a:t>12/04/2022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8E39-EF3B-4CF8-B69B-65649DD107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708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AB68-FC02-4E7B-8093-75DD308A7E9B}" type="datetimeFigureOut">
              <a:rPr lang="id-ID" smtClean="0"/>
              <a:t>12/04/2022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8E39-EF3B-4CF8-B69B-65649DD107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77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AB68-FC02-4E7B-8093-75DD308A7E9B}" type="datetimeFigureOut">
              <a:rPr lang="id-ID" smtClean="0"/>
              <a:t>12/04/2022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8E39-EF3B-4CF8-B69B-65649DD107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433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AB68-FC02-4E7B-8093-75DD308A7E9B}" type="datetimeFigureOut">
              <a:rPr lang="id-ID" smtClean="0"/>
              <a:t>12/04/2022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8E39-EF3B-4CF8-B69B-65649DD107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205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AB68-FC02-4E7B-8093-75DD308A7E9B}" type="datetimeFigureOut">
              <a:rPr lang="id-ID" smtClean="0"/>
              <a:t>12/04/2022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8E39-EF3B-4CF8-B69B-65649DD107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160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AB68-FC02-4E7B-8093-75DD308A7E9B}" type="datetimeFigureOut">
              <a:rPr lang="id-ID" smtClean="0"/>
              <a:t>12/04/2022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8E39-EF3B-4CF8-B69B-65649DD107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244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AB68-FC02-4E7B-8093-75DD308A7E9B}" type="datetimeFigureOut">
              <a:rPr lang="id-ID" smtClean="0"/>
              <a:t>12/04/2022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8E39-EF3B-4CF8-B69B-65649DD107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409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AB68-FC02-4E7B-8093-75DD308A7E9B}" type="datetimeFigureOut">
              <a:rPr lang="id-ID" smtClean="0"/>
              <a:t>12/04/2022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8E39-EF3B-4CF8-B69B-65649DD107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284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AB68-FC02-4E7B-8093-75DD308A7E9B}" type="datetimeFigureOut">
              <a:rPr lang="id-ID" smtClean="0"/>
              <a:t>12/04/2022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8E39-EF3B-4CF8-B69B-65649DD107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171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AB68-FC02-4E7B-8093-75DD308A7E9B}" type="datetimeFigureOut">
              <a:rPr lang="id-ID" smtClean="0"/>
              <a:t>12/04/2022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8E39-EF3B-4CF8-B69B-65649DD107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56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6AB68-FC02-4E7B-8093-75DD308A7E9B}" type="datetimeFigureOut">
              <a:rPr lang="id-ID" smtClean="0"/>
              <a:t>12/04/2022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18E39-EF3B-4CF8-B69B-65649DD107A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958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TUGAS </a:t>
            </a:r>
            <a:r>
              <a:rPr lang="id-ID" dirty="0" smtClean="0"/>
              <a:t>RPL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TUGAS PERORANGAN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690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Instruksi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Bacalah dengan cermat dan pahamilah 4 (empat) contoh kasus yang disediakan</a:t>
            </a:r>
          </a:p>
          <a:p>
            <a:r>
              <a:rPr lang="id-ID" dirty="0" smtClean="0"/>
              <a:t>Analisis contoh kasus dan pilih salah satu model proses yang telah Anda pelajari sertakan pula argumen/alasan mengapa Anda memilih model proses tersebut</a:t>
            </a:r>
          </a:p>
          <a:p>
            <a:r>
              <a:rPr lang="id-ID" dirty="0" smtClean="0"/>
              <a:t>Jawaban menggunakan </a:t>
            </a:r>
            <a:r>
              <a:rPr lang="en-US" dirty="0" smtClean="0"/>
              <a:t>pdf</a:t>
            </a:r>
            <a:r>
              <a:rPr lang="id-ID" dirty="0" smtClean="0"/>
              <a:t> </a:t>
            </a:r>
            <a:endParaRPr lang="en-US" dirty="0" smtClean="0"/>
          </a:p>
          <a:p>
            <a:r>
              <a:rPr lang="id-ID" dirty="0" smtClean="0"/>
              <a:t>Jawaban </a:t>
            </a:r>
            <a:r>
              <a:rPr lang="id-ID" dirty="0" smtClean="0"/>
              <a:t>yang sama persis nilainya 0 (nol)</a:t>
            </a:r>
          </a:p>
          <a:p>
            <a:r>
              <a:rPr lang="id-ID" dirty="0" smtClean="0"/>
              <a:t>Format file </a:t>
            </a:r>
            <a:r>
              <a:rPr lang="id-ID" dirty="0" smtClean="0"/>
              <a:t>TGS1.NIM</a:t>
            </a:r>
            <a:r>
              <a:rPr lang="en-US" dirty="0" smtClean="0"/>
              <a:t>_kelpKelas</a:t>
            </a:r>
            <a:r>
              <a:rPr lang="en-US" dirty="0" smtClean="0"/>
              <a:t>.pdf</a:t>
            </a:r>
            <a:endParaRPr lang="en-US" dirty="0" smtClean="0"/>
          </a:p>
          <a:p>
            <a:r>
              <a:rPr lang="id-ID" dirty="0" smtClean="0"/>
              <a:t>Paling </a:t>
            </a:r>
            <a:r>
              <a:rPr lang="id-ID" dirty="0" smtClean="0"/>
              <a:t>lambat tgl </a:t>
            </a:r>
            <a:r>
              <a:rPr lang="en-US" dirty="0" smtClean="0"/>
              <a:t>15</a:t>
            </a:r>
            <a:r>
              <a:rPr lang="id-ID" dirty="0" smtClean="0"/>
              <a:t> </a:t>
            </a:r>
            <a:r>
              <a:rPr lang="id-ID" dirty="0" smtClean="0"/>
              <a:t>Maret jam </a:t>
            </a:r>
            <a:r>
              <a:rPr lang="en-US" dirty="0" smtClean="0"/>
              <a:t>23</a:t>
            </a:r>
            <a:r>
              <a:rPr lang="id-ID" dirty="0" smtClean="0"/>
              <a:t>:</a:t>
            </a:r>
            <a:r>
              <a:rPr lang="en-US" dirty="0" smtClean="0"/>
              <a:t>55</a:t>
            </a:r>
            <a:r>
              <a:rPr lang="id-ID" dirty="0" smtClean="0"/>
              <a:t> </a:t>
            </a:r>
            <a:r>
              <a:rPr lang="id-ID" dirty="0" smtClean="0"/>
              <a:t>Wib</a:t>
            </a:r>
          </a:p>
        </p:txBody>
      </p:sp>
    </p:spTree>
    <p:extLst>
      <p:ext uri="{BB962C8B-B14F-4D97-AF65-F5344CB8AC3E}">
        <p14:creationId xmlns:p14="http://schemas.microsoft.com/office/powerpoint/2010/main" val="312538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787" fontAlgn="auto">
              <a:spcAft>
                <a:spcPts val="0"/>
              </a:spcAft>
              <a:defRPr/>
            </a:pPr>
            <a:r>
              <a:rPr lang="en-US" sz="3300" dirty="0" err="1"/>
              <a:t>Kasus</a:t>
            </a:r>
            <a:r>
              <a:rPr lang="en-US" sz="3300" dirty="0"/>
              <a:t> - 1</a:t>
            </a:r>
          </a:p>
        </p:txBody>
      </p:sp>
      <p:sp>
        <p:nvSpPr>
          <p:cNvPr id="136195" name="Content Placeholder 4"/>
          <p:cNvSpPr>
            <a:spLocks noGrp="1"/>
          </p:cNvSpPr>
          <p:nvPr>
            <p:ph idx="1"/>
          </p:nvPr>
        </p:nvSpPr>
        <p:spPr bwMode="auto">
          <a:xfrm>
            <a:off x="772506" y="1309686"/>
            <a:ext cx="7831942" cy="3991522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id-ID" altLang="id-ID" sz="2400" dirty="0"/>
              <a:t>PT. IndoSoftware (pihak-1) diminta membantu membuat website untuk Departemen Pariwisata (pihak-2). Secara umum, </a:t>
            </a:r>
            <a:r>
              <a:rPr lang="id-ID" altLang="id-ID" sz="2400" dirty="0">
                <a:solidFill>
                  <a:srgbClr val="00B0F0"/>
                </a:solidFill>
              </a:rPr>
              <a:t>pihak-2 mengetahui informasi apa saja yang harus ditampilkan pada website</a:t>
            </a:r>
            <a:r>
              <a:rPr lang="id-ID" altLang="id-ID" sz="2400" dirty="0"/>
              <a:t>. Akan tetapi, bagaimana informasi tersebut ditampilkan, pihak-2 memerlukan bantuan dari pihak-1, termasuk didalamnya alur penyajian informasi dan bentuk serta media penyajian informasinya. Model proses apa yang paling tepat dipilih PT IndoSoftware ? Jelaskan alasan anda</a:t>
            </a:r>
            <a:r>
              <a:rPr lang="id-ID" altLang="id-ID" sz="2400" dirty="0" smtClean="0"/>
              <a:t>.</a:t>
            </a:r>
          </a:p>
          <a:p>
            <a:pPr algn="just"/>
            <a:endParaRPr lang="id-ID" altLang="id-ID" sz="2400" dirty="0" smtClean="0"/>
          </a:p>
        </p:txBody>
      </p:sp>
    </p:spTree>
    <p:extLst>
      <p:ext uri="{BB962C8B-B14F-4D97-AF65-F5344CB8AC3E}">
        <p14:creationId xmlns:p14="http://schemas.microsoft.com/office/powerpoint/2010/main" val="293315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787" fontAlgn="auto">
              <a:spcAft>
                <a:spcPts val="0"/>
              </a:spcAft>
              <a:defRPr/>
            </a:pPr>
            <a:r>
              <a:rPr lang="en-US" sz="3300" dirty="0" err="1"/>
              <a:t>Kasus</a:t>
            </a:r>
            <a:r>
              <a:rPr lang="en-US" sz="3300" dirty="0"/>
              <a:t> 2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772506" y="1412776"/>
            <a:ext cx="8119367" cy="4896544"/>
          </a:xfrm>
        </p:spPr>
        <p:txBody>
          <a:bodyPr>
            <a:normAutofit/>
          </a:bodyPr>
          <a:lstStyle/>
          <a:p>
            <a:pPr marL="171447" indent="-171447" algn="just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id-ID" sz="2400" dirty="0">
                <a:solidFill>
                  <a:schemeClr val="tx1"/>
                </a:solidFill>
              </a:rPr>
              <a:t>PT Sukses Makmur sudah lama menggunakan perangkat lunak yang membantu operasional perusahaan. Akan tetapi, karena perusahaan ingin </a:t>
            </a:r>
            <a:r>
              <a:rPr lang="id-ID" sz="2400" b="1" dirty="0">
                <a:solidFill>
                  <a:schemeClr val="tx1"/>
                </a:solidFill>
              </a:rPr>
              <a:t>berpindah dari platform X ke pl</a:t>
            </a:r>
            <a:r>
              <a:rPr lang="en-US" sz="2400" b="1" dirty="0">
                <a:solidFill>
                  <a:schemeClr val="tx1"/>
                </a:solidFill>
              </a:rPr>
              <a:t>a</a:t>
            </a:r>
            <a:r>
              <a:rPr lang="id-ID" sz="2400" b="1" dirty="0">
                <a:solidFill>
                  <a:schemeClr val="tx1"/>
                </a:solidFill>
              </a:rPr>
              <a:t>tform Y</a:t>
            </a:r>
            <a:r>
              <a:rPr lang="id-ID" sz="2400" dirty="0">
                <a:solidFill>
                  <a:schemeClr val="tx1"/>
                </a:solidFill>
              </a:rPr>
              <a:t>, maka perangkat lunak versi baru perlu dibangun. PT Sukses Makmur meminta bantuan PT Software Solution untuk membuat perangkat lunak yang baru. Model proses apa yang paling tepat dipilih </a:t>
            </a:r>
            <a:r>
              <a:rPr lang="en-US" sz="2400" dirty="0">
                <a:solidFill>
                  <a:schemeClr val="tx1"/>
                </a:solidFill>
              </a:rPr>
              <a:t> PT. Software Solution</a:t>
            </a:r>
            <a:r>
              <a:rPr lang="id-ID" sz="2400" dirty="0">
                <a:solidFill>
                  <a:schemeClr val="tx1"/>
                </a:solidFill>
              </a:rPr>
              <a:t> ? Jelaskan alasan anda.</a:t>
            </a:r>
            <a:endParaRPr lang="en-US" sz="2400" dirty="0">
              <a:solidFill>
                <a:schemeClr val="tx1"/>
              </a:solidFill>
            </a:endParaRPr>
          </a:p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endParaRPr lang="id-ID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0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787" fontAlgn="auto">
              <a:spcAft>
                <a:spcPts val="0"/>
              </a:spcAft>
              <a:defRPr/>
            </a:pPr>
            <a:r>
              <a:rPr lang="en-US" sz="3300" dirty="0" err="1"/>
              <a:t>Kasus</a:t>
            </a:r>
            <a:r>
              <a:rPr lang="en-US" sz="3300" dirty="0"/>
              <a:t> 3</a:t>
            </a:r>
          </a:p>
        </p:txBody>
      </p:sp>
      <p:sp>
        <p:nvSpPr>
          <p:cNvPr id="140291" name="Content Placeholder 2"/>
          <p:cNvSpPr>
            <a:spLocks noGrp="1"/>
          </p:cNvSpPr>
          <p:nvPr>
            <p:ph idx="1"/>
          </p:nvPr>
        </p:nvSpPr>
        <p:spPr bwMode="auto">
          <a:xfrm>
            <a:off x="628853" y="1529252"/>
            <a:ext cx="8189728" cy="485207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id-ID" altLang="id-ID" sz="2400" dirty="0"/>
              <a:t>Sebuah proyek pembangunan perangkat lunak berskala besar akan segera dijalankan PT SysSoftware. PT SysSoftware adalah sebuah </a:t>
            </a:r>
            <a:r>
              <a:rPr lang="id-ID" altLang="id-ID" sz="2400" b="1" dirty="0"/>
              <a:t>software company skala besar</a:t>
            </a:r>
            <a:r>
              <a:rPr lang="id-ID" altLang="id-ID" sz="2400" dirty="0"/>
              <a:t>, sehingga memiliki cukup banyak tenaga pengembang. Perangkat lunak yang akan dibangun terdiri dari </a:t>
            </a:r>
            <a:r>
              <a:rPr lang="id-ID" altLang="id-ID" sz="2400" b="1" dirty="0"/>
              <a:t>sembilan modul utama yang nantinya harus diintegrasikan</a:t>
            </a:r>
            <a:r>
              <a:rPr lang="id-ID" altLang="id-ID" sz="2400" dirty="0"/>
              <a:t>. Sayangnya, meski perangkat lunak yang akan dibangun cukup besar, </a:t>
            </a:r>
            <a:r>
              <a:rPr lang="id-ID" altLang="id-ID" sz="2400" b="1" dirty="0"/>
              <a:t>waktu yang tersedia agak terbatas</a:t>
            </a:r>
            <a:r>
              <a:rPr lang="id-ID" altLang="id-ID" sz="2400" dirty="0"/>
              <a:t>. Model proses apa yang paling tepat dipilih PT SysSoftware ? Jelaskan alasan anda</a:t>
            </a:r>
            <a:r>
              <a:rPr lang="id-ID" altLang="id-ID" sz="2400" dirty="0" smtClean="0"/>
              <a:t>.</a:t>
            </a:r>
          </a:p>
          <a:p>
            <a:pPr algn="just"/>
            <a:endParaRPr lang="id-ID" altLang="id-ID" sz="2400" dirty="0"/>
          </a:p>
          <a:p>
            <a:endParaRPr lang="en-US" altLang="id-ID" sz="2400" dirty="0"/>
          </a:p>
        </p:txBody>
      </p:sp>
    </p:spTree>
    <p:extLst>
      <p:ext uri="{BB962C8B-B14F-4D97-AF65-F5344CB8AC3E}">
        <p14:creationId xmlns:p14="http://schemas.microsoft.com/office/powerpoint/2010/main" val="11577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787" fontAlgn="auto">
              <a:spcAft>
                <a:spcPts val="0"/>
              </a:spcAft>
              <a:defRPr/>
            </a:pPr>
            <a:r>
              <a:rPr lang="en-US" sz="3300" dirty="0" err="1"/>
              <a:t>Kasus</a:t>
            </a:r>
            <a:r>
              <a:rPr lang="en-US" sz="3300" dirty="0"/>
              <a:t> 4</a:t>
            </a:r>
          </a:p>
        </p:txBody>
      </p:sp>
      <p:sp>
        <p:nvSpPr>
          <p:cNvPr id="142339" name="Content Placeholder 2"/>
          <p:cNvSpPr>
            <a:spLocks noGrp="1"/>
          </p:cNvSpPr>
          <p:nvPr>
            <p:ph idx="1"/>
          </p:nvPr>
        </p:nvSpPr>
        <p:spPr bwMode="auto">
          <a:xfrm>
            <a:off x="628853" y="1599614"/>
            <a:ext cx="8330450" cy="4781714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id-ID" sz="2216" dirty="0"/>
              <a:t>PT </a:t>
            </a:r>
            <a:r>
              <a:rPr lang="en-US" altLang="id-ID" sz="2216" dirty="0" err="1"/>
              <a:t>WebSolution</a:t>
            </a:r>
            <a:r>
              <a:rPr lang="en-US" altLang="id-ID" sz="2216" dirty="0"/>
              <a:t> </a:t>
            </a:r>
            <a:r>
              <a:rPr lang="en-US" altLang="id-ID" sz="2216" dirty="0" err="1"/>
              <a:t>adalah</a:t>
            </a:r>
            <a:r>
              <a:rPr lang="en-US" altLang="id-ID" sz="2216" dirty="0"/>
              <a:t> </a:t>
            </a:r>
            <a:r>
              <a:rPr lang="en-US" altLang="id-ID" sz="2216" dirty="0" err="1"/>
              <a:t>perusahaan</a:t>
            </a:r>
            <a:r>
              <a:rPr lang="en-US" altLang="id-ID" sz="2216" dirty="0"/>
              <a:t> </a:t>
            </a:r>
            <a:r>
              <a:rPr lang="en-US" altLang="id-ID" sz="2216" dirty="0" err="1"/>
              <a:t>pengembang</a:t>
            </a:r>
            <a:r>
              <a:rPr lang="en-US" altLang="id-ID" sz="2216" dirty="0"/>
              <a:t> software yang </a:t>
            </a:r>
            <a:r>
              <a:rPr lang="en-US" altLang="id-ID" sz="2216" dirty="0" err="1"/>
              <a:t>relatif</a:t>
            </a:r>
            <a:r>
              <a:rPr lang="en-US" altLang="id-ID" sz="2216" dirty="0"/>
              <a:t> </a:t>
            </a:r>
            <a:r>
              <a:rPr lang="en-US" altLang="id-ID" sz="2216" dirty="0" err="1"/>
              <a:t>baru</a:t>
            </a:r>
            <a:r>
              <a:rPr lang="en-US" altLang="id-ID" sz="2216" dirty="0"/>
              <a:t> </a:t>
            </a:r>
            <a:r>
              <a:rPr lang="en-US" altLang="id-ID" sz="2216" dirty="0" err="1"/>
              <a:t>berdiri</a:t>
            </a:r>
            <a:r>
              <a:rPr lang="en-US" altLang="id-ID" sz="2216" dirty="0"/>
              <a:t>. </a:t>
            </a:r>
            <a:r>
              <a:rPr lang="en-US" altLang="id-ID" sz="2216" dirty="0" err="1"/>
              <a:t>Anggota</a:t>
            </a:r>
            <a:r>
              <a:rPr lang="en-US" altLang="id-ID" sz="2216" dirty="0"/>
              <a:t> </a:t>
            </a:r>
            <a:r>
              <a:rPr lang="en-US" altLang="id-ID" sz="2216" b="1" dirty="0" err="1"/>
              <a:t>timnya</a:t>
            </a:r>
            <a:r>
              <a:rPr lang="en-US" altLang="id-ID" sz="2216" b="1" dirty="0"/>
              <a:t> pun </a:t>
            </a:r>
            <a:r>
              <a:rPr lang="en-US" altLang="id-ID" sz="2216" b="1" dirty="0" err="1"/>
              <a:t>masih</a:t>
            </a:r>
            <a:r>
              <a:rPr lang="en-US" altLang="id-ID" sz="2216" b="1" dirty="0"/>
              <a:t> </a:t>
            </a:r>
            <a:r>
              <a:rPr lang="en-US" altLang="id-ID" sz="2216" b="1" dirty="0" err="1"/>
              <a:t>terbatas</a:t>
            </a:r>
            <a:r>
              <a:rPr lang="en-US" altLang="id-ID" sz="2216" dirty="0"/>
              <a:t>. </a:t>
            </a:r>
            <a:r>
              <a:rPr lang="en-US" altLang="id-ID" sz="2216" dirty="0" err="1"/>
              <a:t>Meskipun</a:t>
            </a:r>
            <a:r>
              <a:rPr lang="en-US" altLang="id-ID" sz="2216" dirty="0"/>
              <a:t> </a:t>
            </a:r>
            <a:r>
              <a:rPr lang="en-US" altLang="id-ID" sz="2216" dirty="0" err="1"/>
              <a:t>terbatas</a:t>
            </a:r>
            <a:r>
              <a:rPr lang="en-US" altLang="id-ID" sz="2216" dirty="0"/>
              <a:t>, </a:t>
            </a:r>
            <a:r>
              <a:rPr lang="en-US" altLang="id-ID" sz="2216" dirty="0" err="1"/>
              <a:t>setiap</a:t>
            </a:r>
            <a:r>
              <a:rPr lang="en-US" altLang="id-ID" sz="2216" dirty="0"/>
              <a:t> </a:t>
            </a:r>
            <a:r>
              <a:rPr lang="en-US" altLang="id-ID" sz="2216" dirty="0" err="1"/>
              <a:t>anggota</a:t>
            </a:r>
            <a:r>
              <a:rPr lang="en-US" altLang="id-ID" sz="2216" dirty="0"/>
              <a:t> </a:t>
            </a:r>
            <a:r>
              <a:rPr lang="en-US" altLang="id-ID" sz="2216" dirty="0" err="1"/>
              <a:t>adalah</a:t>
            </a:r>
            <a:r>
              <a:rPr lang="en-US" altLang="id-ID" sz="2216" dirty="0"/>
              <a:t> </a:t>
            </a:r>
            <a:r>
              <a:rPr lang="en-US" altLang="id-ID" sz="2216" dirty="0" err="1"/>
              <a:t>individu</a:t>
            </a:r>
            <a:r>
              <a:rPr lang="en-US" altLang="id-ID" sz="2216" dirty="0"/>
              <a:t> yang </a:t>
            </a:r>
            <a:r>
              <a:rPr lang="en-US" altLang="id-ID" sz="2216" dirty="0" err="1"/>
              <a:t>dapat</a:t>
            </a:r>
            <a:r>
              <a:rPr lang="en-US" altLang="id-ID" sz="2216" dirty="0"/>
              <a:t> </a:t>
            </a:r>
            <a:r>
              <a:rPr lang="en-US" altLang="id-ID" sz="2216" dirty="0" err="1"/>
              <a:t>diandalkan</a:t>
            </a:r>
            <a:r>
              <a:rPr lang="en-US" altLang="id-ID" sz="2216" dirty="0"/>
              <a:t>. PT </a:t>
            </a:r>
            <a:r>
              <a:rPr lang="en-US" altLang="id-ID" sz="2216" dirty="0" err="1"/>
              <a:t>ini</a:t>
            </a:r>
            <a:r>
              <a:rPr lang="en-US" altLang="id-ID" sz="2216" dirty="0"/>
              <a:t> </a:t>
            </a:r>
            <a:r>
              <a:rPr lang="en-US" altLang="id-ID" sz="2216" dirty="0" err="1"/>
              <a:t>mempunyai</a:t>
            </a:r>
            <a:r>
              <a:rPr lang="en-US" altLang="id-ID" sz="2216" dirty="0"/>
              <a:t> </a:t>
            </a:r>
            <a:r>
              <a:rPr lang="en-US" altLang="id-ID" sz="2216" dirty="0" err="1"/>
              <a:t>fokus</a:t>
            </a:r>
            <a:r>
              <a:rPr lang="en-US" altLang="id-ID" sz="2216" dirty="0"/>
              <a:t> </a:t>
            </a:r>
            <a:r>
              <a:rPr lang="en-US" altLang="id-ID" sz="2216" dirty="0" err="1"/>
              <a:t>pada</a:t>
            </a:r>
            <a:r>
              <a:rPr lang="en-US" altLang="id-ID" sz="2216" dirty="0"/>
              <a:t> </a:t>
            </a:r>
            <a:r>
              <a:rPr lang="en-US" altLang="id-ID" sz="2216" dirty="0" err="1"/>
              <a:t>pengembangan</a:t>
            </a:r>
            <a:r>
              <a:rPr lang="en-US" altLang="id-ID" sz="2216" dirty="0"/>
              <a:t> </a:t>
            </a:r>
            <a:r>
              <a:rPr lang="en-US" altLang="id-ID" sz="2216" dirty="0" err="1"/>
              <a:t>aplikasi</a:t>
            </a:r>
            <a:r>
              <a:rPr lang="en-US" altLang="id-ID" sz="2216" dirty="0"/>
              <a:t> </a:t>
            </a:r>
            <a:r>
              <a:rPr lang="en-US" altLang="id-ID" sz="2216" dirty="0" err="1"/>
              <a:t>berbasis</a:t>
            </a:r>
            <a:r>
              <a:rPr lang="en-US" altLang="id-ID" sz="2216" dirty="0"/>
              <a:t> web. </a:t>
            </a:r>
            <a:r>
              <a:rPr lang="en-US" altLang="id-ID" sz="2216" dirty="0" err="1"/>
              <a:t>Sebagian</a:t>
            </a:r>
            <a:r>
              <a:rPr lang="en-US" altLang="id-ID" sz="2216" dirty="0"/>
              <a:t> </a:t>
            </a:r>
            <a:r>
              <a:rPr lang="en-US" altLang="id-ID" sz="2216" dirty="0" err="1"/>
              <a:t>besar</a:t>
            </a:r>
            <a:r>
              <a:rPr lang="en-US" altLang="id-ID" sz="2216" dirty="0"/>
              <a:t> </a:t>
            </a:r>
            <a:r>
              <a:rPr lang="en-US" altLang="id-ID" sz="2216" dirty="0" err="1"/>
              <a:t>proyek</a:t>
            </a:r>
            <a:r>
              <a:rPr lang="en-US" altLang="id-ID" sz="2216" dirty="0"/>
              <a:t> yang </a:t>
            </a:r>
            <a:r>
              <a:rPr lang="en-US" altLang="id-ID" sz="2216" dirty="0" err="1"/>
              <a:t>ditangani</a:t>
            </a:r>
            <a:r>
              <a:rPr lang="en-US" altLang="id-ID" sz="2216" dirty="0"/>
              <a:t> </a:t>
            </a:r>
            <a:r>
              <a:rPr lang="en-US" altLang="id-ID" sz="2216" b="1" dirty="0" err="1"/>
              <a:t>harus</a:t>
            </a:r>
            <a:r>
              <a:rPr lang="en-US" altLang="id-ID" sz="2216" b="1" dirty="0"/>
              <a:t> </a:t>
            </a:r>
            <a:r>
              <a:rPr lang="en-US" altLang="id-ID" sz="2216" b="1" dirty="0" err="1"/>
              <a:t>selesai</a:t>
            </a:r>
            <a:r>
              <a:rPr lang="en-US" altLang="id-ID" sz="2216" b="1" dirty="0"/>
              <a:t> </a:t>
            </a:r>
            <a:r>
              <a:rPr lang="en-US" altLang="id-ID" sz="2216" b="1" dirty="0" err="1"/>
              <a:t>dalam</a:t>
            </a:r>
            <a:r>
              <a:rPr lang="en-US" altLang="id-ID" sz="2216" b="1" dirty="0"/>
              <a:t> </a:t>
            </a:r>
            <a:r>
              <a:rPr lang="en-US" altLang="id-ID" sz="2216" b="1" dirty="0" err="1"/>
              <a:t>waktu</a:t>
            </a:r>
            <a:r>
              <a:rPr lang="en-US" altLang="id-ID" sz="2216" b="1" dirty="0"/>
              <a:t> </a:t>
            </a:r>
            <a:r>
              <a:rPr lang="en-US" altLang="id-ID" sz="2216" b="1" dirty="0" err="1"/>
              <a:t>singkat</a:t>
            </a:r>
            <a:r>
              <a:rPr lang="en-US" altLang="id-ID" sz="2216" dirty="0"/>
              <a:t>. </a:t>
            </a:r>
            <a:r>
              <a:rPr lang="en-US" altLang="id-ID" sz="2216" dirty="0" err="1"/>
              <a:t>Karakteristik</a:t>
            </a:r>
            <a:r>
              <a:rPr lang="en-US" altLang="id-ID" sz="2216" dirty="0"/>
              <a:t> </a:t>
            </a:r>
            <a:r>
              <a:rPr lang="en-US" altLang="id-ID" sz="2216" b="1" dirty="0" err="1"/>
              <a:t>konten</a:t>
            </a:r>
            <a:r>
              <a:rPr lang="en-US" altLang="id-ID" sz="2216" b="1" dirty="0"/>
              <a:t> </a:t>
            </a:r>
            <a:r>
              <a:rPr lang="en-US" altLang="id-ID" sz="2216" b="1" dirty="0" err="1"/>
              <a:t>aplikasi</a:t>
            </a:r>
            <a:r>
              <a:rPr lang="en-US" altLang="id-ID" sz="2216" b="1" dirty="0"/>
              <a:t> yang </a:t>
            </a:r>
            <a:r>
              <a:rPr lang="en-US" altLang="id-ID" sz="2216" b="1" dirty="0" err="1"/>
              <a:t>sering</a:t>
            </a:r>
            <a:r>
              <a:rPr lang="en-US" altLang="id-ID" sz="2216" b="1" dirty="0"/>
              <a:t> </a:t>
            </a:r>
            <a:r>
              <a:rPr lang="en-US" altLang="id-ID" sz="2216" b="1" dirty="0" err="1"/>
              <a:t>sering</a:t>
            </a:r>
            <a:r>
              <a:rPr lang="en-US" altLang="id-ID" sz="2216" b="1" dirty="0"/>
              <a:t> </a:t>
            </a:r>
            <a:r>
              <a:rPr lang="en-US" altLang="id-ID" sz="2216" b="1" dirty="0" err="1"/>
              <a:t>berubah</a:t>
            </a:r>
            <a:r>
              <a:rPr lang="en-US" altLang="id-ID" sz="2216" b="1" dirty="0"/>
              <a:t> </a:t>
            </a:r>
            <a:r>
              <a:rPr lang="en-US" altLang="id-ID" sz="2216" dirty="0" err="1"/>
              <a:t>menuntut</a:t>
            </a:r>
            <a:r>
              <a:rPr lang="en-US" altLang="id-ID" sz="2216" dirty="0"/>
              <a:t> developer </a:t>
            </a:r>
            <a:r>
              <a:rPr lang="en-US" altLang="id-ID" sz="2216" dirty="0" err="1"/>
              <a:t>ini</a:t>
            </a:r>
            <a:r>
              <a:rPr lang="en-US" altLang="id-ID" sz="2216" dirty="0"/>
              <a:t> </a:t>
            </a:r>
            <a:r>
              <a:rPr lang="en-US" altLang="id-ID" sz="2216" dirty="0" err="1"/>
              <a:t>untuk</a:t>
            </a:r>
            <a:r>
              <a:rPr lang="en-US" altLang="id-ID" sz="2216" dirty="0"/>
              <a:t> </a:t>
            </a:r>
            <a:r>
              <a:rPr lang="en-US" altLang="id-ID" sz="2216" dirty="0" err="1"/>
              <a:t>terus</a:t>
            </a:r>
            <a:r>
              <a:rPr lang="en-US" altLang="id-ID" sz="2216" dirty="0"/>
              <a:t> </a:t>
            </a:r>
            <a:r>
              <a:rPr lang="en-US" altLang="id-ID" sz="2216" dirty="0" err="1"/>
              <a:t>menerus</a:t>
            </a:r>
            <a:r>
              <a:rPr lang="en-US" altLang="id-ID" sz="2216" dirty="0"/>
              <a:t> me-maintain </a:t>
            </a:r>
            <a:r>
              <a:rPr lang="en-US" altLang="id-ID" sz="2216" dirty="0" err="1"/>
              <a:t>aplikasi</a:t>
            </a:r>
            <a:r>
              <a:rPr lang="en-US" altLang="id-ID" sz="2216" dirty="0"/>
              <a:t> yang </a:t>
            </a:r>
            <a:r>
              <a:rPr lang="en-US" altLang="id-ID" sz="2216" dirty="0" err="1"/>
              <a:t>telah</a:t>
            </a:r>
            <a:r>
              <a:rPr lang="en-US" altLang="id-ID" sz="2216" dirty="0"/>
              <a:t> </a:t>
            </a:r>
            <a:r>
              <a:rPr lang="en-US" altLang="id-ID" sz="2216" dirty="0" err="1"/>
              <a:t>dibuatnya</a:t>
            </a:r>
            <a:r>
              <a:rPr lang="en-US" altLang="id-ID" sz="2216" dirty="0"/>
              <a:t>. </a:t>
            </a:r>
            <a:r>
              <a:rPr lang="en-US" altLang="id-ID" sz="2216" dirty="0" err="1"/>
              <a:t>Menurut</a:t>
            </a:r>
            <a:r>
              <a:rPr lang="en-US" altLang="id-ID" sz="2216" dirty="0"/>
              <a:t> </a:t>
            </a:r>
            <a:r>
              <a:rPr lang="en-US" altLang="id-ID" sz="2216" dirty="0" err="1"/>
              <a:t>anda</a:t>
            </a:r>
            <a:r>
              <a:rPr lang="en-US" altLang="id-ID" sz="2216" dirty="0"/>
              <a:t>, model proses </a:t>
            </a:r>
            <a:r>
              <a:rPr lang="en-US" altLang="id-ID" sz="2216" dirty="0" err="1"/>
              <a:t>apa</a:t>
            </a:r>
            <a:r>
              <a:rPr lang="en-US" altLang="id-ID" sz="2216" dirty="0"/>
              <a:t> yang paling </a:t>
            </a:r>
            <a:r>
              <a:rPr lang="en-US" altLang="id-ID" sz="2216" dirty="0" err="1"/>
              <a:t>tepat</a:t>
            </a:r>
            <a:r>
              <a:rPr lang="en-US" altLang="id-ID" sz="2216" dirty="0"/>
              <a:t> </a:t>
            </a:r>
            <a:r>
              <a:rPr lang="en-US" altLang="id-ID" sz="2216" dirty="0" err="1"/>
              <a:t>dipilih</a:t>
            </a:r>
            <a:r>
              <a:rPr lang="en-US" altLang="id-ID" sz="2216" dirty="0" smtClean="0"/>
              <a:t>?</a:t>
            </a:r>
            <a:endParaRPr lang="id-ID" altLang="id-ID" sz="2216" dirty="0" smtClean="0"/>
          </a:p>
          <a:p>
            <a:pPr algn="just"/>
            <a:endParaRPr lang="id-ID" altLang="id-ID" sz="2216" dirty="0"/>
          </a:p>
          <a:p>
            <a:endParaRPr lang="en-US" altLang="id-ID" sz="2586" dirty="0"/>
          </a:p>
        </p:txBody>
      </p:sp>
    </p:spTree>
    <p:extLst>
      <p:ext uri="{BB962C8B-B14F-4D97-AF65-F5344CB8AC3E}">
        <p14:creationId xmlns:p14="http://schemas.microsoft.com/office/powerpoint/2010/main" val="24674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371</Words>
  <Application>Microsoft Office PowerPoint</Application>
  <PresentationFormat>On-screen Show (4:3)</PresentationFormat>
  <Paragraphs>21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TUGAS RPL</vt:lpstr>
      <vt:lpstr>Instruksi</vt:lpstr>
      <vt:lpstr>Kasus - 1</vt:lpstr>
      <vt:lpstr>Kasus 2</vt:lpstr>
      <vt:lpstr>Kasus 3</vt:lpstr>
      <vt:lpstr>Kasus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RPL 2016</dc:title>
  <dc:creator>USER</dc:creator>
  <cp:lastModifiedBy>admin</cp:lastModifiedBy>
  <cp:revision>10</cp:revision>
  <dcterms:created xsi:type="dcterms:W3CDTF">2016-03-21T10:44:59Z</dcterms:created>
  <dcterms:modified xsi:type="dcterms:W3CDTF">2022-04-12T02:05:53Z</dcterms:modified>
</cp:coreProperties>
</file>