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033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732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695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097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2941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5163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1676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27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78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42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924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8288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0424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782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369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041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592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2E7F0D-E973-4B1C-9DBF-19BE041E1523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507D93-3ADE-4C87-9DA4-82467DE311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8264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DFD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 Safe Home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57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15" y="243972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DFD Level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596" y="5857892"/>
            <a:ext cx="8153400" cy="60006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DFD Level 2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Memantau</a:t>
            </a:r>
            <a:r>
              <a:rPr lang="en-US" dirty="0" smtClean="0"/>
              <a:t> Sensor-sensor 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2050" name="Picture 2" descr="D:\JOB\NGAJAR\UDINUS\2013-FIK-TI Rekayasa Perangkat Lunak (RPL)\software engineering\z lain-lain z\IMG_20130922_0010 - Copy.jpg"/>
          <p:cNvPicPr>
            <a:picLocks noChangeAspect="1" noChangeArrowheads="1"/>
          </p:cNvPicPr>
          <p:nvPr/>
        </p:nvPicPr>
        <p:blipFill>
          <a:blip r:embed="rId2"/>
          <a:srcRect t="1600" b="4026"/>
          <a:stretch>
            <a:fillRect/>
          </a:stretch>
        </p:blipFill>
        <p:spPr bwMode="auto">
          <a:xfrm>
            <a:off x="2452662" y="1214422"/>
            <a:ext cx="6500858" cy="46210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78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Contoh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Kasus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Suatu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perusahaan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memiliki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ide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terobosan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tentang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produk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baru</a:t>
            </a:r>
            <a:r>
              <a:rPr lang="en-US" dirty="0" smtClean="0">
                <a:solidFill>
                  <a:schemeClr val="tx1"/>
                </a:solidFill>
              </a:rPr>
              <a:t> “</a:t>
            </a:r>
            <a:r>
              <a:rPr lang="en-US" dirty="0" err="1" smtClean="0">
                <a:solidFill>
                  <a:schemeClr val="tx1"/>
                </a:solidFill>
              </a:rPr>
              <a:t>produk-produk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pengelola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rumah</a:t>
            </a:r>
            <a:r>
              <a:rPr lang="en-US" dirty="0" smtClean="0">
                <a:solidFill>
                  <a:schemeClr val="tx1"/>
                </a:solidFill>
              </a:rPr>
              <a:t>” yang </a:t>
            </a:r>
            <a:r>
              <a:rPr lang="en-US" dirty="0" err="1" smtClean="0">
                <a:solidFill>
                  <a:schemeClr val="tx1"/>
                </a:solidFill>
              </a:rPr>
              <a:t>disebut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SafeHome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Teknologinya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antarmuka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nirkabel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protokol</a:t>
            </a:r>
            <a:r>
              <a:rPr lang="en-US" dirty="0" smtClean="0">
                <a:solidFill>
                  <a:schemeClr val="tx1"/>
                </a:solidFill>
              </a:rPr>
              <a:t> 802.11g yang </a:t>
            </a:r>
            <a:r>
              <a:rPr lang="en-US" dirty="0" err="1" smtClean="0">
                <a:solidFill>
                  <a:schemeClr val="tx1"/>
                </a:solidFill>
              </a:rPr>
              <a:t>memungkinkan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pemilik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rumah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pemilik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bisnis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kecil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mengendalikan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komputer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pribadi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memantau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keamanan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pengawasan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rumah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3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Kasus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lanj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472" y="1585874"/>
            <a:ext cx="8153400" cy="4967326"/>
          </a:xfrm>
        </p:spPr>
        <p:txBody>
          <a:bodyPr/>
          <a:lstStyle/>
          <a:p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SafeHome</a:t>
            </a:r>
            <a:r>
              <a:rPr lang="en-US" sz="2400" dirty="0"/>
              <a:t>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pemilik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melakukan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konfigurasi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diinstal</a:t>
            </a:r>
            <a:endParaRPr lang="en-US" sz="2400" dirty="0"/>
          </a:p>
          <a:p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pemilik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memantau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u="sng" dirty="0">
                <a:solidFill>
                  <a:srgbClr val="FFFF00"/>
                </a:solidFill>
              </a:rPr>
              <a:t>sensor</a:t>
            </a:r>
            <a:r>
              <a:rPr lang="en-US" sz="2400" dirty="0"/>
              <a:t> yang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u="sng" dirty="0">
                <a:solidFill>
                  <a:srgbClr val="FFFF00"/>
                </a:solidFill>
              </a:rPr>
              <a:t>panel </a:t>
            </a:r>
            <a:r>
              <a:rPr lang="en-US" sz="2400" u="sng" dirty="0" err="1">
                <a:solidFill>
                  <a:srgbClr val="FFFF00"/>
                </a:solidFill>
              </a:rPr>
              <a:t>kendali</a:t>
            </a:r>
            <a:endParaRPr lang="en-US" sz="2400" u="sng" dirty="0">
              <a:solidFill>
                <a:srgbClr val="FFFF00"/>
              </a:solidFill>
            </a:endParaRPr>
          </a:p>
          <a:p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pemilik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berinteraksi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menerima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informasi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web browser,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pribadi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penel</a:t>
            </a:r>
            <a:r>
              <a:rPr lang="en-US" sz="2400" dirty="0"/>
              <a:t> </a:t>
            </a:r>
            <a:r>
              <a:rPr lang="en-US" sz="2400" dirty="0" err="1"/>
              <a:t>kendali</a:t>
            </a:r>
            <a:endParaRPr lang="en-US" sz="2400" dirty="0"/>
          </a:p>
          <a:p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u="sng" dirty="0">
                <a:solidFill>
                  <a:srgbClr val="FFFF00"/>
                </a:solidFill>
              </a:rPr>
              <a:t>sensor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nomer</a:t>
            </a:r>
            <a:r>
              <a:rPr lang="en-US" sz="2400" dirty="0"/>
              <a:t> &amp; </a:t>
            </a:r>
            <a:r>
              <a:rPr lang="en-US" sz="2400" dirty="0" err="1"/>
              <a:t>jenisnya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kata</a:t>
            </a:r>
            <a:r>
              <a:rPr lang="en-US" sz="2400" dirty="0"/>
              <a:t> </a:t>
            </a:r>
            <a:r>
              <a:rPr lang="en-US" sz="2400" dirty="0" err="1"/>
              <a:t>sandi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mengaktifkan</a:t>
            </a:r>
            <a:r>
              <a:rPr lang="en-US" sz="2400" u="sng" dirty="0">
                <a:solidFill>
                  <a:srgbClr val="FF0000"/>
                </a:solidFill>
              </a:rPr>
              <a:t>/</a:t>
            </a:r>
            <a:r>
              <a:rPr lang="en-US" sz="2400" u="sng" dirty="0" err="1">
                <a:solidFill>
                  <a:srgbClr val="FF0000"/>
                </a:solidFill>
              </a:rPr>
              <a:t>menonaktifkan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55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Kasus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lanj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472" y="1600200"/>
            <a:ext cx="8153400" cy="5000660"/>
          </a:xfrm>
        </p:spPr>
        <p:txBody>
          <a:bodyPr/>
          <a:lstStyle/>
          <a:p>
            <a:r>
              <a:rPr lang="en-US" u="sng" dirty="0" err="1">
                <a:solidFill>
                  <a:srgbClr val="FFFF00"/>
                </a:solidFill>
              </a:rPr>
              <a:t>Nomer</a:t>
            </a:r>
            <a:r>
              <a:rPr lang="en-US" u="sng" dirty="0">
                <a:solidFill>
                  <a:srgbClr val="FFFF00"/>
                </a:solidFill>
              </a:rPr>
              <a:t> </a:t>
            </a:r>
            <a:r>
              <a:rPr lang="en-US" u="sng" dirty="0" err="1">
                <a:solidFill>
                  <a:srgbClr val="FFFF00"/>
                </a:solidFill>
              </a:rPr>
              <a:t>telepon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 </a:t>
            </a:r>
            <a:r>
              <a:rPr lang="en-US" dirty="0" err="1"/>
              <a:t>masukan</a:t>
            </a:r>
            <a:r>
              <a:rPr lang="en-US" dirty="0"/>
              <a:t> (input)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event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u="sng" dirty="0">
                <a:solidFill>
                  <a:srgbClr val="FFFF00"/>
                </a:solidFill>
              </a:rPr>
              <a:t>sensor</a:t>
            </a:r>
            <a:r>
              <a:rPr lang="en-US" dirty="0"/>
              <a:t> </a:t>
            </a:r>
            <a:r>
              <a:rPr lang="en-US" dirty="0" err="1"/>
              <a:t>terjadi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event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u="sng" dirty="0">
                <a:solidFill>
                  <a:srgbClr val="FFFF00"/>
                </a:solidFill>
              </a:rPr>
              <a:t>sensor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SafeHome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u="sng" dirty="0" err="1">
                <a:solidFill>
                  <a:srgbClr val="FF0000"/>
                </a:solidFill>
              </a:rPr>
              <a:t>mengaktifkan</a:t>
            </a:r>
            <a:r>
              <a:rPr lang="en-US" dirty="0"/>
              <a:t> </a:t>
            </a:r>
            <a:r>
              <a:rPr lang="en-US" u="sng" dirty="0">
                <a:solidFill>
                  <a:srgbClr val="FFFF00"/>
                </a:solidFill>
              </a:rPr>
              <a:t>alarm </a:t>
            </a:r>
            <a:r>
              <a:rPr lang="en-US" u="sng" dirty="0" err="1">
                <a:solidFill>
                  <a:srgbClr val="FFFF00"/>
                </a:solidFill>
              </a:rPr>
              <a:t>suara</a:t>
            </a:r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web browser,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penel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u="sng" dirty="0" err="1">
                <a:solidFill>
                  <a:srgbClr val="FF0000"/>
                </a:solidFill>
              </a:rPr>
              <a:t>menampilkan</a:t>
            </a:r>
            <a:r>
              <a:rPr lang="en-US" dirty="0"/>
              <a:t> </a:t>
            </a:r>
            <a:r>
              <a:rPr lang="en-US" dirty="0" err="1"/>
              <a:t>pesan-pesan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status </a:t>
            </a:r>
            <a:r>
              <a:rPr lang="en-US" u="sng" dirty="0" err="1">
                <a:solidFill>
                  <a:srgbClr val="FFFF00"/>
                </a:solidFill>
              </a:rPr>
              <a:t>penel</a:t>
            </a:r>
            <a:r>
              <a:rPr lang="en-US" u="sng" dirty="0">
                <a:solidFill>
                  <a:srgbClr val="FFFF00"/>
                </a:solidFill>
              </a:rPr>
              <a:t> </a:t>
            </a:r>
            <a:r>
              <a:rPr lang="en-US" u="sng" dirty="0" err="1">
                <a:solidFill>
                  <a:srgbClr val="FFFF00"/>
                </a:solidFill>
              </a:rPr>
              <a:t>kendali</a:t>
            </a:r>
            <a:endParaRPr lang="en-US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Menyusun</a:t>
            </a:r>
            <a:r>
              <a:rPr lang="en-US" dirty="0" smtClean="0">
                <a:solidFill>
                  <a:schemeClr val="tx1"/>
                </a:solidFill>
              </a:rPr>
              <a:t> DFD – </a:t>
            </a:r>
            <a:r>
              <a:rPr lang="en-US" dirty="0" err="1" smtClean="0">
                <a:solidFill>
                  <a:schemeClr val="tx1"/>
                </a:solidFill>
              </a:rPr>
              <a:t>Analisis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DFD-</a:t>
            </a:r>
            <a:r>
              <a:rPr lang="en-US" dirty="0" err="1"/>
              <a:t>nya</a:t>
            </a:r>
            <a:r>
              <a:rPr lang="en-US" dirty="0"/>
              <a:t>?</a:t>
            </a:r>
          </a:p>
          <a:p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penghasil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?</a:t>
            </a:r>
          </a:p>
          <a:p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?</a:t>
            </a:r>
          </a:p>
          <a:p>
            <a:r>
              <a:rPr lang="en-US" dirty="0" err="1"/>
              <a:t>Apa</a:t>
            </a:r>
            <a:r>
              <a:rPr lang="en-US" dirty="0"/>
              <a:t>/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?</a:t>
            </a:r>
          </a:p>
          <a:p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/>
              <a:t>?</a:t>
            </a:r>
          </a:p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?</a:t>
            </a:r>
          </a:p>
          <a:p>
            <a:r>
              <a:rPr lang="en-US" dirty="0" err="1"/>
              <a:t>Kemana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?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penerimanya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Menyusun</a:t>
            </a:r>
            <a:r>
              <a:rPr lang="en-US" dirty="0" smtClean="0">
                <a:solidFill>
                  <a:schemeClr val="tx1"/>
                </a:solidFill>
              </a:rPr>
              <a:t> DFD – </a:t>
            </a:r>
            <a:r>
              <a:rPr lang="en-US" dirty="0" err="1" smtClean="0">
                <a:solidFill>
                  <a:schemeClr val="tx1"/>
                </a:solidFill>
              </a:rPr>
              <a:t>Analisis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/>
              <a:t>1. </a:t>
            </a:r>
            <a:r>
              <a:rPr lang="en-US" sz="2400" dirty="0" err="1"/>
              <a:t>Pisahkan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kata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benda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Entitas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&amp;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kata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kerja</a:t>
            </a:r>
            <a:r>
              <a:rPr lang="en-US" sz="2400" dirty="0"/>
              <a:t> (</a:t>
            </a:r>
            <a:r>
              <a:rPr lang="en-US" sz="2400" dirty="0" err="1"/>
              <a:t>aktifitas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/>
              <a:t>2. </a:t>
            </a:r>
            <a:r>
              <a:rPr lang="en-US" sz="2400" dirty="0" err="1"/>
              <a:t>Analisis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Aktifitas-aktifitas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konfigurasi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penel</a:t>
            </a:r>
            <a:r>
              <a:rPr lang="en-US" sz="2000" dirty="0"/>
              <a:t> </a:t>
            </a:r>
            <a:r>
              <a:rPr lang="en-US" sz="2000" dirty="0" err="1"/>
              <a:t>kendali</a:t>
            </a:r>
            <a:endParaRPr lang="en-US" sz="2000" dirty="0"/>
          </a:p>
          <a:p>
            <a:pPr lvl="1"/>
            <a:r>
              <a:rPr lang="en-US" sz="2000" dirty="0" err="1"/>
              <a:t>Memantau</a:t>
            </a:r>
            <a:r>
              <a:rPr lang="en-US" sz="2000" dirty="0"/>
              <a:t> sensor-sensor </a:t>
            </a:r>
            <a:r>
              <a:rPr lang="en-US" sz="2000" dirty="0" err="1"/>
              <a:t>melalui</a:t>
            </a:r>
            <a:r>
              <a:rPr lang="en-US" sz="2000" dirty="0"/>
              <a:t> panel </a:t>
            </a:r>
            <a:r>
              <a:rPr lang="en-US" sz="2000" dirty="0" err="1"/>
              <a:t>kendali</a:t>
            </a:r>
            <a:endParaRPr lang="en-US" sz="2000" dirty="0"/>
          </a:p>
          <a:p>
            <a:pPr lvl="1"/>
            <a:r>
              <a:rPr lang="en-US" sz="2000" dirty="0" err="1"/>
              <a:t>Berinteraksi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panel </a:t>
            </a:r>
            <a:r>
              <a:rPr lang="en-US" sz="2000" dirty="0" err="1"/>
              <a:t>kendali</a:t>
            </a:r>
            <a:endParaRPr lang="en-US" sz="2000" dirty="0"/>
          </a:p>
          <a:p>
            <a:pPr lvl="1"/>
            <a:r>
              <a:rPr lang="en-US" sz="2000" dirty="0" err="1"/>
              <a:t>Mangaktifkan</a:t>
            </a:r>
            <a:r>
              <a:rPr lang="en-US" sz="2000" dirty="0"/>
              <a:t>/</a:t>
            </a:r>
            <a:r>
              <a:rPr lang="en-US" sz="2000" dirty="0" err="1"/>
              <a:t>mnonaktifkan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panel </a:t>
            </a:r>
            <a:r>
              <a:rPr lang="en-US" sz="2000" dirty="0" err="1"/>
              <a:t>kendali</a:t>
            </a:r>
            <a:endParaRPr lang="en-US" sz="2000" dirty="0"/>
          </a:p>
          <a:p>
            <a:pPr lvl="1"/>
            <a:r>
              <a:rPr lang="en-US" sz="2000" dirty="0"/>
              <a:t>Sensor-sensor </a:t>
            </a:r>
            <a:r>
              <a:rPr lang="en-US" sz="2000" dirty="0" err="1"/>
              <a:t>mengaktifkan</a:t>
            </a:r>
            <a:r>
              <a:rPr lang="en-US" sz="2000" dirty="0"/>
              <a:t> alarm</a:t>
            </a:r>
          </a:p>
          <a:p>
            <a:pPr lvl="1"/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penggilan</a:t>
            </a:r>
            <a:r>
              <a:rPr lang="en-US" sz="2000" dirty="0"/>
              <a:t> </a:t>
            </a:r>
            <a:r>
              <a:rPr lang="en-US" sz="2000" dirty="0" err="1"/>
              <a:t>telpon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even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sensor</a:t>
            </a:r>
          </a:p>
          <a:p>
            <a:pPr lvl="1"/>
            <a:r>
              <a:rPr lang="en-US" sz="2000" dirty="0" err="1"/>
              <a:t>Menampilkan</a:t>
            </a:r>
            <a:r>
              <a:rPr lang="en-US" sz="2000" dirty="0"/>
              <a:t>  </a:t>
            </a:r>
            <a:r>
              <a:rPr lang="en-US" sz="2000" dirty="0" err="1"/>
              <a:t>pesan-pesan</a:t>
            </a:r>
            <a:r>
              <a:rPr lang="en-US" sz="2000" dirty="0"/>
              <a:t> &amp; </a:t>
            </a:r>
            <a:r>
              <a:rPr lang="en-US" sz="2000" dirty="0" err="1"/>
              <a:t>informasi</a:t>
            </a:r>
            <a:r>
              <a:rPr lang="en-US" sz="2000" dirty="0"/>
              <a:t> (status)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err="1"/>
              <a:t>antarmuka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pPr lvl="1">
              <a:buNone/>
            </a:pP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8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Menyusun</a:t>
            </a:r>
            <a:r>
              <a:rPr lang="en-US" dirty="0" smtClean="0">
                <a:solidFill>
                  <a:schemeClr val="tx1"/>
                </a:solidFill>
              </a:rPr>
              <a:t> DFD – </a:t>
            </a:r>
            <a:r>
              <a:rPr lang="en-US" dirty="0" err="1" smtClean="0">
                <a:solidFill>
                  <a:schemeClr val="tx1"/>
                </a:solidFill>
              </a:rPr>
              <a:t>Analisis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Perintah</a:t>
            </a:r>
            <a:r>
              <a:rPr lang="en-US" dirty="0" smtClean="0"/>
              <a:t>/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Panel </a:t>
            </a:r>
            <a:r>
              <a:rPr lang="en-US" dirty="0" err="1" smtClean="0"/>
              <a:t>Kendali</a:t>
            </a:r>
            <a:r>
              <a:rPr lang="en-US" dirty="0" smtClean="0"/>
              <a:t>, Sensor-sensor</a:t>
            </a:r>
          </a:p>
          <a:p>
            <a:endParaRPr lang="id-ID" dirty="0" smtClean="0"/>
          </a:p>
          <a:p>
            <a:r>
              <a:rPr lang="en-US" dirty="0" err="1" smtClean="0"/>
              <a:t>Penerima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/</a:t>
            </a:r>
            <a:r>
              <a:rPr lang="en-US" dirty="0" err="1" smtClean="0"/>
              <a:t>informasi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Alarm, </a:t>
            </a:r>
            <a:r>
              <a:rPr lang="en-US" dirty="0" err="1" smtClean="0"/>
              <a:t>Tampilan</a:t>
            </a:r>
            <a:r>
              <a:rPr lang="en-US" dirty="0" smtClean="0"/>
              <a:t> Panel </a:t>
            </a:r>
            <a:r>
              <a:rPr lang="en-US" dirty="0" err="1" smtClean="0"/>
              <a:t>Kendali</a:t>
            </a:r>
            <a:r>
              <a:rPr lang="en-US" dirty="0" smtClean="0"/>
              <a:t>, </a:t>
            </a:r>
            <a:r>
              <a:rPr lang="en-US" dirty="0" err="1" smtClean="0"/>
              <a:t>Nomer</a:t>
            </a:r>
            <a:r>
              <a:rPr lang="en-US" dirty="0" smtClean="0"/>
              <a:t> </a:t>
            </a:r>
            <a:r>
              <a:rPr lang="en-US" dirty="0" err="1" smtClean="0"/>
              <a:t>Telpon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3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DFD Level 0 / Context Diagram (CD)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5715016"/>
            <a:ext cx="8153400" cy="45718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DFD Level 0 / CD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SafeHome</a:t>
            </a:r>
            <a:endParaRPr lang="en-US" dirty="0"/>
          </a:p>
        </p:txBody>
      </p:sp>
      <p:pic>
        <p:nvPicPr>
          <p:cNvPr id="1027" name="Picture 3" descr="D:\JOB\NGAJAR\UDINUS\2013-FIK-TI Rekayasa Perangkat Lunak (RPL)\software engineering\z lain-lain z\IMG_20130922_00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473" y="1643050"/>
            <a:ext cx="7882469" cy="3857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10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192741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DFD Level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596" y="5857892"/>
            <a:ext cx="8153400" cy="60006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DFD Level 1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SafeHome</a:t>
            </a:r>
            <a:endParaRPr lang="en-US" dirty="0" smtClean="0"/>
          </a:p>
        </p:txBody>
      </p:sp>
      <p:pic>
        <p:nvPicPr>
          <p:cNvPr id="3074" name="Picture 2" descr="D:\JOB\NGAJAR\UDINUS\2013-FIK-TI Rekayasa Perangkat Lunak (RPL)\software engineering\z lain-lain z\IMG_20130922_0010.jpg"/>
          <p:cNvPicPr>
            <a:picLocks noChangeAspect="1" noChangeArrowheads="1"/>
          </p:cNvPicPr>
          <p:nvPr/>
        </p:nvPicPr>
        <p:blipFill>
          <a:blip r:embed="rId2"/>
          <a:srcRect t="1537"/>
          <a:stretch>
            <a:fillRect/>
          </a:stretch>
        </p:blipFill>
        <p:spPr bwMode="auto">
          <a:xfrm>
            <a:off x="2666976" y="1280090"/>
            <a:ext cx="6858048" cy="45778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00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</TotalTime>
  <Words>358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Calisto MT</vt:lpstr>
      <vt:lpstr>Trebuchet MS</vt:lpstr>
      <vt:lpstr>Wingdings 2</vt:lpstr>
      <vt:lpstr>Slate</vt:lpstr>
      <vt:lpstr>Contoh Penerapan DFD</vt:lpstr>
      <vt:lpstr>Contoh Kasus </vt:lpstr>
      <vt:lpstr>Contoh Kasus (lanj)</vt:lpstr>
      <vt:lpstr>Contoh Kasus (lanj)</vt:lpstr>
      <vt:lpstr>Menyusun DFD – Analisis</vt:lpstr>
      <vt:lpstr>Menyusun DFD – Analisis</vt:lpstr>
      <vt:lpstr>Menyusun DFD – Analisis</vt:lpstr>
      <vt:lpstr>DFD Level 0 / Context Diagram (CD)</vt:lpstr>
      <vt:lpstr>DFD Level 1</vt:lpstr>
      <vt:lpstr>DFD Level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admin</cp:lastModifiedBy>
  <cp:revision>2</cp:revision>
  <dcterms:created xsi:type="dcterms:W3CDTF">2018-04-04T09:14:26Z</dcterms:created>
  <dcterms:modified xsi:type="dcterms:W3CDTF">2022-04-11T14:44:35Z</dcterms:modified>
</cp:coreProperties>
</file>