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7BD3-82DA-4AF1-9855-D14B22551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2B64-4F95-4E72-A363-34287F8D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foundry.com/software-engineering-questions-answers/#software-engineering-basics" TargetMode="External"/><Relationship Id="rId2" Type="http://schemas.openxmlformats.org/officeDocument/2006/relationships/hyperlink" Target="https://engineeringinterviewquestions.com/software-engineering-multiple-choice-questions-and-answe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Responsi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(RPL)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8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Ganda – RPL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https://engineeringinterviewquestions.com/software-engineering-multiple-choice-questions-and-answers/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https://www.sanfoundry.com/software-engineering-questions-answers/#software-engineering-basics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8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Responsi</vt:lpstr>
      <vt:lpstr>Link Latihan Soal Pilihan Ganda – RPL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</dc:title>
  <dc:creator>admin</dc:creator>
  <cp:lastModifiedBy>admin</cp:lastModifiedBy>
  <cp:revision>4</cp:revision>
  <dcterms:created xsi:type="dcterms:W3CDTF">2022-04-11T14:36:30Z</dcterms:created>
  <dcterms:modified xsi:type="dcterms:W3CDTF">2022-04-12T08:42:49Z</dcterms:modified>
</cp:coreProperties>
</file>