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4:54:56.5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458 2 24575,'211'-2'0,"214"5"0,-125 13 0,430 12 0,-728-28 0,42-2 0,0 3 0,0 1 0,0 3 0,60 13 0,-97-16 0,209 67 0,-202-63 0,339 124 0,-318-119 0,167 52 0,-194-60 0,1 1 0,0 0 0,-1 1 0,0 0 0,0 0 0,-1 1 0,1 0 0,-1 0 0,0 1 0,-1 0 0,0 0 0,0 1 0,0-1 0,-1 1 0,0 1 0,5 12 0,34 45 0,-5-8 0,-9 0 0,25 68 0,-38-84 0,-11-30 0,0-2 0,0 1 0,1 0 0,0-1 0,1-1 0,0 1 0,16 13 0,1-1 0,43 28 0,13-1 0,-62-40 0,0 1 0,-1 1 0,-1 1 0,0 0 0,-1 2 0,0 0 0,19 21 0,18 32 0,-3 3 0,72 131 0,-111-176 0,10 34 0,-15-41 0,0 0 0,1 0 0,1-1 0,14 22 0,-1-7 0,-2 1 0,-1 1 0,-1 1 0,-2 1 0,-2 0 0,-1 0 0,-1 1 0,-3 1 0,8 68 0,-6 386 0,-11-339 0,1-128 0,0-1 0,-2 0 0,-1 1 0,-1-1 0,-1 0 0,-1 0 0,-1-1 0,-1 1 0,-1-2 0,-1 1 0,-1-1 0,-22 33 0,3-16 0,12-17 0,1 1 0,1 1 0,1 1 0,-12 27 0,17-32 0,0 0 0,-1-1 0,-1 0 0,-1-1 0,-22 24 0,-29 42 0,-7 7 0,60-79 0,0-1 0,0-1 0,-1 1 0,0-2 0,-20 12 0,9-8 0,1 1 0,0 1 0,1 1 0,1 1 0,-28 30 0,-42 38 0,63-52 0,1 2 0,2 0 0,1 1 0,-19 43 0,36-69 0,0 0 0,0-1 0,-1 1 0,0-1 0,-1-1 0,0 1 0,0-1 0,-11 8 0,-81 53 0,62-45 0,-187 109 0,18-13 0,167-95 0,-1 0 0,-1-3 0,-2-2 0,0-1 0,0-3 0,-89 21 0,61-21 0,52-10 0,0-1 0,0 0 0,-1-2 0,0 0 0,0-2 0,0 0 0,0-1 0,-37-6 0,6-8 0,2-3 0,0-2 0,-89-47 0,55 24 0,-34-10 0,-227-69 0,294 107 0,1-3 0,-95-47 0,116 49 0,1-2 0,1-1 0,1-2 0,0 0 0,-45-48 0,-166-235 0,28-20 0,148 220 0,-74-110 0,95 157 0,-63-115 0,90 144 0,1-2 0,1 1 0,1-2 0,2 1 0,0-1 0,-4-54 0,7-11 0,4 0 0,15-122 0,45-187 0,-54 370 0,4-58 0,-8 66 0,1 1 0,11-50 0,53-125 0,-45 142 0,17-83 0,-29 99 0,2 1 0,17-44 0,-1 19 0,49-107 0,-59 138 0,2 1 0,42-56 0,61-43 0,-14 17 0,-46 47 0,20-26 0,-78 90 5,-1-1 0,0 0 0,0-1 0,-1 1 0,0 0 1,0-1-1,0 1 0,-1-1 0,2-11 0,3-17-1421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ECC9-9870-41ED-963F-DC334166524C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196E-9833-43BA-B82F-81199D5490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149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ECC9-9870-41ED-963F-DC334166524C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196E-9833-43BA-B82F-81199D5490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966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ECC9-9870-41ED-963F-DC334166524C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196E-9833-43BA-B82F-81199D54901E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89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ECC9-9870-41ED-963F-DC334166524C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196E-9833-43BA-B82F-81199D5490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9507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ECC9-9870-41ED-963F-DC334166524C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196E-9833-43BA-B82F-81199D54901E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740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ECC9-9870-41ED-963F-DC334166524C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196E-9833-43BA-B82F-81199D5490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832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ECC9-9870-41ED-963F-DC334166524C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196E-9833-43BA-B82F-81199D5490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19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ECC9-9870-41ED-963F-DC334166524C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196E-9833-43BA-B82F-81199D5490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6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ECC9-9870-41ED-963F-DC334166524C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196E-9833-43BA-B82F-81199D5490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984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ECC9-9870-41ED-963F-DC334166524C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196E-9833-43BA-B82F-81199D5490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721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ECC9-9870-41ED-963F-DC334166524C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196E-9833-43BA-B82F-81199D5490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573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ECC9-9870-41ED-963F-DC334166524C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196E-9833-43BA-B82F-81199D5490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990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ECC9-9870-41ED-963F-DC334166524C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196E-9833-43BA-B82F-81199D5490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243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ECC9-9870-41ED-963F-DC334166524C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196E-9833-43BA-B82F-81199D5490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142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ECC9-9870-41ED-963F-DC334166524C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196E-9833-43BA-B82F-81199D5490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239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ECC9-9870-41ED-963F-DC334166524C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196E-9833-43BA-B82F-81199D5490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477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6ECC9-9870-41ED-963F-DC334166524C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F0196E-9833-43BA-B82F-81199D5490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048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1702-B242-486D-E95E-5C332CBAE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975" y="1927795"/>
            <a:ext cx="7766936" cy="1646302"/>
          </a:xfrm>
        </p:spPr>
        <p:txBody>
          <a:bodyPr/>
          <a:lstStyle/>
          <a:p>
            <a:r>
              <a:rPr lang="en-US" dirty="0" err="1"/>
              <a:t>Kelompok</a:t>
            </a:r>
            <a:br>
              <a:rPr lang="en-US" dirty="0"/>
            </a:b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5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DC59D-AD04-6C47-E4D2-CD095951F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Clara </a:t>
            </a:r>
            <a:r>
              <a:rPr lang="en-US" sz="2000" dirty="0" err="1"/>
              <a:t>Edrea</a:t>
            </a:r>
            <a:r>
              <a:rPr lang="en-US" sz="2000" dirty="0"/>
              <a:t> </a:t>
            </a:r>
            <a:r>
              <a:rPr lang="en-US" sz="2000" dirty="0" err="1"/>
              <a:t>Evelyna</a:t>
            </a:r>
            <a:r>
              <a:rPr lang="en-US" sz="2000" dirty="0"/>
              <a:t> Sony Putri 		(A11.2021.13374)</a:t>
            </a:r>
          </a:p>
          <a:p>
            <a:pPr algn="l"/>
            <a:r>
              <a:rPr lang="en-US" sz="2000" dirty="0" err="1"/>
              <a:t>Faza</a:t>
            </a:r>
            <a:r>
              <a:rPr lang="en-US" sz="2000" dirty="0"/>
              <a:t> </a:t>
            </a:r>
            <a:r>
              <a:rPr lang="en-US" sz="2000" dirty="0" err="1"/>
              <a:t>Faresha</a:t>
            </a:r>
            <a:r>
              <a:rPr lang="en-US" sz="2000" dirty="0"/>
              <a:t> </a:t>
            </a:r>
            <a:r>
              <a:rPr lang="en-US" sz="2000" dirty="0" err="1"/>
              <a:t>Affandi</a:t>
            </a:r>
            <a:r>
              <a:rPr lang="en-US" sz="2000" dirty="0"/>
              <a:t> 				(A11.2021.13917)</a:t>
            </a:r>
          </a:p>
          <a:p>
            <a:pPr algn="l"/>
            <a:r>
              <a:rPr lang="en-US" sz="2000" dirty="0"/>
              <a:t>Muhammad Maulana </a:t>
            </a:r>
            <a:r>
              <a:rPr lang="en-US" sz="2000" dirty="0" err="1"/>
              <a:t>Hikam</a:t>
            </a:r>
            <a:r>
              <a:rPr lang="en-US" sz="2000" dirty="0"/>
              <a:t> 			(A11.2021.13550)</a:t>
            </a:r>
          </a:p>
          <a:p>
            <a:pPr algn="l"/>
            <a:r>
              <a:rPr lang="en-US" sz="2000" dirty="0" err="1"/>
              <a:t>Yohanes</a:t>
            </a:r>
            <a:r>
              <a:rPr lang="en-US" sz="2000" dirty="0"/>
              <a:t> Dimas </a:t>
            </a:r>
            <a:r>
              <a:rPr lang="en-US" sz="2000" dirty="0" err="1"/>
              <a:t>Pratama</a:t>
            </a:r>
            <a:r>
              <a:rPr lang="en-US" sz="2000" dirty="0"/>
              <a:t> 			(A11.2021.13254)</a:t>
            </a:r>
            <a:endParaRPr lang="en-ID" sz="2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BF6621F-25E8-5935-2928-BC895DA6245F}"/>
              </a:ext>
            </a:extLst>
          </p:cNvPr>
          <p:cNvSpPr txBox="1">
            <a:spLocks/>
          </p:cNvSpPr>
          <p:nvPr/>
        </p:nvSpPr>
        <p:spPr>
          <a:xfrm>
            <a:off x="1659467" y="4203233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D" sz="2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73B1B3-D7E2-803C-A710-855DD07622FF}"/>
              </a:ext>
            </a:extLst>
          </p:cNvPr>
          <p:cNvSpPr txBox="1">
            <a:spLocks/>
          </p:cNvSpPr>
          <p:nvPr/>
        </p:nvSpPr>
        <p:spPr>
          <a:xfrm>
            <a:off x="903328" y="2080195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rgbClr val="FF0000"/>
                </a:solidFill>
                <a:latin typeface="Forte" panose="03060902040502070203" pitchFamily="66" charset="0"/>
              </a:rPr>
              <a:t>Membangun</a:t>
            </a:r>
            <a:r>
              <a:rPr lang="en-US" sz="2000" dirty="0">
                <a:solidFill>
                  <a:srgbClr val="FF0000"/>
                </a:solidFill>
                <a:latin typeface="Forte" panose="03060902040502070203" pitchFamily="66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Forte" panose="03060902040502070203" pitchFamily="66" charset="0"/>
              </a:rPr>
              <a:t>Jaringan</a:t>
            </a:r>
            <a:r>
              <a:rPr lang="en-US" sz="2000" dirty="0">
                <a:solidFill>
                  <a:srgbClr val="FF0000"/>
                </a:solidFill>
                <a:latin typeface="Forte" panose="03060902040502070203" pitchFamily="66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Forte" panose="03060902040502070203" pitchFamily="66" charset="0"/>
              </a:rPr>
              <a:t>Ad-Hoc Wireless</a:t>
            </a:r>
            <a:endParaRPr lang="en-ID" sz="2000" dirty="0">
              <a:solidFill>
                <a:srgbClr val="FF0000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0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B7C389-AB02-D4C5-A7FD-035177CA8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6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B5A571-9831-C85B-11B6-ABC1ECB7B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6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04C27-E604-AD37-27DD-E8CC0EAC0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C54F0A-8B25-A2E3-8040-36CDC5620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7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C91D-F522-C64C-74CE-308896E0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4" y="29464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err="1"/>
              <a:t>Sekian</a:t>
            </a:r>
            <a:r>
              <a:rPr lang="en-US" sz="5400" dirty="0"/>
              <a:t> dan </a:t>
            </a:r>
            <a:r>
              <a:rPr lang="en-US" sz="5400" dirty="0" err="1"/>
              <a:t>Terimakasih</a:t>
            </a:r>
            <a:r>
              <a:rPr lang="en-US" sz="5400" dirty="0"/>
              <a:t>!!!</a:t>
            </a:r>
            <a:endParaRPr lang="en-ID" sz="5400" dirty="0"/>
          </a:p>
        </p:txBody>
      </p:sp>
    </p:spTree>
    <p:extLst>
      <p:ext uri="{BB962C8B-B14F-4D97-AF65-F5344CB8AC3E}">
        <p14:creationId xmlns:p14="http://schemas.microsoft.com/office/powerpoint/2010/main" val="328704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C6729B-E3B7-DE0A-5D88-DABD19CC3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2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070D8-3EC5-0CEE-0DB0-FE08CD27C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4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9C1AE-DCB8-9A51-11C3-9B8509D0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1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D74B58-F034-74BC-C084-9AF9E257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75797E-18D4-2997-BAB8-2769C6EB8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3352F0-0AA1-8A9F-E10A-99F839529135}"/>
                  </a:ext>
                </a:extLst>
              </p14:cNvPr>
              <p14:cNvContentPartPr/>
              <p14:nvPr/>
            </p14:nvContentPartPr>
            <p14:xfrm>
              <a:off x="9776406" y="2687717"/>
              <a:ext cx="1587600" cy="170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3352F0-0AA1-8A9F-E10A-99F8395291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8766" y="2669717"/>
                <a:ext cx="1623240" cy="17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15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1DD688-EBA2-EE63-2E3E-F968B3493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1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1473FE-003C-D704-A3A4-B49D06C11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8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3436B-B246-FCE4-A27B-D339540F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816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51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Forte</vt:lpstr>
      <vt:lpstr>Trebuchet MS</vt:lpstr>
      <vt:lpstr>Wingdings 3</vt:lpstr>
      <vt:lpstr>Facet</vt:lpstr>
      <vt:lpstr>Kelompok Jaringan Komputer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Sekian dan Terimakasih!!!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Jarkom 5</dc:title>
  <dc:creator>pf3c0yqc@outlook.com</dc:creator>
  <cp:lastModifiedBy>pf3c0yqc@outlook.com</cp:lastModifiedBy>
  <cp:revision>5</cp:revision>
  <dcterms:created xsi:type="dcterms:W3CDTF">2022-09-12T23:31:47Z</dcterms:created>
  <dcterms:modified xsi:type="dcterms:W3CDTF">2022-09-15T04:55:18Z</dcterms:modified>
</cp:coreProperties>
</file>