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43" r:id="rId3"/>
    <p:sldId id="344" r:id="rId4"/>
    <p:sldId id="345" r:id="rId5"/>
    <p:sldId id="348" r:id="rId6"/>
    <p:sldId id="347" r:id="rId7"/>
    <p:sldId id="358" r:id="rId8"/>
    <p:sldId id="359" r:id="rId9"/>
    <p:sldId id="351" r:id="rId10"/>
    <p:sldId id="360" r:id="rId11"/>
    <p:sldId id="361" r:id="rId12"/>
    <p:sldId id="362" r:id="rId13"/>
    <p:sldId id="363" r:id="rId14"/>
    <p:sldId id="356" r:id="rId15"/>
    <p:sldId id="364" r:id="rId16"/>
    <p:sldId id="258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Code Light" panose="020B0809050000020004" pitchFamily="49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D1334-1B21-4DB3-B141-8AF91B06B071}">
  <a:tblStyle styleId="{62CD1334-1B21-4DB3-B141-8AF91B06B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5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2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07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4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82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618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4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3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9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0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66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Double Linked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STRUKTUR DATA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Game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2500"/>
              <a:buFont typeface="Oswald"/>
              <a:buNone/>
              <a:tabLst/>
              <a:defRPr/>
            </a:pPr>
            <a:r>
              <a:rPr lang="en-US" sz="1000" b="1" dirty="0" err="1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Kelompok</a:t>
            </a:r>
            <a:r>
              <a:rPr lang="en-US" sz="1000" b="1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 5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E2E2E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build="p"/>
      <p:bldP spid="3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HANYA ADA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head == tail){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3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DEPAN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LEBIH DARI 1 DAN DI TENGAH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BELAKANG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tail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/:03 - DELETE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4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CONTENTS</a:t>
            </a: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4984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/:04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5;p37">
            <a:extLst>
              <a:ext uri="{FF2B5EF4-FFF2-40B4-BE49-F238E27FC236}">
                <a16:creationId xmlns:a16="http://schemas.microsoft.com/office/drawing/2014/main" id="{C0E97334-8696-E2C9-C600-C2BE04596D56}"/>
              </a:ext>
            </a:extLst>
          </p:cNvPr>
          <p:cNvSpPr txBox="1">
            <a:spLocks/>
          </p:cNvSpPr>
          <p:nvPr/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/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8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//FUNGSI UNTUK MENAMPILKAN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masih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kosong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Game :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| 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/:04 - SHOW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STRUKTUR DATA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Kelompok 5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&lt;THANKS!&gt;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asik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? BUKAN!!!</a:t>
            </a:r>
            <a:endParaRPr dirty="0"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LIST GAME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A11.2021.13550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Maulana Hikam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A11.2021.13254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Yohanes Dimas Pratama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A11.2021.13917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Faresha</a:t>
            </a:r>
            <a:r>
              <a:rPr lang="en-US" dirty="0"/>
              <a:t> </a:t>
            </a:r>
            <a:r>
              <a:rPr lang="en-US" dirty="0" err="1"/>
              <a:t>Affandi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9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/>
      <p:bldP spid="762" grpId="0"/>
      <p:bldP spid="763" grpId="0" build="p"/>
      <p:bldP spid="764" grpId="0"/>
      <p:bldP spid="765" grpId="0" build="p"/>
      <p:bldP spid="766" grpId="0"/>
      <p:bldP spid="7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/Variabel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 yang digunakan pada studi kasus list game.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/Insert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insert menggunakan sistem sorting.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/Delete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Menghapus data sesuai dengan data yang akan dicari.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/Show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Menampilkan data yang sudah dimasukkan.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/TABLE OF CONTENTS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LIST GAME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8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/>
      <p:bldP spid="536" grpId="0"/>
      <p:bldP spid="537" grpId="0" build="p"/>
      <p:bldP spid="538" grpId="0"/>
      <p:bldP spid="539" grpId="0"/>
      <p:bldP spid="540" grpId="0" build="p"/>
      <p:bldP spid="541" grpId="0"/>
      <p:bldP spid="542" grpId="0"/>
      <p:bldP spid="543" grpId="0" build="p"/>
      <p:bldP spid="544" grpId="0"/>
      <p:bldP spid="545" grpId="0"/>
      <p:bldP spid="546" grpId="0" build="p"/>
      <p:bldP spid="5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/:01</a:t>
            </a:r>
            <a:endParaRPr sz="4000"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Menggunakan variable nama dan tahun release.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6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*next;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/:01 - VARIABLE</a:t>
            </a: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0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E5A083"/>
                </a:solidFill>
              </a:rPr>
              <a:t>/:02</a:t>
            </a:r>
            <a:endParaRPr sz="4000" dirty="0">
              <a:solidFill>
                <a:srgbClr val="E5A083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insert dengan metode automatic sorting.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6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//JIKA DATA LEBIH KECIL DARI HEAD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tail;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//PENGECEKAN DATA BARU LEBIH KECIL DARI NODE BANTU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/:02 - </a:t>
            </a: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INSERT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swald"/>
                <a:ea typeface="Oswald"/>
                <a:cs typeface="Oswald"/>
                <a:sym typeface="Oswald"/>
              </a:rPr>
              <a:t>CONTENTS</a:t>
            </a:r>
            <a:endParaRPr lang="en-US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DLL Circular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/:03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5;p37">
            <a:extLst>
              <a:ext uri="{FF2B5EF4-FFF2-40B4-BE49-F238E27FC236}">
                <a16:creationId xmlns:a16="http://schemas.microsoft.com/office/drawing/2014/main" id="{65627F10-B0C4-DA52-1853-C84BADDC8314}"/>
              </a:ext>
            </a:extLst>
          </p:cNvPr>
          <p:cNvSpPr txBox="1">
            <a:spLocks/>
          </p:cNvSpPr>
          <p:nvPr/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/>
            <a:r>
              <a:rPr lang="nn-NO" dirty="0"/>
              <a:t>Menghapus data sesuai dengan data yang akan dicari.</a:t>
            </a:r>
          </a:p>
        </p:txBody>
      </p:sp>
    </p:spTree>
    <p:extLst>
      <p:ext uri="{BB962C8B-B14F-4D97-AF65-F5344CB8AC3E}">
        <p14:creationId xmlns:p14="http://schemas.microsoft.com/office/powerpoint/2010/main" val="34452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  <p:bldP spid="2" grpId="0"/>
    </p:bld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676</Words>
  <Application>Microsoft Office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Fira Code</vt:lpstr>
      <vt:lpstr>Consolas</vt:lpstr>
      <vt:lpstr>Fira Code Light</vt:lpstr>
      <vt:lpstr>Oswald</vt:lpstr>
      <vt:lpstr>Arial</vt:lpstr>
      <vt:lpstr>How to Code Workshop by Slidesgo</vt:lpstr>
      <vt:lpstr>List Game</vt:lpstr>
      <vt:lpstr>Kelompok 5</vt:lpstr>
      <vt:lpstr>/Variabel</vt:lpstr>
      <vt:lpstr>Variable</vt:lpstr>
      <vt:lpstr>PowerPoint Presentation</vt:lpstr>
      <vt:lpstr>Insert</vt:lpstr>
      <vt:lpstr>PowerPoint Presentation</vt:lpstr>
      <vt:lpstr>PowerPoint Presentation</vt:lpstr>
      <vt:lpstr>Delete</vt:lpstr>
      <vt:lpstr>PowerPoint Presentation</vt:lpstr>
      <vt:lpstr>PowerPoint Presentation</vt:lpstr>
      <vt:lpstr>PowerPoint Presentation</vt:lpstr>
      <vt:lpstr>PowerPoint Presentation</vt:lpstr>
      <vt:lpstr>Show</vt:lpstr>
      <vt:lpstr>PowerPoint Presentation</vt:lpstr>
      <vt:lpstr>&lt;THANKS!&gt;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Game</dc:title>
  <cp:lastModifiedBy>Dimas Pratama</cp:lastModifiedBy>
  <cp:revision>12</cp:revision>
  <dcterms:modified xsi:type="dcterms:W3CDTF">2022-11-30T17:28:28Z</dcterms:modified>
</cp:coreProperties>
</file>