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6"/>
  </p:notesMasterIdLst>
  <p:sldIdLst>
    <p:sldId id="257" r:id="rId2"/>
    <p:sldId id="258" r:id="rId3"/>
    <p:sldId id="276"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5326" autoAdjust="0"/>
  </p:normalViewPr>
  <p:slideViewPr>
    <p:cSldViewPr snapToGrid="0">
      <p:cViewPr>
        <p:scale>
          <a:sx n="77" d="100"/>
          <a:sy n="77" d="100"/>
        </p:scale>
        <p:origin x="-450" y="1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5/25/2021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xmlns=""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xmlns=""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xmlns=""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xmlns=""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xmlns=""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xmlns=""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xmlns=""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xmlns=""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xmlns=""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xmlns=""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xmlns=""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xmlns=""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xmlns=""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xmlns=""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xmlns=""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xmlns=""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xmlns=""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xmlns=""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xmlns=""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xmlns=""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xmlns=""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xmlns=""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xmlns=""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0C0FC20F-AFC7-44B2-9D9C-E682CAB2AA88}"/>
              </a:ext>
            </a:extLst>
          </p:cNvPr>
          <p:cNvSpPr>
            <a:spLocks noGrp="1"/>
          </p:cNvSpPr>
          <p:nvPr>
            <p:ph type="subTitle" idx="1"/>
          </p:nvPr>
        </p:nvSpPr>
        <p:spPr>
          <a:xfrm>
            <a:off x="3115076" y="3732447"/>
            <a:ext cx="4778189" cy="1189952"/>
          </a:xfrm>
        </p:spPr>
        <p:txBody>
          <a:bodyPr>
            <a:normAutofit/>
          </a:bodyPr>
          <a:lstStyle/>
          <a:p>
            <a:pPr algn="ctr">
              <a:lnSpc>
                <a:spcPct val="100000"/>
              </a:lnSpc>
              <a:spcBef>
                <a:spcPts val="0"/>
              </a:spcBef>
            </a:pPr>
            <a:r>
              <a:rPr lang="en-US" i="0" dirty="0" smtClean="0">
                <a:latin typeface="Signika"/>
              </a:rPr>
              <a:t>Tim </a:t>
            </a:r>
            <a:r>
              <a:rPr lang="en-US" i="0" dirty="0" err="1" smtClean="0">
                <a:latin typeface="Signika"/>
              </a:rPr>
              <a:t>Penyusun</a:t>
            </a:r>
            <a:r>
              <a:rPr lang="en-US" i="0" dirty="0" smtClean="0">
                <a:latin typeface="Signika"/>
              </a:rPr>
              <a:t> </a:t>
            </a:r>
          </a:p>
          <a:p>
            <a:pPr algn="ctr">
              <a:lnSpc>
                <a:spcPct val="100000"/>
              </a:lnSpc>
              <a:spcBef>
                <a:spcPts val="0"/>
              </a:spcBef>
            </a:pPr>
            <a:r>
              <a:rPr lang="en-US" i="0" dirty="0" smtClean="0">
                <a:latin typeface="Signika"/>
              </a:rPr>
              <a:t>RPS </a:t>
            </a:r>
            <a:r>
              <a:rPr lang="en-US" i="0" dirty="0" err="1" smtClean="0">
                <a:latin typeface="Signika"/>
              </a:rPr>
              <a:t>Etika</a:t>
            </a:r>
            <a:r>
              <a:rPr lang="en-US" i="0" dirty="0" smtClean="0">
                <a:latin typeface="Signika"/>
              </a:rPr>
              <a:t> </a:t>
            </a:r>
            <a:r>
              <a:rPr lang="en-US" i="0" dirty="0" err="1" smtClean="0">
                <a:latin typeface="Signika"/>
              </a:rPr>
              <a:t>Profesi</a:t>
            </a:r>
            <a:endParaRPr lang="en-ID" sz="1600" dirty="0">
              <a:latin typeface="Signika"/>
            </a:endParaRPr>
          </a:p>
        </p:txBody>
      </p:sp>
      <p:sp>
        <p:nvSpPr>
          <p:cNvPr id="6" name="Title Placeholder 1">
            <a:extLst>
              <a:ext uri="{FF2B5EF4-FFF2-40B4-BE49-F238E27FC236}">
                <a16:creationId xmlns:a16="http://schemas.microsoft.com/office/drawing/2014/main" xmlns=""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xmlns=""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smtClean="0">
                <a:solidFill>
                  <a:schemeClr val="accent2">
                    <a:lumMod val="75000"/>
                  </a:schemeClr>
                </a:solidFill>
                <a:latin typeface="Arial Black" panose="020B0A04020102020204" pitchFamily="34" charset="0"/>
                <a:cs typeface="Arial" panose="020B0604020202020204" pitchFamily="34" charset="0"/>
              </a:rPr>
              <a:t>TEKNIK INFORMATIKA – S1</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a16="http://schemas.microsoft.com/office/drawing/2014/main" xmlns="" id="{C01F5CEC-401E-4E00-A99A-912964B5934F}"/>
              </a:ext>
            </a:extLst>
          </p:cNvPr>
          <p:cNvSpPr>
            <a:spLocks noGrp="1"/>
          </p:cNvSpPr>
          <p:nvPr>
            <p:ph type="ctrTitle"/>
          </p:nvPr>
        </p:nvSpPr>
        <p:spPr>
          <a:xfrm>
            <a:off x="1860400" y="2006221"/>
            <a:ext cx="7896234" cy="1616691"/>
          </a:xfrm>
        </p:spPr>
        <p:txBody>
          <a:bodyPr>
            <a:noAutofit/>
          </a:bodyPr>
          <a:lstStyle/>
          <a:p>
            <a:pPr lvl="1"/>
            <a:r>
              <a:rPr lang="en-US" sz="3200" dirty="0" smtClean="0">
                <a:solidFill>
                  <a:schemeClr val="accent1"/>
                </a:solidFill>
                <a:latin typeface="Signika" pitchFamily="50" charset="0"/>
              </a:rPr>
              <a:t>UU No. 28  </a:t>
            </a:r>
            <a:r>
              <a:rPr lang="en-US" sz="3200" dirty="0" err="1" smtClean="0">
                <a:solidFill>
                  <a:schemeClr val="accent1"/>
                </a:solidFill>
                <a:latin typeface="Signika" pitchFamily="50" charset="0"/>
              </a:rPr>
              <a:t>Tahun</a:t>
            </a:r>
            <a:r>
              <a:rPr lang="en-US" sz="3200" dirty="0" smtClean="0">
                <a:solidFill>
                  <a:schemeClr val="accent1"/>
                </a:solidFill>
                <a:latin typeface="Signika" pitchFamily="50" charset="0"/>
              </a:rPr>
              <a:t> 2014  </a:t>
            </a:r>
            <a:r>
              <a:rPr lang="en-US" sz="3200" dirty="0" err="1" smtClean="0">
                <a:solidFill>
                  <a:schemeClr val="accent1"/>
                </a:solidFill>
                <a:latin typeface="Signika" pitchFamily="50" charset="0"/>
              </a:rPr>
              <a:t>Tentang</a:t>
            </a:r>
            <a:r>
              <a:rPr lang="en-US" sz="3200" dirty="0" smtClean="0">
                <a:solidFill>
                  <a:schemeClr val="accent1"/>
                </a:solidFill>
                <a:latin typeface="Signika" pitchFamily="50" charset="0"/>
              </a:rPr>
              <a:t> </a:t>
            </a:r>
            <a:r>
              <a:rPr lang="en-US" sz="3200" dirty="0" err="1" smtClean="0">
                <a:solidFill>
                  <a:schemeClr val="accent1"/>
                </a:solidFill>
                <a:latin typeface="Signika" pitchFamily="50" charset="0"/>
              </a:rPr>
              <a:t>Hak</a:t>
            </a:r>
            <a:r>
              <a:rPr lang="en-US" sz="3200" dirty="0" smtClean="0">
                <a:solidFill>
                  <a:schemeClr val="accent1"/>
                </a:solidFill>
                <a:latin typeface="Signika" pitchFamily="50" charset="0"/>
              </a:rPr>
              <a:t> </a:t>
            </a:r>
            <a:r>
              <a:rPr lang="en-US" sz="3200" dirty="0" err="1" smtClean="0">
                <a:solidFill>
                  <a:schemeClr val="accent1"/>
                </a:solidFill>
                <a:latin typeface="Signika" pitchFamily="50" charset="0"/>
              </a:rPr>
              <a:t>Cipta</a:t>
            </a:r>
            <a:r>
              <a:rPr lang="en-US" sz="3200" dirty="0" smtClean="0">
                <a:solidFill>
                  <a:schemeClr val="accent1"/>
                </a:solidFill>
                <a:latin typeface="Signika" pitchFamily="50" charset="0"/>
              </a:rPr>
              <a:t/>
            </a:r>
            <a:br>
              <a:rPr lang="en-US" sz="3200" dirty="0" smtClean="0">
                <a:solidFill>
                  <a:schemeClr val="accent1"/>
                </a:solidFill>
                <a:latin typeface="Signika" pitchFamily="50" charset="0"/>
              </a:rPr>
            </a:br>
            <a:endParaRPr lang="en-ID" sz="3200" dirty="0">
              <a:solidFill>
                <a:schemeClr val="accent1"/>
              </a:solidFill>
              <a:latin typeface="Signika" pitchFamily="50" charset="0"/>
            </a:endParaRPr>
          </a:p>
        </p:txBody>
      </p:sp>
      <p:sp>
        <p:nvSpPr>
          <p:cNvPr id="10" name="Subtitle 4">
            <a:extLst>
              <a:ext uri="{FF2B5EF4-FFF2-40B4-BE49-F238E27FC236}">
                <a16:creationId xmlns:a16="http://schemas.microsoft.com/office/drawing/2014/main" xmlns="" id="{6255887C-233F-4CCB-8162-74F2F25F242F}"/>
              </a:ext>
            </a:extLst>
          </p:cNvPr>
          <p:cNvSpPr txBox="1">
            <a:spLocks/>
          </p:cNvSpPr>
          <p:nvPr/>
        </p:nvSpPr>
        <p:spPr>
          <a:xfrm>
            <a:off x="9324975" y="665384"/>
            <a:ext cx="2295526"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800" b="1" dirty="0" smtClean="0">
                <a:solidFill>
                  <a:schemeClr val="accent5">
                    <a:lumMod val="75000"/>
                  </a:schemeClr>
                </a:solidFill>
              </a:rPr>
              <a:t>ETIKA PROFESI</a:t>
            </a:r>
            <a:endParaRPr lang="en-ID" sz="1800" b="1" dirty="0">
              <a:solidFill>
                <a:schemeClr val="accent5">
                  <a:lumMod val="75000"/>
                </a:schemeClr>
              </a:solidFill>
            </a:endParaRP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Biaya</a:t>
            </a:r>
            <a:endParaRPr lang="en-US" dirty="0"/>
          </a:p>
        </p:txBody>
      </p:sp>
      <p:sp>
        <p:nvSpPr>
          <p:cNvPr id="3" name="Content Placeholder 2"/>
          <p:cNvSpPr>
            <a:spLocks noGrp="1"/>
          </p:cNvSpPr>
          <p:nvPr>
            <p:ph idx="1"/>
          </p:nvPr>
        </p:nvSpPr>
        <p:spPr/>
        <p:txBody>
          <a:bodyPr>
            <a:noAutofit/>
          </a:bodyPr>
          <a:lstStyle/>
          <a:p>
            <a:r>
              <a:rPr lang="en-US" sz="2000" b="1" dirty="0" err="1" smtClean="0">
                <a:latin typeface="Signika" pitchFamily="50" charset="0"/>
              </a:rPr>
              <a:t>Pasal</a:t>
            </a:r>
            <a:r>
              <a:rPr lang="en-US" sz="2000" b="1" dirty="0" smtClean="0">
                <a:latin typeface="Signika" pitchFamily="50" charset="0"/>
              </a:rPr>
              <a:t> </a:t>
            </a:r>
            <a:r>
              <a:rPr lang="en-US" sz="2000" b="1" dirty="0" smtClean="0">
                <a:latin typeface="Signika" pitchFamily="50" charset="0"/>
              </a:rPr>
              <a:t>54</a:t>
            </a:r>
            <a:endParaRPr lang="en-US" sz="2000" dirty="0" smtClean="0">
              <a:latin typeface="Signika" pitchFamily="50" charset="0"/>
            </a:endParaRPr>
          </a:p>
          <a:p>
            <a:r>
              <a:rPr lang="en-US" sz="2000" dirty="0" smtClean="0">
                <a:latin typeface="Signika" pitchFamily="50" charset="0"/>
              </a:rPr>
              <a:t>(1) </a:t>
            </a:r>
            <a:r>
              <a:rPr lang="en-US" sz="2000" dirty="0" err="1" smtClean="0">
                <a:latin typeface="Signika" pitchFamily="50" charset="0"/>
              </a:rPr>
              <a:t>Untuk</a:t>
            </a:r>
            <a:r>
              <a:rPr lang="en-US" sz="2000" dirty="0" smtClean="0">
                <a:latin typeface="Signika" pitchFamily="50" charset="0"/>
              </a:rPr>
              <a:t> </a:t>
            </a:r>
            <a:r>
              <a:rPr lang="en-US" sz="2000" dirty="0" err="1" smtClean="0">
                <a:latin typeface="Signika" pitchFamily="50" charset="0"/>
              </a:rPr>
              <a:t>setiap</a:t>
            </a:r>
            <a:r>
              <a:rPr lang="en-US" sz="2000" dirty="0" smtClean="0">
                <a:latin typeface="Signika" pitchFamily="50" charset="0"/>
              </a:rPr>
              <a:t> </a:t>
            </a:r>
            <a:r>
              <a:rPr lang="en-US" sz="2000" dirty="0" err="1" smtClean="0">
                <a:latin typeface="Signika" pitchFamily="50" charset="0"/>
              </a:rPr>
              <a:t>pengajuan</a:t>
            </a:r>
            <a:r>
              <a:rPr lang="en-US" sz="2000" dirty="0" smtClean="0">
                <a:latin typeface="Signika" pitchFamily="50" charset="0"/>
              </a:rPr>
              <a:t> </a:t>
            </a:r>
            <a:r>
              <a:rPr lang="en-US" sz="2000" dirty="0" err="1" smtClean="0">
                <a:latin typeface="Signika" pitchFamily="50" charset="0"/>
              </a:rPr>
              <a:t>Permohonan</a:t>
            </a:r>
            <a:r>
              <a:rPr lang="en-US" sz="2000" dirty="0" smtClean="0">
                <a:latin typeface="Signika" pitchFamily="50" charset="0"/>
              </a:rPr>
              <a:t>, </a:t>
            </a:r>
            <a:r>
              <a:rPr lang="en-US" sz="2000" dirty="0" err="1" smtClean="0">
                <a:latin typeface="Signika" pitchFamily="50" charset="0"/>
              </a:rPr>
              <a:t>permintaan</a:t>
            </a:r>
            <a:r>
              <a:rPr lang="en-US" sz="2000" dirty="0" smtClean="0">
                <a:latin typeface="Signika" pitchFamily="50" charset="0"/>
              </a:rPr>
              <a:t> </a:t>
            </a:r>
            <a:r>
              <a:rPr lang="en-US" sz="2000" dirty="0" err="1" smtClean="0">
                <a:latin typeface="Signika" pitchFamily="50" charset="0"/>
              </a:rPr>
              <a:t>petikan</a:t>
            </a:r>
            <a:r>
              <a:rPr lang="en-US" sz="2000" dirty="0" smtClean="0">
                <a:latin typeface="Signika" pitchFamily="50" charset="0"/>
              </a:rPr>
              <a:t> </a:t>
            </a:r>
            <a:r>
              <a:rPr lang="en-US" sz="2000" dirty="0" err="1" smtClean="0">
                <a:latin typeface="Signika" pitchFamily="50" charset="0"/>
              </a:rPr>
              <a:t>Daftar</a:t>
            </a:r>
            <a:r>
              <a:rPr lang="en-US" sz="2000" dirty="0" smtClean="0">
                <a:latin typeface="Signika" pitchFamily="50" charset="0"/>
              </a:rPr>
              <a:t> </a:t>
            </a:r>
            <a:r>
              <a:rPr lang="en-US" sz="2000" dirty="0" err="1" smtClean="0">
                <a:latin typeface="Signika" pitchFamily="50" charset="0"/>
              </a:rPr>
              <a:t>Umum</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pencatatan</a:t>
            </a:r>
            <a:r>
              <a:rPr lang="en-US" sz="2000" dirty="0" smtClean="0">
                <a:latin typeface="Signika" pitchFamily="50" charset="0"/>
              </a:rPr>
              <a:t> </a:t>
            </a:r>
            <a:r>
              <a:rPr lang="en-US" sz="2000" dirty="0" err="1" smtClean="0">
                <a:latin typeface="Signika" pitchFamily="50" charset="0"/>
              </a:rPr>
              <a:t>pengalihan</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a:t>
            </a:r>
            <a:r>
              <a:rPr lang="en-US" sz="2000" dirty="0" err="1" smtClean="0">
                <a:latin typeface="Signika" pitchFamily="50" charset="0"/>
              </a:rPr>
              <a:t>pencatatan</a:t>
            </a:r>
            <a:r>
              <a:rPr lang="en-US" sz="2000" dirty="0" smtClean="0">
                <a:latin typeface="Signika" pitchFamily="50" charset="0"/>
              </a:rPr>
              <a:t> </a:t>
            </a:r>
            <a:r>
              <a:rPr lang="en-US" sz="2000" dirty="0" err="1" smtClean="0">
                <a:latin typeface="Signika" pitchFamily="50" charset="0"/>
              </a:rPr>
              <a:t>perubahan</a:t>
            </a:r>
            <a:r>
              <a:rPr lang="en-US" sz="2000" dirty="0" smtClean="0">
                <a:latin typeface="Signika" pitchFamily="50" charset="0"/>
              </a:rPr>
              <a:t> </a:t>
            </a:r>
            <a:r>
              <a:rPr lang="en-US" sz="2000" dirty="0" err="1" smtClean="0">
                <a:latin typeface="Signika" pitchFamily="50" charset="0"/>
              </a:rPr>
              <a:t>nama</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alamat</a:t>
            </a:r>
            <a:r>
              <a:rPr lang="en-US" sz="2000" dirty="0" smtClean="0">
                <a:latin typeface="Signika" pitchFamily="50" charset="0"/>
              </a:rPr>
              <a:t>, </a:t>
            </a:r>
            <a:r>
              <a:rPr lang="en-US" sz="2000" dirty="0" err="1" smtClean="0">
                <a:latin typeface="Signika" pitchFamily="50" charset="0"/>
              </a:rPr>
              <a:t>pencatatan</a:t>
            </a:r>
            <a:r>
              <a:rPr lang="en-US" sz="2000" dirty="0" smtClean="0">
                <a:latin typeface="Signika" pitchFamily="50" charset="0"/>
              </a:rPr>
              <a:t> </a:t>
            </a:r>
            <a:r>
              <a:rPr lang="en-US" sz="2000" dirty="0" err="1" smtClean="0">
                <a:latin typeface="Signika" pitchFamily="50" charset="0"/>
              </a:rPr>
              <a:t>perjanjian</a:t>
            </a:r>
            <a:r>
              <a:rPr lang="en-US" sz="2000" dirty="0" smtClean="0">
                <a:latin typeface="Signika" pitchFamily="50" charset="0"/>
              </a:rPr>
              <a:t> </a:t>
            </a:r>
            <a:r>
              <a:rPr lang="en-US" sz="2000" dirty="0" err="1" smtClean="0">
                <a:latin typeface="Signika" pitchFamily="50" charset="0"/>
              </a:rPr>
              <a:t>Lisensi</a:t>
            </a:r>
            <a:r>
              <a:rPr lang="en-US" sz="2000" dirty="0" smtClean="0">
                <a:latin typeface="Signika" pitchFamily="50" charset="0"/>
              </a:rPr>
              <a:t>, </a:t>
            </a:r>
            <a:r>
              <a:rPr lang="en-US" sz="2000" dirty="0" err="1" smtClean="0">
                <a:latin typeface="Signika" pitchFamily="50" charset="0"/>
              </a:rPr>
              <a:t>pencatatan</a:t>
            </a:r>
            <a:r>
              <a:rPr lang="en-US" sz="2000" dirty="0" smtClean="0">
                <a:latin typeface="Signika" pitchFamily="50" charset="0"/>
              </a:rPr>
              <a:t> </a:t>
            </a:r>
            <a:r>
              <a:rPr lang="en-US" sz="2000" dirty="0" err="1" smtClean="0">
                <a:latin typeface="Signika" pitchFamily="50" charset="0"/>
              </a:rPr>
              <a:t>Lisensi</a:t>
            </a:r>
            <a:r>
              <a:rPr lang="en-US" sz="2000" dirty="0" smtClean="0">
                <a:latin typeface="Signika" pitchFamily="50" charset="0"/>
              </a:rPr>
              <a:t> </a:t>
            </a:r>
            <a:r>
              <a:rPr lang="en-US" sz="2000" dirty="0" err="1" smtClean="0">
                <a:latin typeface="Signika" pitchFamily="50" charset="0"/>
              </a:rPr>
              <a:t>wajib</a:t>
            </a:r>
            <a:r>
              <a:rPr lang="en-US" sz="2000" dirty="0" smtClean="0">
                <a:latin typeface="Signika" pitchFamily="50" charset="0"/>
              </a:rPr>
              <a:t>, </a:t>
            </a:r>
            <a:r>
              <a:rPr lang="en-US" sz="2000" dirty="0" err="1" smtClean="0">
                <a:latin typeface="Signika" pitchFamily="50" charset="0"/>
              </a:rPr>
              <a:t>serta</a:t>
            </a:r>
            <a:r>
              <a:rPr lang="en-US" sz="2000" dirty="0" smtClean="0">
                <a:latin typeface="Signika" pitchFamily="50" charset="0"/>
              </a:rPr>
              <a:t> lain-lain yang </a:t>
            </a:r>
            <a:r>
              <a:rPr lang="en-US" sz="2000" dirty="0" err="1" smtClean="0">
                <a:latin typeface="Signika" pitchFamily="50" charset="0"/>
              </a:rPr>
              <a:t>ditentukan</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Undangundang</a:t>
            </a:r>
            <a:r>
              <a:rPr lang="en-US" sz="2000" dirty="0" smtClean="0">
                <a:latin typeface="Signika" pitchFamily="50" charset="0"/>
              </a:rPr>
              <a:t> </a:t>
            </a:r>
            <a:r>
              <a:rPr lang="en-US" sz="2000" dirty="0" err="1" smtClean="0">
                <a:latin typeface="Signika" pitchFamily="50" charset="0"/>
              </a:rPr>
              <a:t>ini</a:t>
            </a:r>
            <a:r>
              <a:rPr lang="en-US" sz="2000" dirty="0" smtClean="0">
                <a:latin typeface="Signika" pitchFamily="50" charset="0"/>
              </a:rPr>
              <a:t> </a:t>
            </a:r>
            <a:r>
              <a:rPr lang="en-US" sz="2000" dirty="0" err="1" smtClean="0">
                <a:latin typeface="Signika" pitchFamily="50" charset="0"/>
              </a:rPr>
              <a:t>dikenai</a:t>
            </a:r>
            <a:r>
              <a:rPr lang="en-US" sz="2000" dirty="0" smtClean="0">
                <a:latin typeface="Signika" pitchFamily="50" charset="0"/>
              </a:rPr>
              <a:t> </a:t>
            </a:r>
            <a:r>
              <a:rPr lang="en-US" sz="2000" dirty="0" err="1" smtClean="0">
                <a:latin typeface="Signika" pitchFamily="50" charset="0"/>
              </a:rPr>
              <a:t>biaya</a:t>
            </a:r>
            <a:r>
              <a:rPr lang="en-US" sz="2000" dirty="0" smtClean="0">
                <a:latin typeface="Signika" pitchFamily="50" charset="0"/>
              </a:rPr>
              <a:t> yang </a:t>
            </a:r>
            <a:r>
              <a:rPr lang="en-US" sz="2000" dirty="0" err="1" smtClean="0">
                <a:latin typeface="Signika" pitchFamily="50" charset="0"/>
              </a:rPr>
              <a:t>besarnya</a:t>
            </a:r>
            <a:r>
              <a:rPr lang="en-US" sz="2000" dirty="0" smtClean="0">
                <a:latin typeface="Signika" pitchFamily="50" charset="0"/>
              </a:rPr>
              <a:t> </a:t>
            </a:r>
            <a:r>
              <a:rPr lang="en-US" sz="2000" dirty="0" err="1" smtClean="0">
                <a:latin typeface="Signika" pitchFamily="50" charset="0"/>
              </a:rPr>
              <a:t>ditetapkan</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Peraturan</a:t>
            </a:r>
            <a:r>
              <a:rPr lang="en-US" sz="2000" dirty="0" smtClean="0">
                <a:latin typeface="Signika" pitchFamily="50" charset="0"/>
              </a:rPr>
              <a:t> </a:t>
            </a:r>
            <a:r>
              <a:rPr lang="en-US" sz="2000" dirty="0" err="1" smtClean="0">
                <a:latin typeface="Signika" pitchFamily="50" charset="0"/>
              </a:rPr>
              <a:t>Pemerintah</a:t>
            </a:r>
            <a:r>
              <a:rPr lang="en-US" sz="2000" dirty="0" smtClean="0">
                <a:latin typeface="Signika" pitchFamily="50" charset="0"/>
              </a:rPr>
              <a:t>.</a:t>
            </a:r>
          </a:p>
          <a:p>
            <a:r>
              <a:rPr lang="fi-FI" sz="2000" dirty="0" smtClean="0">
                <a:latin typeface="Signika" pitchFamily="50" charset="0"/>
              </a:rPr>
              <a:t>(2) Ketentuan lebih lanjut mengenai persyaratan, jangka waktu, dan tata cara pembayaran </a:t>
            </a:r>
            <a:r>
              <a:rPr lang="en-US" sz="2000" dirty="0" err="1" smtClean="0">
                <a:latin typeface="Signika" pitchFamily="50" charset="0"/>
              </a:rPr>
              <a:t>biaya</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(1) </a:t>
            </a:r>
            <a:r>
              <a:rPr lang="en-US" sz="2000" dirty="0" err="1" smtClean="0">
                <a:latin typeface="Signika" pitchFamily="50" charset="0"/>
              </a:rPr>
              <a:t>diatur</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Keputusan</a:t>
            </a:r>
            <a:r>
              <a:rPr lang="en-US" sz="2000" dirty="0" smtClean="0">
                <a:latin typeface="Signika" pitchFamily="50" charset="0"/>
              </a:rPr>
              <a:t> </a:t>
            </a:r>
            <a:r>
              <a:rPr lang="en-US" sz="2000" dirty="0" err="1" smtClean="0">
                <a:latin typeface="Signika" pitchFamily="50" charset="0"/>
              </a:rPr>
              <a:t>Presiden</a:t>
            </a:r>
            <a:r>
              <a:rPr lang="en-US" sz="2000" dirty="0" smtClean="0">
                <a:latin typeface="Signika" pitchFamily="50" charset="0"/>
              </a:rPr>
              <a:t>.</a:t>
            </a:r>
          </a:p>
          <a:p>
            <a:r>
              <a:rPr lang="en-US" sz="2000" dirty="0" smtClean="0">
                <a:latin typeface="Signika" pitchFamily="50" charset="0"/>
              </a:rPr>
              <a:t>(3) </a:t>
            </a:r>
            <a:r>
              <a:rPr lang="en-US" sz="2000" dirty="0" err="1" smtClean="0">
                <a:latin typeface="Signika" pitchFamily="50" charset="0"/>
              </a:rPr>
              <a:t>Direktorat</a:t>
            </a:r>
            <a:r>
              <a:rPr lang="en-US" sz="2000" dirty="0" smtClean="0">
                <a:latin typeface="Signika" pitchFamily="50" charset="0"/>
              </a:rPr>
              <a:t> </a:t>
            </a:r>
            <a:r>
              <a:rPr lang="en-US" sz="2000" dirty="0" err="1" smtClean="0">
                <a:latin typeface="Signika" pitchFamily="50" charset="0"/>
              </a:rPr>
              <a:t>Jenderal</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persetujuan</a:t>
            </a:r>
            <a:r>
              <a:rPr lang="en-US" sz="2000" dirty="0" smtClean="0">
                <a:latin typeface="Signika" pitchFamily="50" charset="0"/>
              </a:rPr>
              <a:t> </a:t>
            </a:r>
            <a:r>
              <a:rPr lang="en-US" sz="2000" dirty="0" err="1" smtClean="0">
                <a:latin typeface="Signika" pitchFamily="50" charset="0"/>
              </a:rPr>
              <a:t>Menteri</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Menteri</a:t>
            </a:r>
            <a:r>
              <a:rPr lang="en-US" sz="2000" dirty="0" smtClean="0">
                <a:latin typeface="Signika" pitchFamily="50" charset="0"/>
              </a:rPr>
              <a:t> </a:t>
            </a:r>
            <a:r>
              <a:rPr lang="en-US" sz="2000" dirty="0" err="1" smtClean="0">
                <a:latin typeface="Signika" pitchFamily="50" charset="0"/>
              </a:rPr>
              <a:t>Keuangan</a:t>
            </a:r>
            <a:r>
              <a:rPr lang="en-US" sz="2000" dirty="0" smtClean="0">
                <a:latin typeface="Signika" pitchFamily="50" charset="0"/>
              </a:rPr>
              <a:t> </a:t>
            </a:r>
            <a:r>
              <a:rPr lang="en-US" sz="2000" dirty="0" err="1" smtClean="0">
                <a:latin typeface="Signika" pitchFamily="50" charset="0"/>
              </a:rPr>
              <a:t>dapat</a:t>
            </a:r>
            <a:r>
              <a:rPr lang="en-US" sz="2000" dirty="0" smtClean="0">
                <a:latin typeface="Signika" pitchFamily="50" charset="0"/>
              </a:rPr>
              <a:t> </a:t>
            </a:r>
            <a:r>
              <a:rPr lang="en-US" sz="2000" dirty="0" err="1" smtClean="0">
                <a:latin typeface="Signika" pitchFamily="50" charset="0"/>
              </a:rPr>
              <a:t>menggunakan</a:t>
            </a:r>
            <a:r>
              <a:rPr lang="en-US" sz="2000" dirty="0" smtClean="0">
                <a:latin typeface="Signika" pitchFamily="50" charset="0"/>
              </a:rPr>
              <a:t> </a:t>
            </a:r>
            <a:r>
              <a:rPr lang="en-US" sz="2000" dirty="0" err="1" smtClean="0">
                <a:latin typeface="Signika" pitchFamily="50" charset="0"/>
              </a:rPr>
              <a:t>penerimaan</a:t>
            </a:r>
            <a:r>
              <a:rPr lang="en-US" sz="2000" dirty="0" smtClean="0">
                <a:latin typeface="Signika" pitchFamily="50" charset="0"/>
              </a:rPr>
              <a:t> yang </a:t>
            </a:r>
            <a:r>
              <a:rPr lang="en-US" sz="2000" dirty="0" err="1" smtClean="0">
                <a:latin typeface="Signika" pitchFamily="50" charset="0"/>
              </a:rPr>
              <a:t>berasal</a:t>
            </a:r>
            <a:r>
              <a:rPr lang="en-US" sz="2000" dirty="0" smtClean="0">
                <a:latin typeface="Signika" pitchFamily="50" charset="0"/>
              </a:rPr>
              <a:t> </a:t>
            </a:r>
            <a:r>
              <a:rPr lang="en-US" sz="2000" dirty="0" err="1" smtClean="0">
                <a:latin typeface="Signika" pitchFamily="50" charset="0"/>
              </a:rPr>
              <a:t>dari</a:t>
            </a:r>
            <a:r>
              <a:rPr lang="en-US" sz="2000" dirty="0" smtClean="0">
                <a:latin typeface="Signika" pitchFamily="50" charset="0"/>
              </a:rPr>
              <a:t> </a:t>
            </a:r>
            <a:r>
              <a:rPr lang="en-US" sz="2000" dirty="0" err="1" smtClean="0">
                <a:latin typeface="Signika" pitchFamily="50" charset="0"/>
              </a:rPr>
              <a:t>biaya</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(1)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(2) </a:t>
            </a:r>
            <a:r>
              <a:rPr lang="en-US" sz="2000" dirty="0" err="1" smtClean="0">
                <a:latin typeface="Signika" pitchFamily="50" charset="0"/>
              </a:rPr>
              <a:t>berdasarkan</a:t>
            </a:r>
            <a:r>
              <a:rPr lang="en-US" sz="2000" dirty="0" smtClean="0">
                <a:latin typeface="Signika" pitchFamily="50" charset="0"/>
              </a:rPr>
              <a:t> </a:t>
            </a:r>
            <a:r>
              <a:rPr lang="en-US" sz="2000" dirty="0" err="1" smtClean="0">
                <a:latin typeface="Signika" pitchFamily="50" charset="0"/>
              </a:rPr>
              <a:t>perundang-undangan</a:t>
            </a:r>
            <a:r>
              <a:rPr lang="en-US" sz="2000" dirty="0" smtClean="0">
                <a:latin typeface="Signika" pitchFamily="50" charset="0"/>
              </a:rPr>
              <a:t> yang </a:t>
            </a:r>
            <a:r>
              <a:rPr lang="en-US" sz="2000" dirty="0" err="1" smtClean="0">
                <a:latin typeface="Signika" pitchFamily="50" charset="0"/>
              </a:rPr>
              <a:t>berlaku</a:t>
            </a:r>
            <a:r>
              <a:rPr lang="en-US" sz="2000" dirty="0" smtClean="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4129422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Penyelesaian</a:t>
            </a:r>
            <a:r>
              <a:rPr lang="en-US" dirty="0" smtClean="0"/>
              <a:t> </a:t>
            </a:r>
            <a:r>
              <a:rPr lang="en-US" dirty="0" err="1" smtClean="0"/>
              <a:t>sengketa</a:t>
            </a:r>
            <a:endParaRPr lang="en-US" dirty="0"/>
          </a:p>
        </p:txBody>
      </p:sp>
      <p:sp>
        <p:nvSpPr>
          <p:cNvPr id="3" name="Content Placeholder 2"/>
          <p:cNvSpPr>
            <a:spLocks noGrp="1"/>
          </p:cNvSpPr>
          <p:nvPr>
            <p:ph idx="1"/>
          </p:nvPr>
        </p:nvSpPr>
        <p:spPr/>
        <p:txBody>
          <a:bodyPr>
            <a:normAutofit/>
          </a:bodyPr>
          <a:lstStyle/>
          <a:p>
            <a:r>
              <a:rPr lang="fi-FI" sz="2000" b="1" dirty="0" smtClean="0">
                <a:latin typeface="Signika" pitchFamily="50" charset="0"/>
              </a:rPr>
              <a:t>Pasal 55</a:t>
            </a:r>
            <a:endParaRPr lang="en-US" sz="2000" dirty="0" smtClean="0">
              <a:latin typeface="Signika" pitchFamily="50" charset="0"/>
            </a:endParaRPr>
          </a:p>
          <a:p>
            <a:r>
              <a:rPr lang="fi-FI" sz="2000" dirty="0" smtClean="0">
                <a:latin typeface="Signika" pitchFamily="50" charset="0"/>
              </a:rPr>
              <a:t>Penyerahan Hak Cipta atas seluruh Ciptaan kepada pihak lain tidak mengurangi hak Pencipta atau ahli warisnya untuk menggugat yang tanpa persetujuannya:</a:t>
            </a:r>
            <a:endParaRPr lang="en-US" sz="2000" dirty="0" smtClean="0">
              <a:latin typeface="Signika" pitchFamily="50" charset="0"/>
            </a:endParaRPr>
          </a:p>
          <a:p>
            <a:r>
              <a:rPr lang="fi-FI" sz="2000" dirty="0" smtClean="0">
                <a:latin typeface="Signika" pitchFamily="50" charset="0"/>
              </a:rPr>
              <a:t>a. meniadakan nama Pencipta yang tercantum pada Ciptaan itu;</a:t>
            </a:r>
            <a:endParaRPr lang="en-US" sz="2000" dirty="0" smtClean="0">
              <a:latin typeface="Signika" pitchFamily="50" charset="0"/>
            </a:endParaRPr>
          </a:p>
          <a:p>
            <a:r>
              <a:rPr lang="fi-FI" sz="2000" dirty="0" smtClean="0">
                <a:latin typeface="Signika" pitchFamily="50" charset="0"/>
              </a:rPr>
              <a:t>b. mencantumkan nama Pencipta pada Ciptaannya;</a:t>
            </a:r>
            <a:endParaRPr lang="en-US" sz="2000" dirty="0" smtClean="0">
              <a:latin typeface="Signika" pitchFamily="50" charset="0"/>
            </a:endParaRPr>
          </a:p>
          <a:p>
            <a:r>
              <a:rPr lang="fi-FI" sz="2000" dirty="0" smtClean="0">
                <a:latin typeface="Signika" pitchFamily="50" charset="0"/>
              </a:rPr>
              <a:t>c. mengganti atau mengubah judul Ciptaan; atau</a:t>
            </a:r>
            <a:endParaRPr lang="en-US" sz="2000" dirty="0" smtClean="0">
              <a:latin typeface="Signika" pitchFamily="50" charset="0"/>
            </a:endParaRPr>
          </a:p>
          <a:p>
            <a:r>
              <a:rPr lang="fi-FI" sz="2000" dirty="0" smtClean="0">
                <a:latin typeface="Signika" pitchFamily="50" charset="0"/>
              </a:rPr>
              <a:t>d. mengubah isi Ciptaan.</a:t>
            </a:r>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1047142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Pelanggaran</a:t>
            </a:r>
            <a:r>
              <a:rPr lang="en-US" dirty="0" smtClean="0"/>
              <a:t> </a:t>
            </a:r>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rmAutofit fontScale="92500"/>
          </a:bodyPr>
          <a:lstStyle/>
          <a:p>
            <a:r>
              <a:rPr lang="fi-FI" b="1" dirty="0" smtClean="0">
                <a:latin typeface="Signika" pitchFamily="50" charset="0"/>
              </a:rPr>
              <a:t>Pasal 56</a:t>
            </a:r>
            <a:endParaRPr lang="en-US" dirty="0" smtClean="0">
              <a:latin typeface="Signika" pitchFamily="50" charset="0"/>
            </a:endParaRPr>
          </a:p>
          <a:p>
            <a:r>
              <a:rPr lang="fi-FI" dirty="0" smtClean="0">
                <a:latin typeface="Signika" pitchFamily="50" charset="0"/>
              </a:rPr>
              <a:t>(1) Pemegang Hak Cipta berhak mengajukan gugatan ganti rugi kepada Pengadilan Niaga atas pelanggaran Hak Ciptaannya dan meminta penyitaan terhadap benda yang diumumkan atau hasil Perbanyakan Ciptaan itu.</a:t>
            </a:r>
            <a:endParaRPr lang="en-US" dirty="0" smtClean="0">
              <a:latin typeface="Signika" pitchFamily="50" charset="0"/>
            </a:endParaRPr>
          </a:p>
          <a:p>
            <a:r>
              <a:rPr lang="fi-FI" dirty="0" smtClean="0">
                <a:latin typeface="Signika" pitchFamily="50" charset="0"/>
              </a:rPr>
              <a:t>(2) Pemegang Hak Cipta juga berhak memohon kepada Pengadilan Niaga agar memerintahkan penyerahan seluruh atau sebagian penghasilan yang diperoleh dari penyelenggaraan ceramah, pertemuan ilmiah, pertunjukan atau pameran karya, yang merupakan hasil pelanggaran Hak Cipta.</a:t>
            </a:r>
            <a:endParaRPr lang="en-US" dirty="0" smtClean="0">
              <a:latin typeface="Signika" pitchFamily="50" charset="0"/>
            </a:endParaRPr>
          </a:p>
          <a:p>
            <a:r>
              <a:rPr lang="fi-FI" dirty="0" smtClean="0">
                <a:latin typeface="Signika" pitchFamily="50" charset="0"/>
              </a:rPr>
              <a:t>(3) Sebelum menjatuhkan putusan akhir dan untuk mencegah kerugian yang lebih besar pada pihak yang haknya dilanggar, hakim dapat memerintahkan pelanggar untuk menghentikan kegiatan Pengumuman dan/atau Perbanyakan Ciptaan atau barang yang merupakan hasil pelanggaran Hak Cipta.</a:t>
            </a:r>
            <a:endParaRPr lang="en-US" dirty="0" smtClean="0">
              <a:latin typeface="Signika" pitchFamily="50" charset="0"/>
            </a:endParaRPr>
          </a:p>
          <a:p>
            <a:endParaRPr lang="en-US" dirty="0">
              <a:latin typeface="Signika" pitchFamily="50" charset="0"/>
            </a:endParaRPr>
          </a:p>
        </p:txBody>
      </p:sp>
    </p:spTree>
    <p:extLst>
      <p:ext uri="{BB962C8B-B14F-4D97-AF65-F5344CB8AC3E}">
        <p14:creationId xmlns:p14="http://schemas.microsoft.com/office/powerpoint/2010/main" val="368271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Pelanggaran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rmAutofit/>
          </a:bodyPr>
          <a:lstStyle/>
          <a:p>
            <a:r>
              <a:rPr lang="en-US" sz="2000" b="1" dirty="0" err="1" smtClean="0">
                <a:latin typeface="Signika" pitchFamily="50" charset="0"/>
              </a:rPr>
              <a:t>Pasal</a:t>
            </a:r>
            <a:r>
              <a:rPr lang="en-US" sz="2000" b="1" dirty="0" smtClean="0">
                <a:latin typeface="Signika" pitchFamily="50" charset="0"/>
              </a:rPr>
              <a:t> 58</a:t>
            </a:r>
            <a:endParaRPr lang="en-US" sz="2000" dirty="0" smtClean="0">
              <a:latin typeface="Signika" pitchFamily="50" charset="0"/>
            </a:endParaRPr>
          </a:p>
          <a:p>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ahli</a:t>
            </a:r>
            <a:r>
              <a:rPr lang="en-US" sz="2000" dirty="0" smtClean="0">
                <a:latin typeface="Signika" pitchFamily="50" charset="0"/>
              </a:rPr>
              <a:t> </a:t>
            </a:r>
            <a:r>
              <a:rPr lang="en-US" sz="2000" dirty="0" err="1" smtClean="0">
                <a:latin typeface="Signika" pitchFamily="50" charset="0"/>
              </a:rPr>
              <a:t>waris</a:t>
            </a:r>
            <a:r>
              <a:rPr lang="en-US" sz="2000" dirty="0" smtClean="0">
                <a:latin typeface="Signika" pitchFamily="50" charset="0"/>
              </a:rPr>
              <a:t> </a:t>
            </a:r>
            <a:r>
              <a:rPr lang="en-US" sz="2000" dirty="0" err="1" smtClean="0">
                <a:latin typeface="Signika" pitchFamily="50" charset="0"/>
              </a:rPr>
              <a:t>suatu</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dapat</a:t>
            </a:r>
            <a:r>
              <a:rPr lang="en-US" sz="2000" dirty="0" smtClean="0">
                <a:latin typeface="Signika" pitchFamily="50" charset="0"/>
              </a:rPr>
              <a:t> </a:t>
            </a:r>
            <a:r>
              <a:rPr lang="en-US" sz="2000" dirty="0" err="1" smtClean="0">
                <a:latin typeface="Signika" pitchFamily="50" charset="0"/>
              </a:rPr>
              <a:t>mengajukan</a:t>
            </a:r>
            <a:r>
              <a:rPr lang="en-US" sz="2000" dirty="0" smtClean="0">
                <a:latin typeface="Signika" pitchFamily="50" charset="0"/>
              </a:rPr>
              <a:t> </a:t>
            </a:r>
            <a:r>
              <a:rPr lang="en-US" sz="2000" dirty="0" err="1" smtClean="0">
                <a:latin typeface="Signika" pitchFamily="50" charset="0"/>
              </a:rPr>
              <a:t>gugatan</a:t>
            </a:r>
            <a:r>
              <a:rPr lang="en-US" sz="2000" dirty="0" smtClean="0">
                <a:latin typeface="Signika" pitchFamily="50" charset="0"/>
              </a:rPr>
              <a:t> </a:t>
            </a:r>
            <a:r>
              <a:rPr lang="en-US" sz="2000" dirty="0" err="1" smtClean="0">
                <a:latin typeface="Signika" pitchFamily="50" charset="0"/>
              </a:rPr>
              <a:t>ganti</a:t>
            </a:r>
            <a:r>
              <a:rPr lang="en-US" sz="2000" dirty="0" smtClean="0">
                <a:latin typeface="Signika" pitchFamily="50" charset="0"/>
              </a:rPr>
              <a:t> </a:t>
            </a:r>
            <a:r>
              <a:rPr lang="en-US" sz="2000" dirty="0" err="1" smtClean="0">
                <a:latin typeface="Signika" pitchFamily="50" charset="0"/>
              </a:rPr>
              <a:t>rugi</a:t>
            </a:r>
            <a:r>
              <a:rPr lang="en-US" sz="2000" dirty="0" smtClean="0">
                <a:latin typeface="Signika" pitchFamily="50" charset="0"/>
              </a:rPr>
              <a:t> </a:t>
            </a:r>
            <a:r>
              <a:rPr lang="en-US" sz="2000" dirty="0" err="1" smtClean="0">
                <a:latin typeface="Signika" pitchFamily="50" charset="0"/>
              </a:rPr>
              <a:t>atas</a:t>
            </a:r>
            <a:r>
              <a:rPr lang="en-US" sz="2000" dirty="0" smtClean="0">
                <a:latin typeface="Signika" pitchFamily="50" charset="0"/>
              </a:rPr>
              <a:t> </a:t>
            </a:r>
            <a:r>
              <a:rPr lang="en-US" sz="2000" dirty="0" err="1" smtClean="0">
                <a:latin typeface="Signika" pitchFamily="50" charset="0"/>
              </a:rPr>
              <a:t>pelanggaran</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24.</a:t>
            </a:r>
          </a:p>
          <a:p>
            <a:r>
              <a:rPr lang="en-US" sz="2000" b="1" dirty="0" err="1" smtClean="0">
                <a:latin typeface="Signika" pitchFamily="50" charset="0"/>
              </a:rPr>
              <a:t>Pasal</a:t>
            </a:r>
            <a:r>
              <a:rPr lang="en-US" sz="2000" b="1" dirty="0" smtClean="0">
                <a:latin typeface="Signika" pitchFamily="50" charset="0"/>
              </a:rPr>
              <a:t> 59</a:t>
            </a:r>
            <a:endParaRPr lang="en-US" sz="2000" dirty="0" smtClean="0">
              <a:latin typeface="Signika" pitchFamily="50" charset="0"/>
            </a:endParaRPr>
          </a:p>
          <a:p>
            <a:r>
              <a:rPr lang="en-US" sz="2000" dirty="0" err="1" smtClean="0">
                <a:latin typeface="Signika" pitchFamily="50" charset="0"/>
              </a:rPr>
              <a:t>Gugatan</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55, </a:t>
            </a:r>
            <a:r>
              <a:rPr lang="en-US" sz="2000" dirty="0" err="1" smtClean="0">
                <a:latin typeface="Signika" pitchFamily="50" charset="0"/>
              </a:rPr>
              <a:t>Pasal</a:t>
            </a:r>
            <a:r>
              <a:rPr lang="en-US" sz="2000" dirty="0" smtClean="0">
                <a:latin typeface="Signika" pitchFamily="50" charset="0"/>
              </a:rPr>
              <a:t> 56,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58 </a:t>
            </a:r>
            <a:r>
              <a:rPr lang="en-US" sz="2000" dirty="0" err="1" smtClean="0">
                <a:latin typeface="Signika" pitchFamily="50" charset="0"/>
              </a:rPr>
              <a:t>wajib</a:t>
            </a:r>
            <a:r>
              <a:rPr lang="en-US" sz="2000" dirty="0" smtClean="0">
                <a:latin typeface="Signika" pitchFamily="50" charset="0"/>
              </a:rPr>
              <a:t> </a:t>
            </a:r>
            <a:r>
              <a:rPr lang="en-US" sz="2000" dirty="0" err="1" smtClean="0">
                <a:latin typeface="Signika" pitchFamily="50" charset="0"/>
              </a:rPr>
              <a:t>diputus</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tenggang</a:t>
            </a:r>
            <a:r>
              <a:rPr lang="en-US" sz="2000" dirty="0" smtClean="0">
                <a:latin typeface="Signika" pitchFamily="50" charset="0"/>
              </a:rPr>
              <a:t> </a:t>
            </a:r>
            <a:r>
              <a:rPr lang="en-US" sz="2000" dirty="0" err="1" smtClean="0">
                <a:latin typeface="Signika" pitchFamily="50" charset="0"/>
              </a:rPr>
              <a:t>waktu</a:t>
            </a:r>
            <a:r>
              <a:rPr lang="en-US" sz="2000" dirty="0" smtClean="0">
                <a:latin typeface="Signika" pitchFamily="50" charset="0"/>
              </a:rPr>
              <a:t> 90 (</a:t>
            </a:r>
            <a:r>
              <a:rPr lang="en-US" sz="2000" dirty="0" err="1" smtClean="0">
                <a:latin typeface="Signika" pitchFamily="50" charset="0"/>
              </a:rPr>
              <a:t>sembilan</a:t>
            </a:r>
            <a:r>
              <a:rPr lang="en-US" sz="2000" dirty="0" smtClean="0">
                <a:latin typeface="Signika" pitchFamily="50" charset="0"/>
              </a:rPr>
              <a:t> </a:t>
            </a:r>
            <a:r>
              <a:rPr lang="en-US" sz="2000" dirty="0" err="1" smtClean="0">
                <a:latin typeface="Signika" pitchFamily="50" charset="0"/>
              </a:rPr>
              <a:t>puluh</a:t>
            </a:r>
            <a:r>
              <a:rPr lang="en-US" sz="2000" dirty="0" smtClean="0">
                <a:latin typeface="Signika" pitchFamily="50" charset="0"/>
              </a:rPr>
              <a:t>) </a:t>
            </a:r>
            <a:r>
              <a:rPr lang="en-US" sz="2000" dirty="0" err="1" smtClean="0">
                <a:latin typeface="Signika" pitchFamily="50" charset="0"/>
              </a:rPr>
              <a:t>hari</a:t>
            </a:r>
            <a:r>
              <a:rPr lang="en-US" sz="2000" dirty="0" smtClean="0">
                <a:latin typeface="Signika" pitchFamily="50" charset="0"/>
              </a:rPr>
              <a:t> </a:t>
            </a:r>
            <a:r>
              <a:rPr lang="en-US" sz="2000" dirty="0" err="1" smtClean="0">
                <a:latin typeface="Signika" pitchFamily="50" charset="0"/>
              </a:rPr>
              <a:t>terhitung</a:t>
            </a:r>
            <a:r>
              <a:rPr lang="en-US" sz="2000" dirty="0" smtClean="0">
                <a:latin typeface="Signika" pitchFamily="50" charset="0"/>
              </a:rPr>
              <a:t> </a:t>
            </a:r>
            <a:r>
              <a:rPr lang="en-US" sz="2000" dirty="0" err="1" smtClean="0">
                <a:latin typeface="Signika" pitchFamily="50" charset="0"/>
              </a:rPr>
              <a:t>sejak</a:t>
            </a:r>
            <a:r>
              <a:rPr lang="en-US" sz="2000" dirty="0" smtClean="0">
                <a:latin typeface="Signika" pitchFamily="50" charset="0"/>
              </a:rPr>
              <a:t> </a:t>
            </a:r>
            <a:r>
              <a:rPr lang="en-US" sz="2000" dirty="0" err="1" smtClean="0">
                <a:latin typeface="Signika" pitchFamily="50" charset="0"/>
              </a:rPr>
              <a:t>gugatan</a:t>
            </a:r>
            <a:r>
              <a:rPr lang="en-US" sz="2000" dirty="0" smtClean="0">
                <a:latin typeface="Signika" pitchFamily="50" charset="0"/>
              </a:rPr>
              <a:t> </a:t>
            </a:r>
            <a:r>
              <a:rPr lang="en-US" sz="2000" dirty="0" err="1" smtClean="0">
                <a:latin typeface="Signika" pitchFamily="50" charset="0"/>
              </a:rPr>
              <a:t>didaftarkan</a:t>
            </a:r>
            <a:r>
              <a:rPr lang="en-US" sz="2000" dirty="0" smtClean="0">
                <a:latin typeface="Signika" pitchFamily="50" charset="0"/>
              </a:rPr>
              <a:t> </a:t>
            </a:r>
            <a:r>
              <a:rPr lang="en-US" sz="2000" dirty="0" err="1" smtClean="0">
                <a:latin typeface="Signika" pitchFamily="50" charset="0"/>
              </a:rPr>
              <a:t>di</a:t>
            </a:r>
            <a:r>
              <a:rPr lang="en-US" sz="2000" dirty="0" smtClean="0">
                <a:latin typeface="Signika" pitchFamily="50" charset="0"/>
              </a:rPr>
              <a:t> </a:t>
            </a:r>
            <a:r>
              <a:rPr lang="en-US" sz="2000" dirty="0" err="1" smtClean="0">
                <a:latin typeface="Signika" pitchFamily="50" charset="0"/>
              </a:rPr>
              <a:t>Pengadilan</a:t>
            </a:r>
            <a:r>
              <a:rPr lang="en-US" sz="2000" dirty="0" smtClean="0">
                <a:latin typeface="Signika" pitchFamily="50" charset="0"/>
              </a:rPr>
              <a:t> </a:t>
            </a:r>
            <a:r>
              <a:rPr lang="en-US" sz="2000" dirty="0" err="1" smtClean="0">
                <a:latin typeface="Signika" pitchFamily="50" charset="0"/>
              </a:rPr>
              <a:t>Niaga</a:t>
            </a:r>
            <a:r>
              <a:rPr lang="en-US" sz="2000" dirty="0" smtClean="0">
                <a:latin typeface="Signika" pitchFamily="50" charset="0"/>
              </a:rPr>
              <a:t> yang </a:t>
            </a:r>
            <a:r>
              <a:rPr lang="en-US" sz="2000" dirty="0" err="1" smtClean="0">
                <a:latin typeface="Signika" pitchFamily="50" charset="0"/>
              </a:rPr>
              <a:t>bersangkutan</a:t>
            </a:r>
            <a:r>
              <a:rPr lang="en-US" sz="2000" dirty="0" smtClean="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3739670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Pelanggaran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Autofit/>
          </a:bodyPr>
          <a:lstStyle/>
          <a:p>
            <a:r>
              <a:rPr lang="en-US" sz="2000" b="1" dirty="0" err="1" smtClean="0">
                <a:latin typeface="Signika" pitchFamily="50" charset="0"/>
              </a:rPr>
              <a:t>Pasal</a:t>
            </a:r>
            <a:r>
              <a:rPr lang="en-US" sz="2000" b="1" dirty="0" smtClean="0">
                <a:latin typeface="Signika" pitchFamily="50" charset="0"/>
              </a:rPr>
              <a:t> 60</a:t>
            </a:r>
            <a:endParaRPr lang="en-US" sz="2000" dirty="0" smtClean="0">
              <a:latin typeface="Signika" pitchFamily="50" charset="0"/>
            </a:endParaRPr>
          </a:p>
          <a:p>
            <a:r>
              <a:rPr lang="en-US" sz="2000" dirty="0" smtClean="0">
                <a:latin typeface="Signika" pitchFamily="50" charset="0"/>
              </a:rPr>
              <a:t>(1) </a:t>
            </a:r>
            <a:r>
              <a:rPr lang="en-US" sz="2000" dirty="0" err="1" smtClean="0">
                <a:latin typeface="Signika" pitchFamily="50" charset="0"/>
              </a:rPr>
              <a:t>Gugatan</a:t>
            </a:r>
            <a:r>
              <a:rPr lang="en-US" sz="2000" dirty="0" smtClean="0">
                <a:latin typeface="Signika" pitchFamily="50" charset="0"/>
              </a:rPr>
              <a:t> </a:t>
            </a:r>
            <a:r>
              <a:rPr lang="en-US" sz="2000" dirty="0" err="1" smtClean="0">
                <a:latin typeface="Signika" pitchFamily="50" charset="0"/>
              </a:rPr>
              <a:t>atas</a:t>
            </a:r>
            <a:r>
              <a:rPr lang="en-US" sz="2000" dirty="0" smtClean="0">
                <a:latin typeface="Signika" pitchFamily="50" charset="0"/>
              </a:rPr>
              <a:t> </a:t>
            </a:r>
            <a:r>
              <a:rPr lang="en-US" sz="2000" dirty="0" err="1" smtClean="0">
                <a:latin typeface="Signika" pitchFamily="50" charset="0"/>
              </a:rPr>
              <a:t>pelanggaran</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a:t>
            </a:r>
            <a:r>
              <a:rPr lang="en-US" sz="2000" dirty="0" err="1" smtClean="0">
                <a:latin typeface="Signika" pitchFamily="50" charset="0"/>
              </a:rPr>
              <a:t>diajukan</a:t>
            </a:r>
            <a:r>
              <a:rPr lang="en-US" sz="2000" dirty="0" smtClean="0">
                <a:latin typeface="Signika" pitchFamily="50" charset="0"/>
              </a:rPr>
              <a:t> </a:t>
            </a:r>
            <a:r>
              <a:rPr lang="en-US" sz="2000" dirty="0" err="1" smtClean="0">
                <a:latin typeface="Signika" pitchFamily="50" charset="0"/>
              </a:rPr>
              <a:t>kepada</a:t>
            </a:r>
            <a:r>
              <a:rPr lang="en-US" sz="2000" dirty="0" smtClean="0">
                <a:latin typeface="Signika" pitchFamily="50" charset="0"/>
              </a:rPr>
              <a:t> </a:t>
            </a:r>
            <a:r>
              <a:rPr lang="en-US" sz="2000" dirty="0" err="1" smtClean="0">
                <a:latin typeface="Signika" pitchFamily="50" charset="0"/>
              </a:rPr>
              <a:t>Ketua</a:t>
            </a:r>
            <a:r>
              <a:rPr lang="en-US" sz="2000" dirty="0" smtClean="0">
                <a:latin typeface="Signika" pitchFamily="50" charset="0"/>
              </a:rPr>
              <a:t> </a:t>
            </a:r>
            <a:r>
              <a:rPr lang="en-US" sz="2000" dirty="0" err="1" smtClean="0">
                <a:latin typeface="Signika" pitchFamily="50" charset="0"/>
              </a:rPr>
              <a:t>Pengadilan</a:t>
            </a:r>
            <a:r>
              <a:rPr lang="en-US" sz="2000" dirty="0" smtClean="0">
                <a:latin typeface="Signika" pitchFamily="50" charset="0"/>
              </a:rPr>
              <a:t> </a:t>
            </a:r>
            <a:r>
              <a:rPr lang="en-US" sz="2000" dirty="0" err="1" smtClean="0">
                <a:latin typeface="Signika" pitchFamily="50" charset="0"/>
              </a:rPr>
              <a:t>Niaga</a:t>
            </a:r>
            <a:r>
              <a:rPr lang="en-US" sz="2000" dirty="0" smtClean="0">
                <a:latin typeface="Signika" pitchFamily="50" charset="0"/>
              </a:rPr>
              <a:t>.</a:t>
            </a:r>
          </a:p>
          <a:p>
            <a:r>
              <a:rPr lang="en-US" sz="2000" dirty="0" smtClean="0">
                <a:latin typeface="Signika" pitchFamily="50" charset="0"/>
              </a:rPr>
              <a:t>(2) </a:t>
            </a:r>
            <a:r>
              <a:rPr lang="en-US" sz="2000" dirty="0" err="1" smtClean="0">
                <a:latin typeface="Signika" pitchFamily="50" charset="0"/>
              </a:rPr>
              <a:t>Panitera</a:t>
            </a:r>
            <a:r>
              <a:rPr lang="en-US" sz="2000" dirty="0" smtClean="0">
                <a:latin typeface="Signika" pitchFamily="50" charset="0"/>
              </a:rPr>
              <a:t> </a:t>
            </a:r>
            <a:r>
              <a:rPr lang="en-US" sz="2000" dirty="0" err="1" smtClean="0">
                <a:latin typeface="Signika" pitchFamily="50" charset="0"/>
              </a:rPr>
              <a:t>mendaftarkan</a:t>
            </a:r>
            <a:r>
              <a:rPr lang="en-US" sz="2000" dirty="0" smtClean="0">
                <a:latin typeface="Signika" pitchFamily="50" charset="0"/>
              </a:rPr>
              <a:t> </a:t>
            </a:r>
            <a:r>
              <a:rPr lang="en-US" sz="2000" dirty="0" err="1" smtClean="0">
                <a:latin typeface="Signika" pitchFamily="50" charset="0"/>
              </a:rPr>
              <a:t>gugatan</a:t>
            </a:r>
            <a:r>
              <a:rPr lang="en-US" sz="2000" dirty="0" smtClean="0">
                <a:latin typeface="Signika" pitchFamily="50" charset="0"/>
              </a:rPr>
              <a:t> </a:t>
            </a:r>
            <a:r>
              <a:rPr lang="en-US" sz="2000" dirty="0" err="1" smtClean="0">
                <a:latin typeface="Signika" pitchFamily="50" charset="0"/>
              </a:rPr>
              <a:t>tersebut</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(1)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tanggal</a:t>
            </a:r>
            <a:r>
              <a:rPr lang="en-US" sz="2000" dirty="0" smtClean="0">
                <a:latin typeface="Signika" pitchFamily="50" charset="0"/>
              </a:rPr>
              <a:t> </a:t>
            </a:r>
            <a:r>
              <a:rPr lang="en-US" sz="2000" dirty="0" err="1" smtClean="0">
                <a:latin typeface="Signika" pitchFamily="50" charset="0"/>
              </a:rPr>
              <a:t>gugatan</a:t>
            </a:r>
            <a:r>
              <a:rPr lang="en-US" sz="2000" dirty="0" smtClean="0">
                <a:latin typeface="Signika" pitchFamily="50" charset="0"/>
              </a:rPr>
              <a:t> </a:t>
            </a:r>
            <a:r>
              <a:rPr lang="en-US" sz="2000" dirty="0" err="1" smtClean="0">
                <a:latin typeface="Signika" pitchFamily="50" charset="0"/>
              </a:rPr>
              <a:t>diajukan</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kepada</a:t>
            </a:r>
            <a:r>
              <a:rPr lang="en-US" sz="2000" dirty="0" smtClean="0">
                <a:latin typeface="Signika" pitchFamily="50" charset="0"/>
              </a:rPr>
              <a:t> </a:t>
            </a:r>
            <a:r>
              <a:rPr lang="en-US" sz="2000" dirty="0" err="1" smtClean="0">
                <a:latin typeface="Signika" pitchFamily="50" charset="0"/>
              </a:rPr>
              <a:t>penggugat</a:t>
            </a:r>
            <a:r>
              <a:rPr lang="en-US" sz="2000" dirty="0" smtClean="0">
                <a:latin typeface="Signika" pitchFamily="50" charset="0"/>
              </a:rPr>
              <a:t> </a:t>
            </a:r>
            <a:r>
              <a:rPr lang="en-US" sz="2000" dirty="0" err="1" smtClean="0">
                <a:latin typeface="Signika" pitchFamily="50" charset="0"/>
              </a:rPr>
              <a:t>diberikan</a:t>
            </a:r>
            <a:r>
              <a:rPr lang="en-US" sz="2000" dirty="0" smtClean="0">
                <a:latin typeface="Signika" pitchFamily="50" charset="0"/>
              </a:rPr>
              <a:t> </a:t>
            </a:r>
            <a:r>
              <a:rPr lang="en-US" sz="2000" dirty="0" err="1" smtClean="0">
                <a:latin typeface="Signika" pitchFamily="50" charset="0"/>
              </a:rPr>
              <a:t>tanda</a:t>
            </a:r>
            <a:r>
              <a:rPr lang="en-US" sz="2000" dirty="0" smtClean="0">
                <a:latin typeface="Signika" pitchFamily="50" charset="0"/>
              </a:rPr>
              <a:t> </a:t>
            </a:r>
            <a:r>
              <a:rPr lang="en-US" sz="2000" dirty="0" err="1" smtClean="0">
                <a:latin typeface="Signika" pitchFamily="50" charset="0"/>
              </a:rPr>
              <a:t>terima</a:t>
            </a:r>
            <a:r>
              <a:rPr lang="en-US" sz="2000" dirty="0" smtClean="0">
                <a:latin typeface="Signika" pitchFamily="50" charset="0"/>
              </a:rPr>
              <a:t> </a:t>
            </a:r>
            <a:r>
              <a:rPr lang="en-US" sz="2000" dirty="0" err="1" smtClean="0">
                <a:latin typeface="Signika" pitchFamily="50" charset="0"/>
              </a:rPr>
              <a:t>tertulis</a:t>
            </a:r>
            <a:r>
              <a:rPr lang="en-US" sz="2000" dirty="0" smtClean="0">
                <a:latin typeface="Signika" pitchFamily="50" charset="0"/>
              </a:rPr>
              <a:t> yang </a:t>
            </a:r>
            <a:r>
              <a:rPr lang="en-US" sz="2000" dirty="0" err="1" smtClean="0">
                <a:latin typeface="Signika" pitchFamily="50" charset="0"/>
              </a:rPr>
              <a:t>ditandatangani</a:t>
            </a:r>
            <a:r>
              <a:rPr lang="en-US" sz="2000" dirty="0" smtClean="0">
                <a:latin typeface="Signika" pitchFamily="50" charset="0"/>
              </a:rPr>
              <a:t> </a:t>
            </a:r>
            <a:r>
              <a:rPr lang="en-US" sz="2000" dirty="0" err="1" smtClean="0">
                <a:latin typeface="Signika" pitchFamily="50" charset="0"/>
              </a:rPr>
              <a:t>oleh</a:t>
            </a:r>
            <a:r>
              <a:rPr lang="en-US" sz="2000" dirty="0" smtClean="0">
                <a:latin typeface="Signika" pitchFamily="50" charset="0"/>
              </a:rPr>
              <a:t> </a:t>
            </a:r>
            <a:r>
              <a:rPr lang="en-US" sz="2000" dirty="0" err="1" smtClean="0">
                <a:latin typeface="Signika" pitchFamily="50" charset="0"/>
              </a:rPr>
              <a:t>pejabat</a:t>
            </a:r>
            <a:r>
              <a:rPr lang="en-US" sz="2000" dirty="0" smtClean="0">
                <a:latin typeface="Signika" pitchFamily="50" charset="0"/>
              </a:rPr>
              <a:t> yang </a:t>
            </a:r>
            <a:r>
              <a:rPr lang="en-US" sz="2000" dirty="0" err="1" smtClean="0">
                <a:latin typeface="Signika" pitchFamily="50" charset="0"/>
              </a:rPr>
              <a:t>berwenang</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tanggal</a:t>
            </a:r>
            <a:r>
              <a:rPr lang="en-US" sz="2000" dirty="0" smtClean="0">
                <a:latin typeface="Signika" pitchFamily="50" charset="0"/>
              </a:rPr>
              <a:t> yang </a:t>
            </a:r>
            <a:r>
              <a:rPr lang="en-US" sz="2000" dirty="0" err="1" smtClean="0">
                <a:latin typeface="Signika" pitchFamily="50" charset="0"/>
              </a:rPr>
              <a:t>sama</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tanggal</a:t>
            </a:r>
            <a:r>
              <a:rPr lang="en-US" sz="2000" dirty="0" smtClean="0">
                <a:latin typeface="Signika" pitchFamily="50" charset="0"/>
              </a:rPr>
              <a:t> </a:t>
            </a:r>
            <a:r>
              <a:rPr lang="en-US" sz="2000" dirty="0" err="1" smtClean="0">
                <a:latin typeface="Signika" pitchFamily="50" charset="0"/>
              </a:rPr>
              <a:t>pendaftaran</a:t>
            </a:r>
            <a:r>
              <a:rPr lang="en-US" sz="2000" dirty="0" smtClean="0">
                <a:latin typeface="Signika" pitchFamily="50" charset="0"/>
              </a:rPr>
              <a:t>.</a:t>
            </a:r>
          </a:p>
          <a:p>
            <a:r>
              <a:rPr lang="fi-FI" sz="2000" dirty="0" smtClean="0">
                <a:latin typeface="Signika" pitchFamily="50" charset="0"/>
              </a:rPr>
              <a:t>(3) Panitera menyampaikan gugatan kepada Ketua Pengadilan Niaga paling lama 2 (dua) hari terhitung setelah gugatan didaftarkan.</a:t>
            </a:r>
            <a:endParaRPr lang="en-US" sz="2000" dirty="0" smtClean="0">
              <a:latin typeface="Signika" pitchFamily="50" charset="0"/>
            </a:endParaRPr>
          </a:p>
          <a:p>
            <a:r>
              <a:rPr lang="fi-FI" sz="2000" dirty="0" smtClean="0">
                <a:latin typeface="Signika" pitchFamily="50" charset="0"/>
              </a:rPr>
              <a:t>(4) Dalam jangka waktu paling lama 3 (tiga) hari setelah gugatan didaftarkan, Pengadilan Niaga mempelajari gugatan dan menetapkan hari sidang.</a:t>
            </a:r>
            <a:endParaRPr lang="en-US" sz="2000" dirty="0" smtClean="0">
              <a:latin typeface="Signika" pitchFamily="50" charset="0"/>
            </a:endParaRPr>
          </a:p>
          <a:p>
            <a:r>
              <a:rPr lang="fi-FI" sz="2000" dirty="0" smtClean="0">
                <a:latin typeface="Signika" pitchFamily="50" charset="0"/>
              </a:rPr>
              <a:t>(5) Sidang pemeriksaan atas gugatan dimulai dalam jangka waktu paling lama 60 (enam puluh) hari setelah gugatan didaftarkan.</a:t>
            </a:r>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985552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Pelanggaran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Autofit/>
          </a:bodyPr>
          <a:lstStyle/>
          <a:p>
            <a:r>
              <a:rPr lang="fi-FI" b="1" dirty="0" smtClean="0">
                <a:latin typeface="Signika" pitchFamily="50" charset="0"/>
              </a:rPr>
              <a:t>Pasal 61</a:t>
            </a:r>
            <a:endParaRPr lang="en-US" dirty="0" smtClean="0">
              <a:latin typeface="Signika" pitchFamily="50" charset="0"/>
            </a:endParaRPr>
          </a:p>
          <a:p>
            <a:r>
              <a:rPr lang="fi-FI" dirty="0" smtClean="0">
                <a:latin typeface="Signika" pitchFamily="50" charset="0"/>
              </a:rPr>
              <a:t>(1) Pemanggilan para pihak dilakukan oleh juru sita paling lama 7 (tujuh) hari setelah gugatan didaftarkan.</a:t>
            </a:r>
            <a:endParaRPr lang="en-US" dirty="0" smtClean="0">
              <a:latin typeface="Signika" pitchFamily="50" charset="0"/>
            </a:endParaRPr>
          </a:p>
          <a:p>
            <a:r>
              <a:rPr lang="fi-FI" dirty="0" smtClean="0">
                <a:latin typeface="Signika" pitchFamily="50" charset="0"/>
              </a:rPr>
              <a:t>(2) Putusan atas gugatan harus diucapkan paling lama 90 (sembilan puluh) hari setelah gugatan didaftarkan dan dapat diperpanjang paling lama 30 (tiga puluh) hari atas persetujuan Ketua Mahkamah Agung.</a:t>
            </a:r>
            <a:endParaRPr lang="en-US" dirty="0" smtClean="0">
              <a:latin typeface="Signika" pitchFamily="50" charset="0"/>
            </a:endParaRPr>
          </a:p>
          <a:p>
            <a:r>
              <a:rPr lang="fi-FI" dirty="0" smtClean="0">
                <a:latin typeface="Signika" pitchFamily="50" charset="0"/>
              </a:rPr>
              <a:t>(3) Putusan atas gugatan sebagaimana dimaksud pada ayat (2) yang memuat secara lengkap pertimbangan hukum yang mendasari putusan tersebut harus diucapkan dalam sidang terbuka untuk umum dan apabila diminta dapat dijalankan terlebih dahulu meskipun terhadap putusan tersebut diajukan suatu upaya hukum.</a:t>
            </a:r>
            <a:endParaRPr lang="en-US" dirty="0" smtClean="0">
              <a:latin typeface="Signika" pitchFamily="50" charset="0"/>
            </a:endParaRPr>
          </a:p>
          <a:p>
            <a:r>
              <a:rPr lang="fi-FI" dirty="0" smtClean="0">
                <a:latin typeface="Signika" pitchFamily="50" charset="0"/>
              </a:rPr>
              <a:t>(4) Isi putusan Pengadilan Niaga sebagaimana dimaksud pada ayat (3) wajib disampaikan oleh juru sita kepada para pihak paling lama 14 (empat belas) hari setelah putusan atas gugatan diucapkan.</a:t>
            </a:r>
            <a:endParaRPr lang="en-US" dirty="0" smtClean="0">
              <a:latin typeface="Signika" pitchFamily="50" charset="0"/>
            </a:endParaRPr>
          </a:p>
          <a:p>
            <a:endParaRPr lang="en-US" dirty="0">
              <a:latin typeface="Signika" pitchFamily="50" charset="0"/>
            </a:endParaRPr>
          </a:p>
        </p:txBody>
      </p:sp>
    </p:spTree>
    <p:extLst>
      <p:ext uri="{BB962C8B-B14F-4D97-AF65-F5344CB8AC3E}">
        <p14:creationId xmlns:p14="http://schemas.microsoft.com/office/powerpoint/2010/main" val="2446835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Pelanggaran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rmAutofit/>
          </a:bodyPr>
          <a:lstStyle/>
          <a:p>
            <a:r>
              <a:rPr lang="fi-FI" sz="2000" b="1" dirty="0" smtClean="0">
                <a:latin typeface="Signika" pitchFamily="50" charset="0"/>
              </a:rPr>
              <a:t>Pasal 65</a:t>
            </a:r>
            <a:endParaRPr lang="en-US" sz="2000" dirty="0" smtClean="0">
              <a:latin typeface="Signika" pitchFamily="50" charset="0"/>
            </a:endParaRPr>
          </a:p>
          <a:p>
            <a:r>
              <a:rPr lang="fi-FI" sz="2000" dirty="0" smtClean="0">
                <a:latin typeface="Signika" pitchFamily="50" charset="0"/>
              </a:rPr>
              <a:t>Selain penyelesaian sengketa sebagaimana dimaksud dalam Pasal 55 dan Pasal 56, para pihak dapat menyelesaikan perselisihan tersebut melalui arbitrase atau alternatif penyelesaian sengketa.</a:t>
            </a:r>
            <a:endParaRPr lang="en-US" sz="2000" dirty="0" smtClean="0">
              <a:latin typeface="Signika" pitchFamily="50" charset="0"/>
            </a:endParaRPr>
          </a:p>
          <a:p>
            <a:r>
              <a:rPr lang="fi-FI" sz="2000" b="1" dirty="0" smtClean="0">
                <a:latin typeface="Signika" pitchFamily="50" charset="0"/>
              </a:rPr>
              <a:t>Pasal 66</a:t>
            </a:r>
            <a:endParaRPr lang="en-US" sz="2000" dirty="0" smtClean="0">
              <a:latin typeface="Signika" pitchFamily="50" charset="0"/>
            </a:endParaRPr>
          </a:p>
          <a:p>
            <a:r>
              <a:rPr lang="fi-FI" sz="2000" dirty="0" smtClean="0">
                <a:latin typeface="Signika" pitchFamily="50" charset="0"/>
              </a:rPr>
              <a:t>Hak untuk mengajukan gugatan sebagaimana dimaksud dalam Pasal 55, Pasal 56, dan Pasal 65 tidak mengurangi hak Negara untuk melakukan tuntutan pidana terhadap pelanggaran Hak Cipta.</a:t>
            </a:r>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2793275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Penetapan</a:t>
            </a:r>
            <a:r>
              <a:rPr lang="en-US" dirty="0" smtClean="0"/>
              <a:t> </a:t>
            </a:r>
            <a:r>
              <a:rPr lang="en-US" dirty="0" err="1" smtClean="0"/>
              <a:t>sementara</a:t>
            </a:r>
            <a:r>
              <a:rPr lang="en-US" dirty="0" smtClean="0"/>
              <a:t> </a:t>
            </a:r>
            <a:r>
              <a:rPr lang="en-US" dirty="0" err="1" smtClean="0"/>
              <a:t>Pengadilan</a:t>
            </a:r>
            <a:endParaRPr lang="en-US" dirty="0"/>
          </a:p>
        </p:txBody>
      </p:sp>
      <p:sp>
        <p:nvSpPr>
          <p:cNvPr id="3" name="Content Placeholder 2"/>
          <p:cNvSpPr>
            <a:spLocks noGrp="1"/>
          </p:cNvSpPr>
          <p:nvPr>
            <p:ph idx="1"/>
          </p:nvPr>
        </p:nvSpPr>
        <p:spPr/>
        <p:txBody>
          <a:bodyPr>
            <a:normAutofit/>
          </a:bodyPr>
          <a:lstStyle/>
          <a:p>
            <a:r>
              <a:rPr lang="fi-FI" dirty="0" smtClean="0">
                <a:latin typeface="Signika" pitchFamily="50" charset="0"/>
              </a:rPr>
              <a:t>Atas permintaan pihak yang merasa dirugikan, Pengadilan Niaga dapat menerbitkan surat</a:t>
            </a:r>
            <a:endParaRPr lang="en-US" dirty="0" smtClean="0">
              <a:latin typeface="Signika" pitchFamily="50" charset="0"/>
            </a:endParaRPr>
          </a:p>
          <a:p>
            <a:r>
              <a:rPr lang="en-US" dirty="0" err="1" smtClean="0">
                <a:latin typeface="Signika" pitchFamily="50" charset="0"/>
              </a:rPr>
              <a:t>penetapan</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segera</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efektif</a:t>
            </a:r>
            <a:r>
              <a:rPr lang="en-US" dirty="0" smtClean="0">
                <a:latin typeface="Signika" pitchFamily="50" charset="0"/>
              </a:rPr>
              <a:t> </a:t>
            </a:r>
            <a:r>
              <a:rPr lang="en-US" dirty="0" err="1" smtClean="0">
                <a:latin typeface="Signika" pitchFamily="50" charset="0"/>
              </a:rPr>
              <a:t>untuk</a:t>
            </a:r>
            <a:r>
              <a:rPr lang="en-US" dirty="0" smtClean="0">
                <a:latin typeface="Signika" pitchFamily="50" charset="0"/>
              </a:rPr>
              <a:t>:</a:t>
            </a:r>
          </a:p>
          <a:p>
            <a:r>
              <a:rPr lang="en-US" dirty="0" smtClean="0">
                <a:latin typeface="Signika" pitchFamily="50" charset="0"/>
              </a:rPr>
              <a:t>a. </a:t>
            </a:r>
            <a:r>
              <a:rPr lang="en-US" dirty="0" err="1" smtClean="0">
                <a:latin typeface="Signika" pitchFamily="50" charset="0"/>
              </a:rPr>
              <a:t>mencegah</a:t>
            </a:r>
            <a:r>
              <a:rPr lang="en-US" dirty="0" smtClean="0">
                <a:latin typeface="Signika" pitchFamily="50" charset="0"/>
              </a:rPr>
              <a:t> </a:t>
            </a:r>
            <a:r>
              <a:rPr lang="en-US" dirty="0" err="1" smtClean="0">
                <a:latin typeface="Signika" pitchFamily="50" charset="0"/>
              </a:rPr>
              <a:t>berlanjutnya</a:t>
            </a:r>
            <a:r>
              <a:rPr lang="en-US" dirty="0" smtClean="0">
                <a:latin typeface="Signika" pitchFamily="50" charset="0"/>
              </a:rPr>
              <a:t> </a:t>
            </a:r>
            <a:r>
              <a:rPr lang="en-US" dirty="0" err="1" smtClean="0">
                <a:latin typeface="Signika" pitchFamily="50" charset="0"/>
              </a:rPr>
              <a:t>pelanggaran</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Cipta</a:t>
            </a:r>
            <a:r>
              <a:rPr lang="en-US" dirty="0" smtClean="0">
                <a:latin typeface="Signika" pitchFamily="50" charset="0"/>
              </a:rPr>
              <a:t>, </a:t>
            </a:r>
            <a:r>
              <a:rPr lang="en-US" dirty="0" err="1" smtClean="0">
                <a:latin typeface="Signika" pitchFamily="50" charset="0"/>
              </a:rPr>
              <a:t>khususnya</a:t>
            </a:r>
            <a:r>
              <a:rPr lang="en-US" dirty="0" smtClean="0">
                <a:latin typeface="Signika" pitchFamily="50" charset="0"/>
              </a:rPr>
              <a:t> </a:t>
            </a:r>
            <a:r>
              <a:rPr lang="en-US" dirty="0" err="1" smtClean="0">
                <a:latin typeface="Signika" pitchFamily="50" charset="0"/>
              </a:rPr>
              <a:t>mencegah</a:t>
            </a:r>
            <a:r>
              <a:rPr lang="en-US" dirty="0" smtClean="0">
                <a:latin typeface="Signika" pitchFamily="50" charset="0"/>
              </a:rPr>
              <a:t> </a:t>
            </a:r>
            <a:r>
              <a:rPr lang="en-US" dirty="0" err="1" smtClean="0">
                <a:latin typeface="Signika" pitchFamily="50" charset="0"/>
              </a:rPr>
              <a:t>masuknya</a:t>
            </a:r>
            <a:r>
              <a:rPr lang="en-US" dirty="0" smtClean="0">
                <a:latin typeface="Signika" pitchFamily="50" charset="0"/>
              </a:rPr>
              <a:t> </a:t>
            </a:r>
            <a:r>
              <a:rPr lang="en-US" dirty="0" err="1" smtClean="0">
                <a:latin typeface="Signika" pitchFamily="50" charset="0"/>
              </a:rPr>
              <a:t>barang</a:t>
            </a:r>
            <a:r>
              <a:rPr lang="en-US" dirty="0" smtClean="0">
                <a:latin typeface="Signika" pitchFamily="50" charset="0"/>
              </a:rPr>
              <a:t> yang </a:t>
            </a:r>
            <a:r>
              <a:rPr lang="en-US" dirty="0" err="1" smtClean="0">
                <a:latin typeface="Signika" pitchFamily="50" charset="0"/>
              </a:rPr>
              <a:t>diduga</a:t>
            </a:r>
            <a:r>
              <a:rPr lang="en-US" dirty="0" smtClean="0">
                <a:latin typeface="Signika" pitchFamily="50" charset="0"/>
              </a:rPr>
              <a:t> </a:t>
            </a:r>
            <a:r>
              <a:rPr lang="en-US" dirty="0" err="1" smtClean="0">
                <a:latin typeface="Signika" pitchFamily="50" charset="0"/>
              </a:rPr>
              <a:t>melanggar</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Cipta</a:t>
            </a:r>
            <a:r>
              <a:rPr lang="en-US" dirty="0" smtClean="0">
                <a:latin typeface="Signika" pitchFamily="50" charset="0"/>
              </a:rPr>
              <a:t> </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Terkait</a:t>
            </a:r>
            <a:r>
              <a:rPr lang="en-US" dirty="0" smtClean="0">
                <a:latin typeface="Signika" pitchFamily="50" charset="0"/>
              </a:rPr>
              <a:t> </a:t>
            </a:r>
            <a:r>
              <a:rPr lang="en-US" dirty="0" err="1" smtClean="0">
                <a:latin typeface="Signika" pitchFamily="50" charset="0"/>
              </a:rPr>
              <a:t>ke</a:t>
            </a:r>
            <a:r>
              <a:rPr lang="en-US" dirty="0" smtClean="0">
                <a:latin typeface="Signika" pitchFamily="50" charset="0"/>
              </a:rPr>
              <a:t> </a:t>
            </a:r>
            <a:r>
              <a:rPr lang="en-US" dirty="0" err="1" smtClean="0">
                <a:latin typeface="Signika" pitchFamily="50" charset="0"/>
              </a:rPr>
              <a:t>dalam</a:t>
            </a:r>
            <a:r>
              <a:rPr lang="en-US" dirty="0" smtClean="0">
                <a:latin typeface="Signika" pitchFamily="50" charset="0"/>
              </a:rPr>
              <a:t> </a:t>
            </a:r>
            <a:r>
              <a:rPr lang="en-US" dirty="0" err="1" smtClean="0">
                <a:latin typeface="Signika" pitchFamily="50" charset="0"/>
              </a:rPr>
              <a:t>jalur</a:t>
            </a:r>
            <a:r>
              <a:rPr lang="en-US" dirty="0" smtClean="0">
                <a:latin typeface="Signika" pitchFamily="50" charset="0"/>
              </a:rPr>
              <a:t> </a:t>
            </a:r>
            <a:r>
              <a:rPr lang="en-US" dirty="0" err="1" smtClean="0">
                <a:latin typeface="Signika" pitchFamily="50" charset="0"/>
              </a:rPr>
              <a:t>perdagangan</a:t>
            </a:r>
            <a:r>
              <a:rPr lang="en-US" dirty="0" smtClean="0">
                <a:latin typeface="Signika" pitchFamily="50" charset="0"/>
              </a:rPr>
              <a:t>, </a:t>
            </a:r>
            <a:r>
              <a:rPr lang="en-US" dirty="0" err="1" smtClean="0">
                <a:latin typeface="Signika" pitchFamily="50" charset="0"/>
              </a:rPr>
              <a:t>termasuk</a:t>
            </a:r>
            <a:r>
              <a:rPr lang="en-US" dirty="0" smtClean="0">
                <a:latin typeface="Signika" pitchFamily="50" charset="0"/>
              </a:rPr>
              <a:t> </a:t>
            </a:r>
            <a:r>
              <a:rPr lang="en-US" dirty="0" err="1" smtClean="0">
                <a:latin typeface="Signika" pitchFamily="50" charset="0"/>
              </a:rPr>
              <a:t>tindakan</a:t>
            </a:r>
            <a:r>
              <a:rPr lang="en-US" dirty="0" smtClean="0">
                <a:latin typeface="Signika" pitchFamily="50" charset="0"/>
              </a:rPr>
              <a:t> </a:t>
            </a:r>
            <a:r>
              <a:rPr lang="en-US" dirty="0" err="1" smtClean="0">
                <a:latin typeface="Signika" pitchFamily="50" charset="0"/>
              </a:rPr>
              <a:t>importasi</a:t>
            </a:r>
            <a:r>
              <a:rPr lang="en-US" dirty="0" smtClean="0">
                <a:latin typeface="Signika" pitchFamily="50" charset="0"/>
              </a:rPr>
              <a:t>;</a:t>
            </a:r>
          </a:p>
          <a:p>
            <a:r>
              <a:rPr lang="en-US" dirty="0" smtClean="0">
                <a:latin typeface="Signika" pitchFamily="50" charset="0"/>
              </a:rPr>
              <a:t>b. </a:t>
            </a:r>
            <a:r>
              <a:rPr lang="en-US" dirty="0" err="1" smtClean="0">
                <a:latin typeface="Signika" pitchFamily="50" charset="0"/>
              </a:rPr>
              <a:t>menyimpan</a:t>
            </a:r>
            <a:r>
              <a:rPr lang="en-US" dirty="0" smtClean="0">
                <a:latin typeface="Signika" pitchFamily="50" charset="0"/>
              </a:rPr>
              <a:t> </a:t>
            </a:r>
            <a:r>
              <a:rPr lang="en-US" dirty="0" err="1" smtClean="0">
                <a:latin typeface="Signika" pitchFamily="50" charset="0"/>
              </a:rPr>
              <a:t>bukti</a:t>
            </a:r>
            <a:r>
              <a:rPr lang="en-US" dirty="0" smtClean="0">
                <a:latin typeface="Signika" pitchFamily="50" charset="0"/>
              </a:rPr>
              <a:t> yang </a:t>
            </a:r>
            <a:r>
              <a:rPr lang="en-US" dirty="0" err="1" smtClean="0">
                <a:latin typeface="Signika" pitchFamily="50" charset="0"/>
              </a:rPr>
              <a:t>berkaitan</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pelanggaran</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Cipta</a:t>
            </a:r>
            <a:r>
              <a:rPr lang="en-US" dirty="0" smtClean="0">
                <a:latin typeface="Signika" pitchFamily="50" charset="0"/>
              </a:rPr>
              <a:t> </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Terkait</a:t>
            </a:r>
            <a:r>
              <a:rPr lang="en-US" dirty="0" smtClean="0">
                <a:latin typeface="Signika" pitchFamily="50" charset="0"/>
              </a:rPr>
              <a:t> </a:t>
            </a:r>
            <a:r>
              <a:rPr lang="en-US" dirty="0" err="1" smtClean="0">
                <a:latin typeface="Signika" pitchFamily="50" charset="0"/>
              </a:rPr>
              <a:t>tersebut</a:t>
            </a:r>
            <a:r>
              <a:rPr lang="en-US" dirty="0" smtClean="0">
                <a:latin typeface="Signika" pitchFamily="50" charset="0"/>
              </a:rPr>
              <a:t> </a:t>
            </a:r>
            <a:r>
              <a:rPr lang="en-US" dirty="0" err="1" smtClean="0">
                <a:latin typeface="Signika" pitchFamily="50" charset="0"/>
              </a:rPr>
              <a:t>guna</a:t>
            </a:r>
            <a:r>
              <a:rPr lang="en-US" dirty="0" smtClean="0">
                <a:latin typeface="Signika" pitchFamily="50" charset="0"/>
              </a:rPr>
              <a:t> </a:t>
            </a:r>
            <a:r>
              <a:rPr lang="en-US" dirty="0" err="1" smtClean="0">
                <a:latin typeface="Signika" pitchFamily="50" charset="0"/>
              </a:rPr>
              <a:t>menghindari</a:t>
            </a:r>
            <a:r>
              <a:rPr lang="en-US" dirty="0" smtClean="0">
                <a:latin typeface="Signika" pitchFamily="50" charset="0"/>
              </a:rPr>
              <a:t> </a:t>
            </a:r>
            <a:r>
              <a:rPr lang="en-US" dirty="0" err="1" smtClean="0">
                <a:latin typeface="Signika" pitchFamily="50" charset="0"/>
              </a:rPr>
              <a:t>terjadinya</a:t>
            </a:r>
            <a:r>
              <a:rPr lang="en-US" dirty="0" smtClean="0">
                <a:latin typeface="Signika" pitchFamily="50" charset="0"/>
              </a:rPr>
              <a:t> </a:t>
            </a:r>
            <a:r>
              <a:rPr lang="en-US" dirty="0" err="1" smtClean="0">
                <a:latin typeface="Signika" pitchFamily="50" charset="0"/>
              </a:rPr>
              <a:t>penghilangan</a:t>
            </a:r>
            <a:r>
              <a:rPr lang="en-US" dirty="0" smtClean="0">
                <a:latin typeface="Signika" pitchFamily="50" charset="0"/>
              </a:rPr>
              <a:t> </a:t>
            </a:r>
            <a:r>
              <a:rPr lang="en-US" dirty="0" err="1" smtClean="0">
                <a:latin typeface="Signika" pitchFamily="50" charset="0"/>
              </a:rPr>
              <a:t>barang</a:t>
            </a:r>
            <a:r>
              <a:rPr lang="en-US" dirty="0" smtClean="0">
                <a:latin typeface="Signika" pitchFamily="50" charset="0"/>
              </a:rPr>
              <a:t> </a:t>
            </a:r>
            <a:r>
              <a:rPr lang="en-US" dirty="0" err="1" smtClean="0">
                <a:latin typeface="Signika" pitchFamily="50" charset="0"/>
              </a:rPr>
              <a:t>bukti</a:t>
            </a:r>
            <a:r>
              <a:rPr lang="en-US" dirty="0" smtClean="0">
                <a:latin typeface="Signika" pitchFamily="50" charset="0"/>
              </a:rPr>
              <a:t>;</a:t>
            </a:r>
          </a:p>
          <a:p>
            <a:r>
              <a:rPr lang="en-US" dirty="0" smtClean="0">
                <a:latin typeface="Signika" pitchFamily="50" charset="0"/>
              </a:rPr>
              <a:t>c. </a:t>
            </a:r>
            <a:r>
              <a:rPr lang="en-US" dirty="0" err="1" smtClean="0">
                <a:latin typeface="Signika" pitchFamily="50" charset="0"/>
              </a:rPr>
              <a:t>meminta</a:t>
            </a:r>
            <a:r>
              <a:rPr lang="en-US" dirty="0" smtClean="0">
                <a:latin typeface="Signika" pitchFamily="50" charset="0"/>
              </a:rPr>
              <a:t> </a:t>
            </a:r>
            <a:r>
              <a:rPr lang="en-US" dirty="0" err="1" smtClean="0">
                <a:latin typeface="Signika" pitchFamily="50" charset="0"/>
              </a:rPr>
              <a:t>kepada</a:t>
            </a:r>
            <a:r>
              <a:rPr lang="en-US" dirty="0" smtClean="0">
                <a:latin typeface="Signika" pitchFamily="50" charset="0"/>
              </a:rPr>
              <a:t> </a:t>
            </a:r>
            <a:r>
              <a:rPr lang="en-US" dirty="0" err="1" smtClean="0">
                <a:latin typeface="Signika" pitchFamily="50" charset="0"/>
              </a:rPr>
              <a:t>pihak</a:t>
            </a:r>
            <a:r>
              <a:rPr lang="en-US" dirty="0" smtClean="0">
                <a:latin typeface="Signika" pitchFamily="50" charset="0"/>
              </a:rPr>
              <a:t> yang </a:t>
            </a:r>
            <a:r>
              <a:rPr lang="en-US" dirty="0" err="1" smtClean="0">
                <a:latin typeface="Signika" pitchFamily="50" charset="0"/>
              </a:rPr>
              <a:t>merasa</a:t>
            </a:r>
            <a:r>
              <a:rPr lang="en-US" dirty="0" smtClean="0">
                <a:latin typeface="Signika" pitchFamily="50" charset="0"/>
              </a:rPr>
              <a:t> </a:t>
            </a:r>
            <a:r>
              <a:rPr lang="en-US" dirty="0" err="1" smtClean="0">
                <a:latin typeface="Signika" pitchFamily="50" charset="0"/>
              </a:rPr>
              <a:t>dirugikan</a:t>
            </a:r>
            <a:r>
              <a:rPr lang="en-US" dirty="0" smtClean="0">
                <a:latin typeface="Signika" pitchFamily="50" charset="0"/>
              </a:rPr>
              <a:t>, </a:t>
            </a:r>
            <a:r>
              <a:rPr lang="en-US" dirty="0" err="1" smtClean="0">
                <a:latin typeface="Signika" pitchFamily="50" charset="0"/>
              </a:rPr>
              <a:t>untuk</a:t>
            </a:r>
            <a:r>
              <a:rPr lang="en-US" dirty="0" smtClean="0">
                <a:latin typeface="Signika" pitchFamily="50" charset="0"/>
              </a:rPr>
              <a:t> </a:t>
            </a:r>
            <a:r>
              <a:rPr lang="en-US" dirty="0" err="1" smtClean="0">
                <a:latin typeface="Signika" pitchFamily="50" charset="0"/>
              </a:rPr>
              <a:t>memberikan</a:t>
            </a:r>
            <a:r>
              <a:rPr lang="en-US" dirty="0" smtClean="0">
                <a:latin typeface="Signika" pitchFamily="50" charset="0"/>
              </a:rPr>
              <a:t> </a:t>
            </a:r>
            <a:r>
              <a:rPr lang="en-US" dirty="0" err="1" smtClean="0">
                <a:latin typeface="Signika" pitchFamily="50" charset="0"/>
              </a:rPr>
              <a:t>bukti</a:t>
            </a:r>
            <a:r>
              <a:rPr lang="en-US" dirty="0" smtClean="0">
                <a:latin typeface="Signika" pitchFamily="50" charset="0"/>
              </a:rPr>
              <a:t> yang </a:t>
            </a:r>
            <a:r>
              <a:rPr lang="en-US" dirty="0" err="1" smtClean="0">
                <a:latin typeface="Signika" pitchFamily="50" charset="0"/>
              </a:rPr>
              <a:t>menyatakan</a:t>
            </a:r>
            <a:r>
              <a:rPr lang="en-US" dirty="0" smtClean="0">
                <a:latin typeface="Signika" pitchFamily="50" charset="0"/>
              </a:rPr>
              <a:t> </a:t>
            </a:r>
            <a:r>
              <a:rPr lang="en-US" dirty="0" err="1" smtClean="0">
                <a:latin typeface="Signika" pitchFamily="50" charset="0"/>
              </a:rPr>
              <a:t>bahwa</a:t>
            </a:r>
            <a:r>
              <a:rPr lang="en-US" dirty="0" smtClean="0">
                <a:latin typeface="Signika" pitchFamily="50" charset="0"/>
              </a:rPr>
              <a:t> </a:t>
            </a:r>
            <a:r>
              <a:rPr lang="en-US" dirty="0" err="1" smtClean="0">
                <a:latin typeface="Signika" pitchFamily="50" charset="0"/>
              </a:rPr>
              <a:t>pihak</a:t>
            </a:r>
            <a:r>
              <a:rPr lang="en-US" dirty="0" smtClean="0">
                <a:latin typeface="Signika" pitchFamily="50" charset="0"/>
              </a:rPr>
              <a:t> </a:t>
            </a:r>
            <a:r>
              <a:rPr lang="en-US" dirty="0" err="1" smtClean="0">
                <a:latin typeface="Signika" pitchFamily="50" charset="0"/>
              </a:rPr>
              <a:t>tersebut</a:t>
            </a:r>
            <a:r>
              <a:rPr lang="en-US" dirty="0" smtClean="0">
                <a:latin typeface="Signika" pitchFamily="50" charset="0"/>
              </a:rPr>
              <a:t> </a:t>
            </a:r>
            <a:r>
              <a:rPr lang="en-US" dirty="0" err="1" smtClean="0">
                <a:latin typeface="Signika" pitchFamily="50" charset="0"/>
              </a:rPr>
              <a:t>memang</a:t>
            </a:r>
            <a:r>
              <a:rPr lang="en-US" dirty="0" smtClean="0">
                <a:latin typeface="Signika" pitchFamily="50" charset="0"/>
              </a:rPr>
              <a:t> </a:t>
            </a:r>
            <a:r>
              <a:rPr lang="en-US" dirty="0" err="1" smtClean="0">
                <a:latin typeface="Signika" pitchFamily="50" charset="0"/>
              </a:rPr>
              <a:t>berhak</a:t>
            </a:r>
            <a:r>
              <a:rPr lang="en-US" dirty="0" smtClean="0">
                <a:latin typeface="Signika" pitchFamily="50" charset="0"/>
              </a:rPr>
              <a:t> </a:t>
            </a:r>
            <a:r>
              <a:rPr lang="en-US" dirty="0" err="1" smtClean="0">
                <a:latin typeface="Signika" pitchFamily="50" charset="0"/>
              </a:rPr>
              <a:t>atas</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Cipta</a:t>
            </a:r>
            <a:r>
              <a:rPr lang="en-US" dirty="0" smtClean="0">
                <a:latin typeface="Signika" pitchFamily="50" charset="0"/>
              </a:rPr>
              <a:t> </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Terkait</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Pemohon</a:t>
            </a:r>
            <a:r>
              <a:rPr lang="en-US" dirty="0" smtClean="0">
                <a:latin typeface="Signika" pitchFamily="50" charset="0"/>
              </a:rPr>
              <a:t> </a:t>
            </a:r>
            <a:r>
              <a:rPr lang="en-US" dirty="0" err="1" smtClean="0">
                <a:latin typeface="Signika" pitchFamily="50" charset="0"/>
              </a:rPr>
              <a:t>tersebut</a:t>
            </a:r>
            <a:r>
              <a:rPr lang="en-US" dirty="0" smtClean="0">
                <a:latin typeface="Signika" pitchFamily="50" charset="0"/>
              </a:rPr>
              <a:t> </a:t>
            </a:r>
            <a:r>
              <a:rPr lang="en-US" dirty="0" err="1" smtClean="0">
                <a:latin typeface="Signika" pitchFamily="50" charset="0"/>
              </a:rPr>
              <a:t>memang</a:t>
            </a:r>
            <a:r>
              <a:rPr lang="en-US" dirty="0" smtClean="0">
                <a:latin typeface="Signika" pitchFamily="50" charset="0"/>
              </a:rPr>
              <a:t> </a:t>
            </a:r>
            <a:r>
              <a:rPr lang="en-US" dirty="0" err="1" smtClean="0">
                <a:latin typeface="Signika" pitchFamily="50" charset="0"/>
              </a:rPr>
              <a:t>sedang</a:t>
            </a:r>
            <a:r>
              <a:rPr lang="en-US" dirty="0" smtClean="0">
                <a:latin typeface="Signika" pitchFamily="50" charset="0"/>
              </a:rPr>
              <a:t> </a:t>
            </a:r>
            <a:r>
              <a:rPr lang="en-US" dirty="0" err="1" smtClean="0">
                <a:latin typeface="Signika" pitchFamily="50" charset="0"/>
              </a:rPr>
              <a:t>dilanggar</a:t>
            </a:r>
            <a:r>
              <a:rPr lang="en-US" dirty="0" smtClean="0">
                <a:latin typeface="Signika" pitchFamily="50" charset="0"/>
              </a:rPr>
              <a:t>.</a:t>
            </a:r>
          </a:p>
          <a:p>
            <a:endParaRPr lang="en-US" dirty="0">
              <a:latin typeface="Signika" pitchFamily="50" charset="0"/>
            </a:endParaRPr>
          </a:p>
        </p:txBody>
      </p:sp>
    </p:spTree>
    <p:extLst>
      <p:ext uri="{BB962C8B-B14F-4D97-AF65-F5344CB8AC3E}">
        <p14:creationId xmlns:p14="http://schemas.microsoft.com/office/powerpoint/2010/main" val="1946151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Penetapan</a:t>
            </a:r>
            <a:r>
              <a:rPr lang="en-US" dirty="0"/>
              <a:t> </a:t>
            </a:r>
            <a:r>
              <a:rPr lang="en-US" dirty="0" err="1"/>
              <a:t>sementara</a:t>
            </a:r>
            <a:r>
              <a:rPr lang="en-US" dirty="0"/>
              <a:t> </a:t>
            </a:r>
            <a:r>
              <a:rPr lang="en-US" dirty="0" err="1"/>
              <a:t>Pengadilan</a:t>
            </a:r>
            <a:endParaRPr lang="en-US" dirty="0"/>
          </a:p>
        </p:txBody>
      </p:sp>
      <p:sp>
        <p:nvSpPr>
          <p:cNvPr id="3" name="Content Placeholder 2"/>
          <p:cNvSpPr>
            <a:spLocks noGrp="1"/>
          </p:cNvSpPr>
          <p:nvPr>
            <p:ph idx="1"/>
          </p:nvPr>
        </p:nvSpPr>
        <p:spPr/>
        <p:txBody>
          <a:bodyPr>
            <a:normAutofit/>
          </a:bodyPr>
          <a:lstStyle/>
          <a:p>
            <a:r>
              <a:rPr lang="fi-FI" b="1" dirty="0" smtClean="0">
                <a:latin typeface="Signika" pitchFamily="50" charset="0"/>
              </a:rPr>
              <a:t>Pasal 69</a:t>
            </a:r>
            <a:endParaRPr lang="en-US" dirty="0" smtClean="0">
              <a:latin typeface="Signika" pitchFamily="50" charset="0"/>
            </a:endParaRPr>
          </a:p>
          <a:p>
            <a:r>
              <a:rPr lang="fi-FI" dirty="0" smtClean="0">
                <a:latin typeface="Signika" pitchFamily="50" charset="0"/>
              </a:rPr>
              <a:t>(1) Dalam hal hakim Pengadilan Niaga telah menerbitkan penetapan sementara pengadilan,hakim Pengadilan Niaga harus memutuskan apakah mengubah, membatalkan, atau menguatkan penetapan sebagaimana dimaksud dalam Pasal 67 huruf a dan huruf b dalam waktu paling lama 30 (tiga puluh) hari sejak dikeluarkannya penetapan </a:t>
            </a:r>
            <a:r>
              <a:rPr lang="fi-FI" dirty="0" smtClean="0">
                <a:latin typeface="Signika" pitchFamily="50" charset="0"/>
              </a:rPr>
              <a:t>sementara pengadilan </a:t>
            </a:r>
            <a:r>
              <a:rPr lang="fi-FI" dirty="0" smtClean="0">
                <a:latin typeface="Signika" pitchFamily="50" charset="0"/>
              </a:rPr>
              <a:t>tersebut.</a:t>
            </a:r>
            <a:endParaRPr lang="en-US" dirty="0" smtClean="0">
              <a:latin typeface="Signika" pitchFamily="50" charset="0"/>
            </a:endParaRPr>
          </a:p>
          <a:p>
            <a:r>
              <a:rPr lang="fi-FI" dirty="0" smtClean="0">
                <a:latin typeface="Signika" pitchFamily="50" charset="0"/>
              </a:rPr>
              <a:t>(2) Apabila dalam jangka waktu 30 (tiga puluh) hari hakim tidak melaksanakan ketentuan sebagaimana dimaksud pada ayat (1), penetapan sementara pengadilan tidak mempunyai kekuatan hukum.</a:t>
            </a:r>
            <a:endParaRPr lang="en-US" dirty="0" smtClean="0">
              <a:latin typeface="Signika" pitchFamily="50" charset="0"/>
            </a:endParaRPr>
          </a:p>
          <a:p>
            <a:endParaRPr lang="en-US" dirty="0">
              <a:latin typeface="Signika" pitchFamily="50" charset="0"/>
            </a:endParaRPr>
          </a:p>
        </p:txBody>
      </p:sp>
    </p:spTree>
    <p:extLst>
      <p:ext uri="{BB962C8B-B14F-4D97-AF65-F5344CB8AC3E}">
        <p14:creationId xmlns:p14="http://schemas.microsoft.com/office/powerpoint/2010/main" val="2588478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Ketentuan</a:t>
            </a:r>
            <a:r>
              <a:rPr lang="en-US" dirty="0" smtClean="0"/>
              <a:t> </a:t>
            </a:r>
            <a:r>
              <a:rPr lang="en-US" dirty="0" err="1" smtClean="0"/>
              <a:t>pidana</a:t>
            </a:r>
            <a:endParaRPr lang="en-US" dirty="0"/>
          </a:p>
        </p:txBody>
      </p:sp>
      <p:sp>
        <p:nvSpPr>
          <p:cNvPr id="3" name="Content Placeholder 2"/>
          <p:cNvSpPr>
            <a:spLocks noGrp="1"/>
          </p:cNvSpPr>
          <p:nvPr>
            <p:ph idx="1"/>
          </p:nvPr>
        </p:nvSpPr>
        <p:spPr>
          <a:xfrm>
            <a:off x="1541929" y="2034709"/>
            <a:ext cx="9196094" cy="2976563"/>
          </a:xfrm>
        </p:spPr>
        <p:txBody>
          <a:bodyPr>
            <a:normAutofit/>
          </a:bodyPr>
          <a:lstStyle/>
          <a:p>
            <a:r>
              <a:rPr lang="fi-FI" b="1" dirty="0" smtClean="0">
                <a:latin typeface="Signika" pitchFamily="50" charset="0"/>
              </a:rPr>
              <a:t>Pasal 72</a:t>
            </a:r>
            <a:endParaRPr lang="en-US" dirty="0" smtClean="0">
              <a:latin typeface="Signika" pitchFamily="50" charset="0"/>
            </a:endParaRPr>
          </a:p>
          <a:p>
            <a:r>
              <a:rPr lang="fi-FI" dirty="0" smtClean="0">
                <a:latin typeface="Signika" pitchFamily="50" charset="0"/>
              </a:rPr>
              <a:t>(1) Barangsiapa dengan sengaja dan tanpa hak melakukan perbuatan sebagaimana dimaksud dalam Pasal 2 ayat (1) atau Pasal 49 ayat (1) dan ayat (2) dipidana dengan pidana penjara masing-masing paling singkat 1 (satu) bulan dan/atau denda paling </a:t>
            </a:r>
            <a:r>
              <a:rPr lang="fi-FI" dirty="0" smtClean="0">
                <a:latin typeface="Signika" pitchFamily="50" charset="0"/>
              </a:rPr>
              <a:t>sedikit Rp </a:t>
            </a:r>
            <a:r>
              <a:rPr lang="fi-FI" dirty="0" smtClean="0">
                <a:latin typeface="Signika" pitchFamily="50" charset="0"/>
              </a:rPr>
              <a:t>1.000.000,00 (satu juta rupiah), atau pidana penjara paling lama 7 (tujuh) tahun </a:t>
            </a:r>
            <a:r>
              <a:rPr lang="en-US" dirty="0" err="1" smtClean="0">
                <a:latin typeface="Signika" pitchFamily="50" charset="0"/>
              </a:rPr>
              <a:t>dan</a:t>
            </a:r>
            <a:r>
              <a:rPr lang="en-US" dirty="0" smtClean="0">
                <a:latin typeface="Signika" pitchFamily="50" charset="0"/>
              </a:rPr>
              <a:t>/</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denda</a:t>
            </a:r>
            <a:r>
              <a:rPr lang="en-US" dirty="0" smtClean="0">
                <a:latin typeface="Signika" pitchFamily="50" charset="0"/>
              </a:rPr>
              <a:t> paling </a:t>
            </a:r>
            <a:r>
              <a:rPr lang="en-US" dirty="0" err="1" smtClean="0">
                <a:latin typeface="Signika" pitchFamily="50" charset="0"/>
              </a:rPr>
              <a:t>banyak</a:t>
            </a:r>
            <a:r>
              <a:rPr lang="en-US" dirty="0" smtClean="0">
                <a:latin typeface="Signika" pitchFamily="50" charset="0"/>
              </a:rPr>
              <a:t> </a:t>
            </a:r>
            <a:r>
              <a:rPr lang="en-US" dirty="0" err="1" smtClean="0">
                <a:latin typeface="Signika" pitchFamily="50" charset="0"/>
              </a:rPr>
              <a:t>Rp</a:t>
            </a:r>
            <a:r>
              <a:rPr lang="en-US" dirty="0" smtClean="0">
                <a:latin typeface="Signika" pitchFamily="50" charset="0"/>
              </a:rPr>
              <a:t> 5.000.000.000,00 (lima </a:t>
            </a:r>
            <a:r>
              <a:rPr lang="en-US" dirty="0" err="1" smtClean="0">
                <a:latin typeface="Signika" pitchFamily="50" charset="0"/>
              </a:rPr>
              <a:t>miliar</a:t>
            </a:r>
            <a:r>
              <a:rPr lang="en-US" dirty="0" smtClean="0">
                <a:latin typeface="Signika" pitchFamily="50" charset="0"/>
              </a:rPr>
              <a:t> rupiah).</a:t>
            </a:r>
          </a:p>
          <a:p>
            <a:r>
              <a:rPr lang="fi-FI" dirty="0" smtClean="0">
                <a:latin typeface="Signika" pitchFamily="50" charset="0"/>
              </a:rPr>
              <a:t>(2) Barangsiapa dengan sengaja menyiarkan, memamerkan, mengedarkan, atau menjual kepada umum suatu Ciptaan atau barang hasil pelanggaran Hak Cipta atau Hak Terkait sebagaimana dimaksud pada ayat (1) dipidana dengan pidana penjara paling lama 5 (lima) tahun dan/atau denda paling banyak Rp 500.000.000,00 (lima ratus juta rupiah).</a:t>
            </a:r>
            <a:endParaRPr lang="en-US" dirty="0" smtClean="0">
              <a:latin typeface="Signika" pitchFamily="50" charset="0"/>
            </a:endParaRPr>
          </a:p>
          <a:p>
            <a:endParaRPr lang="en-US" dirty="0">
              <a:latin typeface="Signika" pitchFamily="50" charset="0"/>
            </a:endParaRPr>
          </a:p>
        </p:txBody>
      </p:sp>
    </p:spTree>
    <p:extLst>
      <p:ext uri="{BB962C8B-B14F-4D97-AF65-F5344CB8AC3E}">
        <p14:creationId xmlns:p14="http://schemas.microsoft.com/office/powerpoint/2010/main" val="2883528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7A9892-66A7-4059-BFE8-B1162248C647}"/>
              </a:ext>
            </a:extLst>
          </p:cNvPr>
          <p:cNvSpPr>
            <a:spLocks noGrp="1"/>
          </p:cNvSpPr>
          <p:nvPr>
            <p:ph type="title"/>
          </p:nvPr>
        </p:nvSpPr>
        <p:spPr>
          <a:xfrm>
            <a:off x="1541929" y="1270185"/>
            <a:ext cx="5354172" cy="809251"/>
          </a:xfrm>
        </p:spPr>
        <p:txBody>
          <a:bodyPr>
            <a:noAutofit/>
          </a:bodyPr>
          <a:lstStyle/>
          <a:p>
            <a:r>
              <a:rPr lang="en-ID" sz="5400" baseline="1207" dirty="0" err="1">
                <a:cs typeface="Times New Roman"/>
              </a:rPr>
              <a:t>Ca</a:t>
            </a:r>
            <a:r>
              <a:rPr lang="en-ID" sz="5400" spc="-29" baseline="1207" dirty="0" err="1">
                <a:cs typeface="Times New Roman"/>
              </a:rPr>
              <a:t>p</a:t>
            </a:r>
            <a:r>
              <a:rPr lang="en-ID" sz="5400" spc="-34" baseline="1207" dirty="0" err="1">
                <a:cs typeface="Times New Roman"/>
              </a:rPr>
              <a:t>a</a:t>
            </a:r>
            <a:r>
              <a:rPr lang="en-ID" sz="5400" spc="-9" baseline="1207" dirty="0" err="1">
                <a:cs typeface="Times New Roman"/>
              </a:rPr>
              <a:t>i</a:t>
            </a:r>
            <a:r>
              <a:rPr lang="en-ID" sz="5400" spc="-34" baseline="1207" dirty="0" err="1">
                <a:cs typeface="Times New Roman"/>
              </a:rPr>
              <a:t>a</a:t>
            </a:r>
            <a:r>
              <a:rPr lang="en-ID" sz="5400" baseline="1207" dirty="0" err="1">
                <a:cs typeface="Times New Roman"/>
              </a:rPr>
              <a:t>n</a:t>
            </a:r>
            <a:r>
              <a:rPr lang="en-ID" sz="5400" spc="14" baseline="1207" dirty="0">
                <a:cs typeface="Times New Roman"/>
              </a:rPr>
              <a:t> </a:t>
            </a:r>
            <a:r>
              <a:rPr lang="en-ID" sz="5400" spc="-9" baseline="1207" dirty="0" err="1">
                <a:cs typeface="Times New Roman"/>
              </a:rPr>
              <a:t>P</a:t>
            </a:r>
            <a:r>
              <a:rPr lang="en-ID" sz="5400" baseline="1207" dirty="0" err="1">
                <a:cs typeface="Times New Roman"/>
              </a:rPr>
              <a:t>e</a:t>
            </a:r>
            <a:r>
              <a:rPr lang="en-ID" sz="5400" spc="-19" baseline="1207" dirty="0" err="1">
                <a:cs typeface="Times New Roman"/>
              </a:rPr>
              <a:t>m</a:t>
            </a:r>
            <a:r>
              <a:rPr lang="en-ID" sz="5400" spc="-29" baseline="1207" dirty="0" err="1">
                <a:cs typeface="Times New Roman"/>
              </a:rPr>
              <a:t>b</a:t>
            </a:r>
            <a:r>
              <a:rPr lang="en-ID" sz="5400" spc="-14" baseline="1207" dirty="0" err="1">
                <a:cs typeface="Times New Roman"/>
              </a:rPr>
              <a:t>e</a:t>
            </a:r>
            <a:r>
              <a:rPr lang="en-ID" sz="5400" spc="-29" baseline="1207" dirty="0" err="1">
                <a:cs typeface="Times New Roman"/>
              </a:rPr>
              <a:t>l</a:t>
            </a:r>
            <a:r>
              <a:rPr lang="en-ID" sz="5400" spc="-19" baseline="1207" dirty="0" err="1">
                <a:cs typeface="Times New Roman"/>
              </a:rPr>
              <a:t>a</a:t>
            </a:r>
            <a:r>
              <a:rPr lang="en-ID" sz="5400" spc="-29" baseline="1207" dirty="0" err="1">
                <a:cs typeface="Times New Roman"/>
              </a:rPr>
              <a:t>j</a:t>
            </a:r>
            <a:r>
              <a:rPr lang="en-ID" sz="5400" spc="-19" baseline="1207" dirty="0" err="1">
                <a:cs typeface="Times New Roman"/>
              </a:rPr>
              <a:t>a</a:t>
            </a:r>
            <a:r>
              <a:rPr lang="en-ID" sz="5400" spc="-25" baseline="1207" dirty="0" err="1">
                <a:cs typeface="Times New Roman"/>
              </a:rPr>
              <a:t>r</a:t>
            </a:r>
            <a:r>
              <a:rPr lang="en-ID" sz="5400" spc="-34" baseline="1207" dirty="0" err="1">
                <a:cs typeface="Times New Roman"/>
              </a:rPr>
              <a:t>a</a:t>
            </a:r>
            <a:r>
              <a:rPr lang="en-ID" sz="5400" baseline="1207" dirty="0" err="1">
                <a:cs typeface="Times New Roman"/>
              </a:rPr>
              <a:t>n</a:t>
            </a:r>
            <a:endParaRPr lang="en-ID" sz="5400" dirty="0">
              <a:solidFill>
                <a:srgbClr val="FFFF00"/>
              </a:solidFill>
            </a:endParaRPr>
          </a:p>
        </p:txBody>
      </p:sp>
      <p:sp>
        <p:nvSpPr>
          <p:cNvPr id="3" name="Content Placeholder 2">
            <a:extLst>
              <a:ext uri="{FF2B5EF4-FFF2-40B4-BE49-F238E27FC236}">
                <a16:creationId xmlns:a16="http://schemas.microsoft.com/office/drawing/2014/main" xmlns="" id="{F62C16DE-9637-4540-AC44-136E2A9F7E7F}"/>
              </a:ext>
            </a:extLst>
          </p:cNvPr>
          <p:cNvSpPr>
            <a:spLocks noGrp="1"/>
          </p:cNvSpPr>
          <p:nvPr>
            <p:ph idx="1"/>
          </p:nvPr>
        </p:nvSpPr>
        <p:spPr>
          <a:xfrm>
            <a:off x="1944410" y="2200440"/>
            <a:ext cx="4476633" cy="828493"/>
          </a:xfrm>
        </p:spPr>
        <p:txBody>
          <a:bodyPr>
            <a:noAutofit/>
          </a:bodyPr>
          <a:lstStyle/>
          <a:p>
            <a:pPr>
              <a:lnSpc>
                <a:spcPct val="100000"/>
              </a:lnSpc>
            </a:pPr>
            <a:r>
              <a:rPr lang="en-ID" sz="2400" dirty="0" err="1" smtClean="0"/>
              <a:t>Mahasiswa</a:t>
            </a:r>
            <a:r>
              <a:rPr lang="en-ID" sz="2400" dirty="0" smtClean="0"/>
              <a:t> </a:t>
            </a:r>
            <a:r>
              <a:rPr lang="en-ID" sz="2400" dirty="0" err="1" smtClean="0"/>
              <a:t>mampu</a:t>
            </a:r>
            <a:r>
              <a:rPr lang="en-ID" sz="2400" dirty="0" smtClean="0"/>
              <a:t> </a:t>
            </a:r>
            <a:r>
              <a:rPr lang="en-ID" sz="2400" dirty="0" err="1" smtClean="0"/>
              <a:t>menjelaskan</a:t>
            </a:r>
            <a:r>
              <a:rPr lang="en-ID" sz="2400" dirty="0" smtClean="0"/>
              <a:t> </a:t>
            </a:r>
            <a:r>
              <a:rPr lang="en-ID" sz="2400" dirty="0" err="1" smtClean="0"/>
              <a:t>mengenai</a:t>
            </a:r>
            <a:r>
              <a:rPr lang="en-ID" sz="2400" dirty="0" smtClean="0"/>
              <a:t> UU </a:t>
            </a:r>
            <a:r>
              <a:rPr lang="en-ID" sz="2400" dirty="0" err="1" smtClean="0"/>
              <a:t>Hak</a:t>
            </a:r>
            <a:r>
              <a:rPr lang="en-ID" sz="2400" dirty="0" smtClean="0"/>
              <a:t> </a:t>
            </a:r>
            <a:r>
              <a:rPr lang="en-ID" sz="2400" dirty="0" err="1" smtClean="0"/>
              <a:t>Cipta</a:t>
            </a:r>
            <a:endParaRPr lang="en-ID" sz="2400" dirty="0"/>
          </a:p>
        </p:txBody>
      </p:sp>
      <p:grpSp>
        <p:nvGrpSpPr>
          <p:cNvPr id="4" name="Google Shape;356;p47">
            <a:extLst>
              <a:ext uri="{FF2B5EF4-FFF2-40B4-BE49-F238E27FC236}">
                <a16:creationId xmlns:a16="http://schemas.microsoft.com/office/drawing/2014/main" xmlns="" id="{942724DC-AE87-4A9C-AA09-44FE39AC5C2A}"/>
              </a:ext>
            </a:extLst>
          </p:cNvPr>
          <p:cNvGrpSpPr/>
          <p:nvPr/>
        </p:nvGrpSpPr>
        <p:grpSpPr>
          <a:xfrm>
            <a:off x="7192760" y="1684804"/>
            <a:ext cx="4462973" cy="3941789"/>
            <a:chOff x="3147275" y="533250"/>
            <a:chExt cx="4704657" cy="4155250"/>
          </a:xfrm>
        </p:grpSpPr>
        <p:sp>
          <p:nvSpPr>
            <p:cNvPr id="5" name="Google Shape;357;p47">
              <a:extLst>
                <a:ext uri="{FF2B5EF4-FFF2-40B4-BE49-F238E27FC236}">
                  <a16:creationId xmlns:a16="http://schemas.microsoft.com/office/drawing/2014/main" xmlns=""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a16="http://schemas.microsoft.com/office/drawing/2014/main" xmlns=""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a16="http://schemas.microsoft.com/office/drawing/2014/main" xmlns=""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a16="http://schemas.microsoft.com/office/drawing/2014/main" xmlns=""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a16="http://schemas.microsoft.com/office/drawing/2014/main" xmlns=""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a16="http://schemas.microsoft.com/office/drawing/2014/main" xmlns=""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a16="http://schemas.microsoft.com/office/drawing/2014/main" xmlns=""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a16="http://schemas.microsoft.com/office/drawing/2014/main" xmlns=""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a16="http://schemas.microsoft.com/office/drawing/2014/main" xmlns=""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a16="http://schemas.microsoft.com/office/drawing/2014/main" xmlns=""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a16="http://schemas.microsoft.com/office/drawing/2014/main" xmlns=""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a16="http://schemas.microsoft.com/office/drawing/2014/main" xmlns=""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a16="http://schemas.microsoft.com/office/drawing/2014/main" xmlns=""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a16="http://schemas.microsoft.com/office/drawing/2014/main" xmlns=""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a16="http://schemas.microsoft.com/office/drawing/2014/main" xmlns=""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a16="http://schemas.microsoft.com/office/drawing/2014/main" xmlns=""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a16="http://schemas.microsoft.com/office/drawing/2014/main" xmlns=""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a16="http://schemas.microsoft.com/office/drawing/2014/main" xmlns=""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a16="http://schemas.microsoft.com/office/drawing/2014/main" xmlns=""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a16="http://schemas.microsoft.com/office/drawing/2014/main" xmlns=""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a16="http://schemas.microsoft.com/office/drawing/2014/main" xmlns=""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a16="http://schemas.microsoft.com/office/drawing/2014/main" xmlns=""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a16="http://schemas.microsoft.com/office/drawing/2014/main" xmlns=""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a16="http://schemas.microsoft.com/office/drawing/2014/main" xmlns=""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a16="http://schemas.microsoft.com/office/drawing/2014/main" xmlns=""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a16="http://schemas.microsoft.com/office/drawing/2014/main" xmlns=""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a16="http://schemas.microsoft.com/office/drawing/2014/main" xmlns=""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a16="http://schemas.microsoft.com/office/drawing/2014/main" xmlns=""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a16="http://schemas.microsoft.com/office/drawing/2014/main" xmlns=""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a16="http://schemas.microsoft.com/office/drawing/2014/main" xmlns=""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a16="http://schemas.microsoft.com/office/drawing/2014/main" xmlns=""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a16="http://schemas.microsoft.com/office/drawing/2014/main" xmlns=""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a16="http://schemas.microsoft.com/office/drawing/2014/main" xmlns=""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a16="http://schemas.microsoft.com/office/drawing/2014/main" xmlns=""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a16="http://schemas.microsoft.com/office/drawing/2014/main" xmlns=""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a16="http://schemas.microsoft.com/office/drawing/2014/main" xmlns=""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a16="http://schemas.microsoft.com/office/drawing/2014/main" xmlns=""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a16="http://schemas.microsoft.com/office/drawing/2014/main" xmlns=""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a16="http://schemas.microsoft.com/office/drawing/2014/main" xmlns=""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a16="http://schemas.microsoft.com/office/drawing/2014/main" xmlns=""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a16="http://schemas.microsoft.com/office/drawing/2014/main" xmlns=""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a16="http://schemas.microsoft.com/office/drawing/2014/main" xmlns=""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a16="http://schemas.microsoft.com/office/drawing/2014/main" xmlns=""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a16="http://schemas.microsoft.com/office/drawing/2014/main" xmlns=""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a16="http://schemas.microsoft.com/office/drawing/2014/main" xmlns=""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a16="http://schemas.microsoft.com/office/drawing/2014/main" xmlns=""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a16="http://schemas.microsoft.com/office/drawing/2014/main" xmlns=""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a16="http://schemas.microsoft.com/office/drawing/2014/main" xmlns=""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a16="http://schemas.microsoft.com/office/drawing/2014/main" xmlns=""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a16="http://schemas.microsoft.com/office/drawing/2014/main" xmlns=""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a16="http://schemas.microsoft.com/office/drawing/2014/main" xmlns=""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a16="http://schemas.microsoft.com/office/drawing/2014/main" xmlns=""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a16="http://schemas.microsoft.com/office/drawing/2014/main" xmlns=""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a16="http://schemas.microsoft.com/office/drawing/2014/main" xmlns=""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a16="http://schemas.microsoft.com/office/drawing/2014/main" xmlns=""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a16="http://schemas.microsoft.com/office/drawing/2014/main" xmlns=""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a16="http://schemas.microsoft.com/office/drawing/2014/main" xmlns=""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a16="http://schemas.microsoft.com/office/drawing/2014/main" xmlns=""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a16="http://schemas.microsoft.com/office/drawing/2014/main" xmlns=""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a16="http://schemas.microsoft.com/office/drawing/2014/main" xmlns=""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a16="http://schemas.microsoft.com/office/drawing/2014/main" xmlns=""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a16="http://schemas.microsoft.com/office/drawing/2014/main" xmlns=""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a16="http://schemas.microsoft.com/office/drawing/2014/main" xmlns=""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a16="http://schemas.microsoft.com/office/drawing/2014/main" xmlns=""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a16="http://schemas.microsoft.com/office/drawing/2014/main" xmlns=""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a16="http://schemas.microsoft.com/office/drawing/2014/main" xmlns=""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a16="http://schemas.microsoft.com/office/drawing/2014/main" xmlns=""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a16="http://schemas.microsoft.com/office/drawing/2014/main" xmlns=""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a16="http://schemas.microsoft.com/office/drawing/2014/main" xmlns=""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a16="http://schemas.microsoft.com/office/drawing/2014/main" xmlns=""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a16="http://schemas.microsoft.com/office/drawing/2014/main" xmlns=""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a16="http://schemas.microsoft.com/office/drawing/2014/main" xmlns=""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a16="http://schemas.microsoft.com/office/drawing/2014/main" xmlns=""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a16="http://schemas.microsoft.com/office/drawing/2014/main" xmlns=""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a16="http://schemas.microsoft.com/office/drawing/2014/main" xmlns=""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Tree>
    <p:extLst>
      <p:ext uri="{BB962C8B-B14F-4D97-AF65-F5344CB8AC3E}">
        <p14:creationId xmlns:p14="http://schemas.microsoft.com/office/powerpoint/2010/main" val="330313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Ketentuan</a:t>
            </a:r>
            <a:r>
              <a:rPr lang="en-US" dirty="0"/>
              <a:t> </a:t>
            </a:r>
            <a:r>
              <a:rPr lang="en-US" dirty="0" err="1"/>
              <a:t>pidana</a:t>
            </a:r>
            <a:endParaRPr lang="en-US" dirty="0"/>
          </a:p>
        </p:txBody>
      </p:sp>
      <p:sp>
        <p:nvSpPr>
          <p:cNvPr id="3" name="Content Placeholder 2"/>
          <p:cNvSpPr>
            <a:spLocks noGrp="1"/>
          </p:cNvSpPr>
          <p:nvPr>
            <p:ph idx="1"/>
          </p:nvPr>
        </p:nvSpPr>
        <p:spPr>
          <a:xfrm>
            <a:off x="1541929" y="2034709"/>
            <a:ext cx="8936602" cy="2976563"/>
          </a:xfrm>
        </p:spPr>
        <p:txBody>
          <a:bodyPr>
            <a:normAutofit lnSpcReduction="10000"/>
          </a:bodyPr>
          <a:lstStyle/>
          <a:p>
            <a:r>
              <a:rPr lang="fi-FI" dirty="0" smtClean="0">
                <a:latin typeface="Signika" pitchFamily="50" charset="0"/>
              </a:rPr>
              <a:t>(3) Barangsiapa dengan sengaja dan tanpa hak memperbanyak penggunaan untuk kepentingan komersial suatu Program Komputer dipidana dengan pidana penjara paling lama 5 (lima) tahun dan/atau denda paling banyak Rp 500.000.000,00 (lima ratus juta rup iah).</a:t>
            </a:r>
            <a:endParaRPr lang="en-US" dirty="0" smtClean="0">
              <a:latin typeface="Signika" pitchFamily="50" charset="0"/>
            </a:endParaRPr>
          </a:p>
          <a:p>
            <a:r>
              <a:rPr lang="fi-FI" dirty="0" smtClean="0">
                <a:latin typeface="Signika" pitchFamily="50" charset="0"/>
              </a:rPr>
              <a:t>(4) Barangsiapa dengan sengaja melanggar Pasal 17 dipidana dengan pidana penjara paling lama 5 (lima) tahun dan/atau denda paling banyak Rp 1.000.000.000,00 (satu miliar rupiah).</a:t>
            </a:r>
            <a:endParaRPr lang="en-US" dirty="0" smtClean="0">
              <a:latin typeface="Signika" pitchFamily="50" charset="0"/>
            </a:endParaRPr>
          </a:p>
          <a:p>
            <a:r>
              <a:rPr lang="fi-FI" dirty="0" smtClean="0">
                <a:latin typeface="Signika" pitchFamily="50" charset="0"/>
              </a:rPr>
              <a:t>(5) Barangsiapa dengan sengaja melanggar Pasal 19, Pasal 20, atau Pasal 49 ayat (3) dipidana dengan pidana penjara paling lama 2 (dua) tahun dan/atau denda paling banyak</a:t>
            </a:r>
            <a:endParaRPr lang="en-US" dirty="0" smtClean="0">
              <a:latin typeface="Signika" pitchFamily="50" charset="0"/>
            </a:endParaRPr>
          </a:p>
          <a:p>
            <a:pPr>
              <a:buNone/>
            </a:pPr>
            <a:r>
              <a:rPr lang="en-US" dirty="0" smtClean="0">
                <a:latin typeface="Signika" pitchFamily="50" charset="0"/>
              </a:rPr>
              <a:t>	</a:t>
            </a:r>
            <a:r>
              <a:rPr lang="en-US" dirty="0" err="1" smtClean="0">
                <a:latin typeface="Signika" pitchFamily="50" charset="0"/>
              </a:rPr>
              <a:t>Rp</a:t>
            </a:r>
            <a:r>
              <a:rPr lang="en-US" dirty="0" smtClean="0">
                <a:latin typeface="Signika" pitchFamily="50" charset="0"/>
              </a:rPr>
              <a:t> 150.000.000,00 (</a:t>
            </a:r>
            <a:r>
              <a:rPr lang="en-US" dirty="0" err="1" smtClean="0">
                <a:latin typeface="Signika" pitchFamily="50" charset="0"/>
              </a:rPr>
              <a:t>seratus</a:t>
            </a:r>
            <a:r>
              <a:rPr lang="en-US" dirty="0" smtClean="0">
                <a:latin typeface="Signika" pitchFamily="50" charset="0"/>
              </a:rPr>
              <a:t> lima </a:t>
            </a:r>
            <a:r>
              <a:rPr lang="en-US" dirty="0" err="1" smtClean="0">
                <a:latin typeface="Signika" pitchFamily="50" charset="0"/>
              </a:rPr>
              <a:t>puluh</a:t>
            </a:r>
            <a:r>
              <a:rPr lang="en-US" dirty="0" smtClean="0">
                <a:latin typeface="Signika" pitchFamily="50" charset="0"/>
              </a:rPr>
              <a:t> </a:t>
            </a:r>
            <a:r>
              <a:rPr lang="en-US" dirty="0" err="1" smtClean="0">
                <a:latin typeface="Signika" pitchFamily="50" charset="0"/>
              </a:rPr>
              <a:t>juta</a:t>
            </a:r>
            <a:r>
              <a:rPr lang="en-US" dirty="0" smtClean="0">
                <a:latin typeface="Signika" pitchFamily="50" charset="0"/>
              </a:rPr>
              <a:t> rupiah).</a:t>
            </a:r>
          </a:p>
          <a:p>
            <a:endParaRPr lang="en-US" dirty="0">
              <a:latin typeface="Signika" pitchFamily="50" charset="0"/>
            </a:endParaRPr>
          </a:p>
        </p:txBody>
      </p:sp>
    </p:spTree>
    <p:extLst>
      <p:ext uri="{BB962C8B-B14F-4D97-AF65-F5344CB8AC3E}">
        <p14:creationId xmlns:p14="http://schemas.microsoft.com/office/powerpoint/2010/main" val="2335486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Ketentuan</a:t>
            </a:r>
            <a:r>
              <a:rPr lang="en-US" dirty="0"/>
              <a:t> </a:t>
            </a:r>
            <a:r>
              <a:rPr lang="en-US" dirty="0" err="1"/>
              <a:t>pidana</a:t>
            </a:r>
            <a:endParaRPr lang="en-US" dirty="0"/>
          </a:p>
        </p:txBody>
      </p:sp>
      <p:sp>
        <p:nvSpPr>
          <p:cNvPr id="3" name="Content Placeholder 2"/>
          <p:cNvSpPr>
            <a:spLocks noGrp="1"/>
          </p:cNvSpPr>
          <p:nvPr>
            <p:ph idx="1"/>
          </p:nvPr>
        </p:nvSpPr>
        <p:spPr>
          <a:xfrm>
            <a:off x="1541928" y="2034709"/>
            <a:ext cx="9381445" cy="2976563"/>
          </a:xfrm>
        </p:spPr>
        <p:txBody>
          <a:bodyPr>
            <a:noAutofit/>
          </a:bodyPr>
          <a:lstStyle/>
          <a:p>
            <a:r>
              <a:rPr lang="en-US" dirty="0" smtClean="0">
                <a:latin typeface="Signika" pitchFamily="50" charset="0"/>
              </a:rPr>
              <a:t>(6) </a:t>
            </a:r>
            <a:r>
              <a:rPr lang="en-US" dirty="0" err="1" smtClean="0">
                <a:latin typeface="Signika" pitchFamily="50" charset="0"/>
              </a:rPr>
              <a:t>Barangsiapa</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sengaja</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tanpa</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melanggar</a:t>
            </a:r>
            <a:r>
              <a:rPr lang="en-US" dirty="0" smtClean="0">
                <a:latin typeface="Signika" pitchFamily="50" charset="0"/>
              </a:rPr>
              <a:t> </a:t>
            </a:r>
            <a:r>
              <a:rPr lang="en-US" dirty="0" err="1" smtClean="0">
                <a:latin typeface="Signika" pitchFamily="50" charset="0"/>
              </a:rPr>
              <a:t>Pasal</a:t>
            </a:r>
            <a:r>
              <a:rPr lang="en-US" dirty="0" smtClean="0">
                <a:latin typeface="Signika" pitchFamily="50" charset="0"/>
              </a:rPr>
              <a:t> 24 </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Pasal</a:t>
            </a:r>
            <a:r>
              <a:rPr lang="en-US" dirty="0" smtClean="0">
                <a:latin typeface="Signika" pitchFamily="50" charset="0"/>
              </a:rPr>
              <a:t> 55 </a:t>
            </a:r>
            <a:r>
              <a:rPr lang="en-US" dirty="0" err="1" smtClean="0">
                <a:latin typeface="Signika" pitchFamily="50" charset="0"/>
              </a:rPr>
              <a:t>dipidana</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pidana</a:t>
            </a:r>
            <a:r>
              <a:rPr lang="en-US" dirty="0" smtClean="0">
                <a:latin typeface="Signika" pitchFamily="50" charset="0"/>
              </a:rPr>
              <a:t> </a:t>
            </a:r>
            <a:r>
              <a:rPr lang="en-US" dirty="0" err="1" smtClean="0">
                <a:latin typeface="Signika" pitchFamily="50" charset="0"/>
              </a:rPr>
              <a:t>penjara</a:t>
            </a:r>
            <a:r>
              <a:rPr lang="en-US" dirty="0" smtClean="0">
                <a:latin typeface="Signika" pitchFamily="50" charset="0"/>
              </a:rPr>
              <a:t> paling lama 2 (</a:t>
            </a:r>
            <a:r>
              <a:rPr lang="en-US" dirty="0" err="1" smtClean="0">
                <a:latin typeface="Signika" pitchFamily="50" charset="0"/>
              </a:rPr>
              <a:t>dua</a:t>
            </a:r>
            <a:r>
              <a:rPr lang="en-US" dirty="0" smtClean="0">
                <a:latin typeface="Signika" pitchFamily="50" charset="0"/>
              </a:rPr>
              <a:t>) </a:t>
            </a:r>
            <a:r>
              <a:rPr lang="en-US" dirty="0" err="1" smtClean="0">
                <a:latin typeface="Signika" pitchFamily="50" charset="0"/>
              </a:rPr>
              <a:t>tahun</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denda</a:t>
            </a:r>
            <a:r>
              <a:rPr lang="en-US" dirty="0" smtClean="0">
                <a:latin typeface="Signika" pitchFamily="50" charset="0"/>
              </a:rPr>
              <a:t> paling </a:t>
            </a:r>
            <a:r>
              <a:rPr lang="en-US" dirty="0" err="1" smtClean="0">
                <a:latin typeface="Signika" pitchFamily="50" charset="0"/>
              </a:rPr>
              <a:t>banyak</a:t>
            </a:r>
            <a:r>
              <a:rPr lang="en-US" dirty="0" smtClean="0">
                <a:latin typeface="Signika" pitchFamily="50" charset="0"/>
              </a:rPr>
              <a:t> </a:t>
            </a:r>
            <a:r>
              <a:rPr lang="en-US" dirty="0" err="1" smtClean="0">
                <a:latin typeface="Signika" pitchFamily="50" charset="0"/>
              </a:rPr>
              <a:t>Rp</a:t>
            </a:r>
            <a:r>
              <a:rPr lang="en-US" dirty="0" smtClean="0">
                <a:latin typeface="Signika" pitchFamily="50" charset="0"/>
              </a:rPr>
              <a:t> 150.000.000,00 (</a:t>
            </a:r>
            <a:r>
              <a:rPr lang="en-US" dirty="0" err="1" smtClean="0">
                <a:latin typeface="Signika" pitchFamily="50" charset="0"/>
              </a:rPr>
              <a:t>seratus</a:t>
            </a:r>
            <a:r>
              <a:rPr lang="en-US" dirty="0" smtClean="0">
                <a:latin typeface="Signika" pitchFamily="50" charset="0"/>
              </a:rPr>
              <a:t> lima </a:t>
            </a:r>
            <a:r>
              <a:rPr lang="en-US" dirty="0" err="1" smtClean="0">
                <a:latin typeface="Signika" pitchFamily="50" charset="0"/>
              </a:rPr>
              <a:t>puluh</a:t>
            </a:r>
            <a:r>
              <a:rPr lang="en-US" dirty="0" smtClean="0">
                <a:latin typeface="Signika" pitchFamily="50" charset="0"/>
              </a:rPr>
              <a:t> </a:t>
            </a:r>
            <a:r>
              <a:rPr lang="en-US" dirty="0" err="1" smtClean="0">
                <a:latin typeface="Signika" pitchFamily="50" charset="0"/>
              </a:rPr>
              <a:t>juta</a:t>
            </a:r>
            <a:r>
              <a:rPr lang="en-US" dirty="0" smtClean="0">
                <a:latin typeface="Signika" pitchFamily="50" charset="0"/>
              </a:rPr>
              <a:t> rupiah).</a:t>
            </a:r>
          </a:p>
          <a:p>
            <a:r>
              <a:rPr lang="en-US" dirty="0" smtClean="0">
                <a:latin typeface="Signika" pitchFamily="50" charset="0"/>
              </a:rPr>
              <a:t>(7) </a:t>
            </a:r>
            <a:r>
              <a:rPr lang="en-US" dirty="0" err="1" smtClean="0">
                <a:latin typeface="Signika" pitchFamily="50" charset="0"/>
              </a:rPr>
              <a:t>Barangsiapa</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sengaja</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tanpa</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melanggar</a:t>
            </a:r>
            <a:r>
              <a:rPr lang="en-US" dirty="0" smtClean="0">
                <a:latin typeface="Signika" pitchFamily="50" charset="0"/>
              </a:rPr>
              <a:t> </a:t>
            </a:r>
            <a:r>
              <a:rPr lang="en-US" dirty="0" err="1" smtClean="0">
                <a:latin typeface="Signika" pitchFamily="50" charset="0"/>
              </a:rPr>
              <a:t>Pasal</a:t>
            </a:r>
            <a:r>
              <a:rPr lang="en-US" dirty="0" smtClean="0">
                <a:latin typeface="Signika" pitchFamily="50" charset="0"/>
              </a:rPr>
              <a:t> 25 </a:t>
            </a:r>
            <a:r>
              <a:rPr lang="en-US" dirty="0" err="1" smtClean="0">
                <a:latin typeface="Signika" pitchFamily="50" charset="0"/>
              </a:rPr>
              <a:t>dipidana</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pidana</a:t>
            </a:r>
            <a:r>
              <a:rPr lang="en-US" dirty="0" smtClean="0">
                <a:latin typeface="Signika" pitchFamily="50" charset="0"/>
              </a:rPr>
              <a:t> </a:t>
            </a:r>
            <a:r>
              <a:rPr lang="en-US" dirty="0" err="1" smtClean="0">
                <a:latin typeface="Signika" pitchFamily="50" charset="0"/>
              </a:rPr>
              <a:t>penjara</a:t>
            </a:r>
            <a:r>
              <a:rPr lang="en-US" dirty="0" smtClean="0">
                <a:latin typeface="Signika" pitchFamily="50" charset="0"/>
              </a:rPr>
              <a:t> paling lama 2 (</a:t>
            </a:r>
            <a:r>
              <a:rPr lang="en-US" dirty="0" err="1" smtClean="0">
                <a:latin typeface="Signika" pitchFamily="50" charset="0"/>
              </a:rPr>
              <a:t>dua</a:t>
            </a:r>
            <a:r>
              <a:rPr lang="en-US" dirty="0" smtClean="0">
                <a:latin typeface="Signika" pitchFamily="50" charset="0"/>
              </a:rPr>
              <a:t>) </a:t>
            </a:r>
            <a:r>
              <a:rPr lang="en-US" dirty="0" err="1" smtClean="0">
                <a:latin typeface="Signika" pitchFamily="50" charset="0"/>
              </a:rPr>
              <a:t>tahun</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denda</a:t>
            </a:r>
            <a:r>
              <a:rPr lang="en-US" dirty="0" smtClean="0">
                <a:latin typeface="Signika" pitchFamily="50" charset="0"/>
              </a:rPr>
              <a:t> paling </a:t>
            </a:r>
            <a:r>
              <a:rPr lang="en-US" dirty="0" err="1" smtClean="0">
                <a:latin typeface="Signika" pitchFamily="50" charset="0"/>
              </a:rPr>
              <a:t>banyak</a:t>
            </a:r>
            <a:r>
              <a:rPr lang="en-US" dirty="0" smtClean="0">
                <a:latin typeface="Signika" pitchFamily="50" charset="0"/>
              </a:rPr>
              <a:t> </a:t>
            </a:r>
            <a:r>
              <a:rPr lang="en-US" dirty="0" err="1" smtClean="0">
                <a:latin typeface="Signika" pitchFamily="50" charset="0"/>
              </a:rPr>
              <a:t>Rp</a:t>
            </a:r>
            <a:r>
              <a:rPr lang="en-US" dirty="0" smtClean="0">
                <a:latin typeface="Signika" pitchFamily="50" charset="0"/>
              </a:rPr>
              <a:t> 150.000.000,00 </a:t>
            </a:r>
            <a:r>
              <a:rPr lang="fi-FI" dirty="0" smtClean="0">
                <a:latin typeface="Signika" pitchFamily="50" charset="0"/>
              </a:rPr>
              <a:t>(seratus lima puluh juta rupiah).</a:t>
            </a:r>
            <a:endParaRPr lang="en-US" dirty="0" smtClean="0">
              <a:latin typeface="Signika" pitchFamily="50" charset="0"/>
            </a:endParaRPr>
          </a:p>
          <a:p>
            <a:r>
              <a:rPr lang="fi-FI" dirty="0" smtClean="0">
                <a:latin typeface="Signika" pitchFamily="50" charset="0"/>
              </a:rPr>
              <a:t>(8) Barangsiapa dengan sengaja dan tanpa hak melanggar Pasal 27 dipidana dengan pidana penjara paling lama 2 (dua) tahun dan/atau denda paling banyak Rp 150.000.000,00 (seratus lima puluh juta rupiah).</a:t>
            </a:r>
            <a:endParaRPr lang="en-US" dirty="0" smtClean="0">
              <a:latin typeface="Signika" pitchFamily="50" charset="0"/>
            </a:endParaRPr>
          </a:p>
          <a:p>
            <a:r>
              <a:rPr lang="fi-FI" dirty="0" smtClean="0">
                <a:latin typeface="Signika" pitchFamily="50" charset="0"/>
              </a:rPr>
              <a:t>(9) Barangsiapa dengan sengaja melanggar Pasal 28 dipidana dengan pidana penjara paling lama 5 (lima) tahun dan/atau denda paling banyak Rp 1.500.000.000,00 (satu miliar lima ratus juta rupiah).</a:t>
            </a:r>
            <a:endParaRPr lang="en-US" dirty="0" smtClean="0">
              <a:latin typeface="Signika" pitchFamily="50" charset="0"/>
            </a:endParaRPr>
          </a:p>
          <a:p>
            <a:endParaRPr lang="en-US" dirty="0">
              <a:latin typeface="Signika" pitchFamily="50" charset="0"/>
            </a:endParaRPr>
          </a:p>
        </p:txBody>
      </p:sp>
    </p:spTree>
    <p:extLst>
      <p:ext uri="{BB962C8B-B14F-4D97-AF65-F5344CB8AC3E}">
        <p14:creationId xmlns:p14="http://schemas.microsoft.com/office/powerpoint/2010/main" val="1478162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Ketentuan</a:t>
            </a:r>
            <a:r>
              <a:rPr lang="en-US" dirty="0"/>
              <a:t> </a:t>
            </a:r>
            <a:r>
              <a:rPr lang="en-US" dirty="0" err="1"/>
              <a:t>pidana</a:t>
            </a:r>
            <a:endParaRPr lang="en-US" dirty="0"/>
          </a:p>
        </p:txBody>
      </p:sp>
      <p:sp>
        <p:nvSpPr>
          <p:cNvPr id="3" name="Content Placeholder 2"/>
          <p:cNvSpPr>
            <a:spLocks noGrp="1"/>
          </p:cNvSpPr>
          <p:nvPr>
            <p:ph idx="1"/>
          </p:nvPr>
        </p:nvSpPr>
        <p:spPr/>
        <p:txBody>
          <a:bodyPr>
            <a:normAutofit/>
          </a:bodyPr>
          <a:lstStyle/>
          <a:p>
            <a:r>
              <a:rPr lang="fi-FI" sz="2000" b="1" dirty="0" smtClean="0">
                <a:latin typeface="Signika" pitchFamily="50" charset="0"/>
              </a:rPr>
              <a:t>Pasal 73</a:t>
            </a:r>
            <a:endParaRPr lang="en-US" sz="2000" dirty="0" smtClean="0">
              <a:latin typeface="Signika" pitchFamily="50" charset="0"/>
            </a:endParaRPr>
          </a:p>
          <a:p>
            <a:r>
              <a:rPr lang="fi-FI" sz="2000" dirty="0" smtClean="0">
                <a:latin typeface="Signika" pitchFamily="50" charset="0"/>
              </a:rPr>
              <a:t>(1) Ciptaan atau barang yang merupakan ha sil tindak pidana Hak Cipta atau Hak Terkait serta alat-alat yang digunakan untuk melakukan tindak pidana tersebut dirampas oleh Negara untuk dimusnahkan.</a:t>
            </a:r>
            <a:endParaRPr lang="en-US" sz="2000" dirty="0" smtClean="0">
              <a:latin typeface="Signika" pitchFamily="50" charset="0"/>
            </a:endParaRPr>
          </a:p>
          <a:p>
            <a:r>
              <a:rPr lang="fi-FI" sz="2000" dirty="0" smtClean="0">
                <a:latin typeface="Signika" pitchFamily="50" charset="0"/>
              </a:rPr>
              <a:t>(2) Ciptaan sebagaimana dimaksud pada ayat (1) di bidang seni dan bersifat unik, dapat dipertimbangkan untuk tidak dimusnahkan.</a:t>
            </a:r>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53617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Ketentuan</a:t>
            </a:r>
            <a:r>
              <a:rPr lang="en-US" dirty="0"/>
              <a:t> </a:t>
            </a:r>
            <a:r>
              <a:rPr lang="en-US" dirty="0" err="1"/>
              <a:t>pidana</a:t>
            </a:r>
            <a:endParaRPr lang="en-US" dirty="0"/>
          </a:p>
        </p:txBody>
      </p:sp>
      <p:sp>
        <p:nvSpPr>
          <p:cNvPr id="3" name="Content Placeholder 2"/>
          <p:cNvSpPr>
            <a:spLocks noGrp="1"/>
          </p:cNvSpPr>
          <p:nvPr>
            <p:ph idx="1"/>
          </p:nvPr>
        </p:nvSpPr>
        <p:spPr>
          <a:xfrm>
            <a:off x="1541928" y="2034709"/>
            <a:ext cx="9121953" cy="2976563"/>
          </a:xfrm>
        </p:spPr>
        <p:txBody>
          <a:bodyPr>
            <a:normAutofit lnSpcReduction="10000"/>
          </a:bodyPr>
          <a:lstStyle/>
          <a:p>
            <a:r>
              <a:rPr lang="en-US" b="1" dirty="0" err="1" smtClean="0">
                <a:latin typeface="Signika" pitchFamily="50" charset="0"/>
              </a:rPr>
              <a:t>Pasal</a:t>
            </a:r>
            <a:r>
              <a:rPr lang="en-US" b="1" dirty="0" smtClean="0">
                <a:latin typeface="Signika" pitchFamily="50" charset="0"/>
              </a:rPr>
              <a:t> 76</a:t>
            </a:r>
            <a:endParaRPr lang="en-US" dirty="0" smtClean="0">
              <a:latin typeface="Signika" pitchFamily="50" charset="0"/>
            </a:endParaRPr>
          </a:p>
          <a:p>
            <a:r>
              <a:rPr lang="en-US" dirty="0" err="1" smtClean="0">
                <a:latin typeface="Signika" pitchFamily="50" charset="0"/>
              </a:rPr>
              <a:t>Undang-undang</a:t>
            </a:r>
            <a:r>
              <a:rPr lang="en-US" dirty="0" smtClean="0">
                <a:latin typeface="Signika" pitchFamily="50" charset="0"/>
              </a:rPr>
              <a:t> </a:t>
            </a:r>
            <a:r>
              <a:rPr lang="en-US" dirty="0" err="1" smtClean="0">
                <a:latin typeface="Signika" pitchFamily="50" charset="0"/>
              </a:rPr>
              <a:t>ini</a:t>
            </a:r>
            <a:r>
              <a:rPr lang="en-US" dirty="0" smtClean="0">
                <a:latin typeface="Signika" pitchFamily="50" charset="0"/>
              </a:rPr>
              <a:t> </a:t>
            </a:r>
            <a:r>
              <a:rPr lang="en-US" dirty="0" err="1" smtClean="0">
                <a:latin typeface="Signika" pitchFamily="50" charset="0"/>
              </a:rPr>
              <a:t>berlaku</a:t>
            </a:r>
            <a:r>
              <a:rPr lang="en-US" dirty="0" smtClean="0">
                <a:latin typeface="Signika" pitchFamily="50" charset="0"/>
              </a:rPr>
              <a:t> </a:t>
            </a:r>
            <a:r>
              <a:rPr lang="en-US" dirty="0" err="1" smtClean="0">
                <a:latin typeface="Signika" pitchFamily="50" charset="0"/>
              </a:rPr>
              <a:t>terhadap</a:t>
            </a:r>
            <a:r>
              <a:rPr lang="en-US" dirty="0" smtClean="0">
                <a:latin typeface="Signika" pitchFamily="50" charset="0"/>
              </a:rPr>
              <a:t>:</a:t>
            </a:r>
          </a:p>
          <a:p>
            <a:r>
              <a:rPr lang="en-US" dirty="0" smtClean="0">
                <a:latin typeface="Signika" pitchFamily="50" charset="0"/>
              </a:rPr>
              <a:t>a. </a:t>
            </a:r>
            <a:r>
              <a:rPr lang="en-US" dirty="0" err="1" smtClean="0">
                <a:latin typeface="Signika" pitchFamily="50" charset="0"/>
              </a:rPr>
              <a:t>semua</a:t>
            </a:r>
            <a:r>
              <a:rPr lang="en-US" dirty="0" smtClean="0">
                <a:latin typeface="Signika" pitchFamily="50" charset="0"/>
              </a:rPr>
              <a:t> </a:t>
            </a:r>
            <a:r>
              <a:rPr lang="en-US" dirty="0" err="1" smtClean="0">
                <a:latin typeface="Signika" pitchFamily="50" charset="0"/>
              </a:rPr>
              <a:t>Ciptaan</a:t>
            </a:r>
            <a:r>
              <a:rPr lang="en-US" dirty="0" smtClean="0">
                <a:latin typeface="Signika" pitchFamily="50" charset="0"/>
              </a:rPr>
              <a:t> </a:t>
            </a:r>
            <a:r>
              <a:rPr lang="en-US" dirty="0" err="1" smtClean="0">
                <a:latin typeface="Signika" pitchFamily="50" charset="0"/>
              </a:rPr>
              <a:t>warga</a:t>
            </a:r>
            <a:r>
              <a:rPr lang="en-US" dirty="0" smtClean="0">
                <a:latin typeface="Signika" pitchFamily="50" charset="0"/>
              </a:rPr>
              <a:t> </a:t>
            </a:r>
            <a:r>
              <a:rPr lang="en-US" dirty="0" err="1" smtClean="0">
                <a:latin typeface="Signika" pitchFamily="50" charset="0"/>
              </a:rPr>
              <a:t>negara</a:t>
            </a:r>
            <a:r>
              <a:rPr lang="en-US" dirty="0" smtClean="0">
                <a:latin typeface="Signika" pitchFamily="50" charset="0"/>
              </a:rPr>
              <a:t>, </a:t>
            </a:r>
            <a:r>
              <a:rPr lang="en-US" dirty="0" err="1" smtClean="0">
                <a:latin typeface="Signika" pitchFamily="50" charset="0"/>
              </a:rPr>
              <a:t>penduduk</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badan</a:t>
            </a:r>
            <a:r>
              <a:rPr lang="en-US" dirty="0" smtClean="0">
                <a:latin typeface="Signika" pitchFamily="50" charset="0"/>
              </a:rPr>
              <a:t> </a:t>
            </a:r>
            <a:r>
              <a:rPr lang="en-US" dirty="0" err="1" smtClean="0">
                <a:latin typeface="Signika" pitchFamily="50" charset="0"/>
              </a:rPr>
              <a:t>hukum</a:t>
            </a:r>
            <a:r>
              <a:rPr lang="en-US" dirty="0" smtClean="0">
                <a:latin typeface="Signika" pitchFamily="50" charset="0"/>
              </a:rPr>
              <a:t> Indonesia;</a:t>
            </a:r>
          </a:p>
          <a:p>
            <a:r>
              <a:rPr lang="en-US" dirty="0" smtClean="0">
                <a:latin typeface="Signika" pitchFamily="50" charset="0"/>
              </a:rPr>
              <a:t>b. </a:t>
            </a:r>
            <a:r>
              <a:rPr lang="en-US" dirty="0" err="1" smtClean="0">
                <a:latin typeface="Signika" pitchFamily="50" charset="0"/>
              </a:rPr>
              <a:t>semua</a:t>
            </a:r>
            <a:r>
              <a:rPr lang="en-US" dirty="0" smtClean="0">
                <a:latin typeface="Signika" pitchFamily="50" charset="0"/>
              </a:rPr>
              <a:t> </a:t>
            </a:r>
            <a:r>
              <a:rPr lang="en-US" dirty="0" err="1" smtClean="0">
                <a:latin typeface="Signika" pitchFamily="50" charset="0"/>
              </a:rPr>
              <a:t>Ciptaan</a:t>
            </a:r>
            <a:r>
              <a:rPr lang="en-US" dirty="0" smtClean="0">
                <a:latin typeface="Signika" pitchFamily="50" charset="0"/>
              </a:rPr>
              <a:t> </a:t>
            </a:r>
            <a:r>
              <a:rPr lang="en-US" dirty="0" err="1" smtClean="0">
                <a:latin typeface="Signika" pitchFamily="50" charset="0"/>
              </a:rPr>
              <a:t>bukan</a:t>
            </a:r>
            <a:r>
              <a:rPr lang="en-US" dirty="0" smtClean="0">
                <a:latin typeface="Signika" pitchFamily="50" charset="0"/>
              </a:rPr>
              <a:t> </a:t>
            </a:r>
            <a:r>
              <a:rPr lang="en-US" dirty="0" err="1" smtClean="0">
                <a:latin typeface="Signika" pitchFamily="50" charset="0"/>
              </a:rPr>
              <a:t>warga</a:t>
            </a:r>
            <a:r>
              <a:rPr lang="en-US" dirty="0" smtClean="0">
                <a:latin typeface="Signika" pitchFamily="50" charset="0"/>
              </a:rPr>
              <a:t> </a:t>
            </a:r>
            <a:r>
              <a:rPr lang="en-US" dirty="0" err="1" smtClean="0">
                <a:latin typeface="Signika" pitchFamily="50" charset="0"/>
              </a:rPr>
              <a:t>negara</a:t>
            </a:r>
            <a:r>
              <a:rPr lang="en-US" dirty="0" smtClean="0">
                <a:latin typeface="Signika" pitchFamily="50" charset="0"/>
              </a:rPr>
              <a:t> Indonesia, </a:t>
            </a:r>
            <a:r>
              <a:rPr lang="en-US" dirty="0" err="1" smtClean="0">
                <a:latin typeface="Signika" pitchFamily="50" charset="0"/>
              </a:rPr>
              <a:t>bukan</a:t>
            </a:r>
            <a:r>
              <a:rPr lang="en-US" dirty="0" smtClean="0">
                <a:latin typeface="Signika" pitchFamily="50" charset="0"/>
              </a:rPr>
              <a:t> </a:t>
            </a:r>
            <a:r>
              <a:rPr lang="en-US" dirty="0" err="1" smtClean="0">
                <a:latin typeface="Signika" pitchFamily="50" charset="0"/>
              </a:rPr>
              <a:t>penduduk</a:t>
            </a:r>
            <a:r>
              <a:rPr lang="en-US" dirty="0" smtClean="0">
                <a:latin typeface="Signika" pitchFamily="50" charset="0"/>
              </a:rPr>
              <a:t> Indonesia,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bukan</a:t>
            </a:r>
            <a:r>
              <a:rPr lang="en-US" dirty="0" smtClean="0">
                <a:latin typeface="Signika" pitchFamily="50" charset="0"/>
              </a:rPr>
              <a:t> </a:t>
            </a:r>
            <a:r>
              <a:rPr lang="fi-FI" dirty="0" smtClean="0">
                <a:latin typeface="Signika" pitchFamily="50" charset="0"/>
              </a:rPr>
              <a:t>badan hukum Indonesia yang diumumkan untuk pertama kali di Indonesia;</a:t>
            </a:r>
            <a:endParaRPr lang="en-US" dirty="0" smtClean="0">
              <a:latin typeface="Signika" pitchFamily="50" charset="0"/>
            </a:endParaRPr>
          </a:p>
          <a:p>
            <a:r>
              <a:rPr lang="en-US" dirty="0" smtClean="0">
                <a:latin typeface="Signika" pitchFamily="50" charset="0"/>
              </a:rPr>
              <a:t>c. </a:t>
            </a:r>
            <a:r>
              <a:rPr lang="en-US" dirty="0" err="1" smtClean="0">
                <a:latin typeface="Signika" pitchFamily="50" charset="0"/>
              </a:rPr>
              <a:t>semua</a:t>
            </a:r>
            <a:r>
              <a:rPr lang="en-US" dirty="0" smtClean="0">
                <a:latin typeface="Signika" pitchFamily="50" charset="0"/>
              </a:rPr>
              <a:t> </a:t>
            </a:r>
            <a:r>
              <a:rPr lang="en-US" dirty="0" err="1" smtClean="0">
                <a:latin typeface="Signika" pitchFamily="50" charset="0"/>
              </a:rPr>
              <a:t>Ciptaan</a:t>
            </a:r>
            <a:r>
              <a:rPr lang="en-US" dirty="0" smtClean="0">
                <a:latin typeface="Signika" pitchFamily="50" charset="0"/>
              </a:rPr>
              <a:t> </a:t>
            </a:r>
            <a:r>
              <a:rPr lang="en-US" dirty="0" err="1" smtClean="0">
                <a:latin typeface="Signika" pitchFamily="50" charset="0"/>
              </a:rPr>
              <a:t>bukan</a:t>
            </a:r>
            <a:r>
              <a:rPr lang="en-US" dirty="0" smtClean="0">
                <a:latin typeface="Signika" pitchFamily="50" charset="0"/>
              </a:rPr>
              <a:t> </a:t>
            </a:r>
            <a:r>
              <a:rPr lang="en-US" dirty="0" err="1" smtClean="0">
                <a:latin typeface="Signika" pitchFamily="50" charset="0"/>
              </a:rPr>
              <a:t>warga</a:t>
            </a:r>
            <a:r>
              <a:rPr lang="en-US" dirty="0" smtClean="0">
                <a:latin typeface="Signika" pitchFamily="50" charset="0"/>
              </a:rPr>
              <a:t> </a:t>
            </a:r>
            <a:r>
              <a:rPr lang="en-US" dirty="0" err="1" smtClean="0">
                <a:latin typeface="Signika" pitchFamily="50" charset="0"/>
              </a:rPr>
              <a:t>negara</a:t>
            </a:r>
            <a:r>
              <a:rPr lang="en-US" dirty="0" smtClean="0">
                <a:latin typeface="Signika" pitchFamily="50" charset="0"/>
              </a:rPr>
              <a:t> Indonesia, </a:t>
            </a:r>
            <a:r>
              <a:rPr lang="en-US" dirty="0" err="1" smtClean="0">
                <a:latin typeface="Signika" pitchFamily="50" charset="0"/>
              </a:rPr>
              <a:t>bukan</a:t>
            </a:r>
            <a:r>
              <a:rPr lang="en-US" dirty="0" smtClean="0">
                <a:latin typeface="Signika" pitchFamily="50" charset="0"/>
              </a:rPr>
              <a:t> </a:t>
            </a:r>
            <a:r>
              <a:rPr lang="en-US" dirty="0" err="1" smtClean="0">
                <a:latin typeface="Signika" pitchFamily="50" charset="0"/>
              </a:rPr>
              <a:t>penduduk</a:t>
            </a:r>
            <a:r>
              <a:rPr lang="en-US" dirty="0" smtClean="0">
                <a:latin typeface="Signika" pitchFamily="50" charset="0"/>
              </a:rPr>
              <a:t> Indonesia,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bukan</a:t>
            </a:r>
            <a:r>
              <a:rPr lang="en-US" dirty="0" smtClean="0">
                <a:latin typeface="Signika" pitchFamily="50" charset="0"/>
              </a:rPr>
              <a:t> </a:t>
            </a:r>
            <a:r>
              <a:rPr lang="en-US" dirty="0" err="1" smtClean="0">
                <a:latin typeface="Signika" pitchFamily="50" charset="0"/>
              </a:rPr>
              <a:t>badan</a:t>
            </a:r>
            <a:r>
              <a:rPr lang="en-US" dirty="0" smtClean="0">
                <a:latin typeface="Signika" pitchFamily="50" charset="0"/>
              </a:rPr>
              <a:t> </a:t>
            </a:r>
            <a:r>
              <a:rPr lang="en-US" dirty="0" err="1" smtClean="0">
                <a:latin typeface="Signika" pitchFamily="50" charset="0"/>
              </a:rPr>
              <a:t>hukum</a:t>
            </a:r>
            <a:r>
              <a:rPr lang="en-US" dirty="0" smtClean="0">
                <a:latin typeface="Signika" pitchFamily="50" charset="0"/>
              </a:rPr>
              <a:t> Indonesia,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ketentuan</a:t>
            </a:r>
            <a:r>
              <a:rPr lang="en-US" dirty="0" smtClean="0">
                <a:latin typeface="Signika" pitchFamily="50" charset="0"/>
              </a:rPr>
              <a:t>:</a:t>
            </a:r>
          </a:p>
          <a:p>
            <a:pPr lvl="1"/>
            <a:r>
              <a:rPr lang="en-US" dirty="0" smtClean="0">
                <a:latin typeface="Signika" pitchFamily="50" charset="0"/>
              </a:rPr>
              <a:t>(</a:t>
            </a:r>
            <a:r>
              <a:rPr lang="en-US" dirty="0" err="1" smtClean="0">
                <a:latin typeface="Signika" pitchFamily="50" charset="0"/>
              </a:rPr>
              <a:t>i</a:t>
            </a:r>
            <a:r>
              <a:rPr lang="en-US" dirty="0" smtClean="0">
                <a:latin typeface="Signika" pitchFamily="50" charset="0"/>
              </a:rPr>
              <a:t>) </a:t>
            </a:r>
            <a:r>
              <a:rPr lang="en-US" dirty="0" err="1" smtClean="0">
                <a:latin typeface="Signika" pitchFamily="50" charset="0"/>
              </a:rPr>
              <a:t>negaranya</a:t>
            </a:r>
            <a:r>
              <a:rPr lang="en-US" dirty="0" smtClean="0">
                <a:latin typeface="Signika" pitchFamily="50" charset="0"/>
              </a:rPr>
              <a:t> </a:t>
            </a:r>
            <a:r>
              <a:rPr lang="en-US" dirty="0" err="1" smtClean="0">
                <a:latin typeface="Signika" pitchFamily="50" charset="0"/>
              </a:rPr>
              <a:t>mempunyai</a:t>
            </a:r>
            <a:r>
              <a:rPr lang="en-US" dirty="0" smtClean="0">
                <a:latin typeface="Signika" pitchFamily="50" charset="0"/>
              </a:rPr>
              <a:t> </a:t>
            </a:r>
            <a:r>
              <a:rPr lang="en-US" dirty="0" err="1" smtClean="0">
                <a:latin typeface="Signika" pitchFamily="50" charset="0"/>
              </a:rPr>
              <a:t>perjanjian</a:t>
            </a:r>
            <a:r>
              <a:rPr lang="en-US" dirty="0" smtClean="0">
                <a:latin typeface="Signika" pitchFamily="50" charset="0"/>
              </a:rPr>
              <a:t> bilateral </a:t>
            </a:r>
            <a:r>
              <a:rPr lang="en-US" dirty="0" err="1" smtClean="0">
                <a:latin typeface="Signika" pitchFamily="50" charset="0"/>
              </a:rPr>
              <a:t>mengenai</a:t>
            </a:r>
            <a:r>
              <a:rPr lang="en-US" dirty="0" smtClean="0">
                <a:latin typeface="Signika" pitchFamily="50" charset="0"/>
              </a:rPr>
              <a:t> </a:t>
            </a:r>
            <a:r>
              <a:rPr lang="en-US" dirty="0" err="1" smtClean="0">
                <a:latin typeface="Signika" pitchFamily="50" charset="0"/>
              </a:rPr>
              <a:t>perlindungan</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Cipta</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Negara </a:t>
            </a:r>
            <a:r>
              <a:rPr lang="en-US" dirty="0" err="1" smtClean="0">
                <a:latin typeface="Signika" pitchFamily="50" charset="0"/>
              </a:rPr>
              <a:t>Republik</a:t>
            </a:r>
            <a:r>
              <a:rPr lang="en-US" dirty="0" smtClean="0">
                <a:latin typeface="Signika" pitchFamily="50" charset="0"/>
              </a:rPr>
              <a:t> Indonesia; </a:t>
            </a:r>
            <a:r>
              <a:rPr lang="en-US" dirty="0" err="1" smtClean="0">
                <a:latin typeface="Signika" pitchFamily="50" charset="0"/>
              </a:rPr>
              <a:t>atau</a:t>
            </a:r>
            <a:endParaRPr lang="en-US" dirty="0" smtClean="0">
              <a:latin typeface="Signika" pitchFamily="50" charset="0"/>
            </a:endParaRPr>
          </a:p>
          <a:p>
            <a:pPr lvl="1"/>
            <a:r>
              <a:rPr lang="en-US" dirty="0" smtClean="0">
                <a:latin typeface="Signika" pitchFamily="50" charset="0"/>
              </a:rPr>
              <a:t>(ii) </a:t>
            </a:r>
            <a:r>
              <a:rPr lang="en-US" dirty="0" err="1" smtClean="0">
                <a:latin typeface="Signika" pitchFamily="50" charset="0"/>
              </a:rPr>
              <a:t>negaranya</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Negara </a:t>
            </a:r>
            <a:r>
              <a:rPr lang="en-US" dirty="0" err="1" smtClean="0">
                <a:latin typeface="Signika" pitchFamily="50" charset="0"/>
              </a:rPr>
              <a:t>Republik</a:t>
            </a:r>
            <a:r>
              <a:rPr lang="en-US" dirty="0" smtClean="0">
                <a:latin typeface="Signika" pitchFamily="50" charset="0"/>
              </a:rPr>
              <a:t> Indonesia </a:t>
            </a:r>
            <a:r>
              <a:rPr lang="en-US" dirty="0" err="1" smtClean="0">
                <a:latin typeface="Signika" pitchFamily="50" charset="0"/>
              </a:rPr>
              <a:t>merupakan</a:t>
            </a:r>
            <a:r>
              <a:rPr lang="en-US" dirty="0" smtClean="0">
                <a:latin typeface="Signika" pitchFamily="50" charset="0"/>
              </a:rPr>
              <a:t> </a:t>
            </a:r>
            <a:r>
              <a:rPr lang="en-US" dirty="0" err="1" smtClean="0">
                <a:latin typeface="Signika" pitchFamily="50" charset="0"/>
              </a:rPr>
              <a:t>pihak</a:t>
            </a:r>
            <a:r>
              <a:rPr lang="en-US" dirty="0" smtClean="0">
                <a:latin typeface="Signika" pitchFamily="50" charset="0"/>
              </a:rPr>
              <a:t> </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peserta</a:t>
            </a:r>
            <a:r>
              <a:rPr lang="en-US" dirty="0" smtClean="0">
                <a:latin typeface="Signika" pitchFamily="50" charset="0"/>
              </a:rPr>
              <a:t> </a:t>
            </a:r>
            <a:r>
              <a:rPr lang="en-US" dirty="0" err="1" smtClean="0">
                <a:latin typeface="Signika" pitchFamily="50" charset="0"/>
              </a:rPr>
              <a:t>dalam</a:t>
            </a:r>
            <a:r>
              <a:rPr lang="en-US" dirty="0" smtClean="0">
                <a:latin typeface="Signika" pitchFamily="50" charset="0"/>
              </a:rPr>
              <a:t> </a:t>
            </a:r>
            <a:r>
              <a:rPr lang="fi-FI" dirty="0" smtClean="0">
                <a:latin typeface="Signika" pitchFamily="50" charset="0"/>
              </a:rPr>
              <a:t>perjanjian multilateral yang sama mengenai  erlindungan Hak Cipta.</a:t>
            </a:r>
            <a:endParaRPr lang="en-US" dirty="0" smtClean="0">
              <a:latin typeface="Signika" pitchFamily="50" charset="0"/>
            </a:endParaRPr>
          </a:p>
          <a:p>
            <a:endParaRPr lang="en-US" dirty="0">
              <a:latin typeface="Signika" pitchFamily="50" charset="0"/>
            </a:endParaRPr>
          </a:p>
        </p:txBody>
      </p:sp>
    </p:spTree>
    <p:extLst>
      <p:ext uri="{BB962C8B-B14F-4D97-AF65-F5344CB8AC3E}">
        <p14:creationId xmlns:p14="http://schemas.microsoft.com/office/powerpoint/2010/main" val="2202109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E2F2CD6-2C01-4AC9-9130-69C04E3E50F9}"/>
              </a:ext>
            </a:extLst>
          </p:cNvPr>
          <p:cNvSpPr>
            <a:spLocks noGrp="1"/>
          </p:cNvSpPr>
          <p:nvPr>
            <p:ph type="title"/>
          </p:nvPr>
        </p:nvSpPr>
        <p:spPr>
          <a:xfrm>
            <a:off x="4076552" y="2396649"/>
            <a:ext cx="5299459" cy="1438761"/>
          </a:xfrm>
        </p:spPr>
        <p:txBody>
          <a:bodyPr>
            <a:normAutofit fontScale="90000"/>
          </a:bodyPr>
          <a:lstStyle/>
          <a:p>
            <a:r>
              <a:rPr lang="en-US" sz="8000" b="1" dirty="0" err="1" smtClean="0"/>
              <a:t>Terimakasih</a:t>
            </a:r>
            <a:endParaRPr lang="en-ID" sz="8000" b="1" dirty="0"/>
          </a:p>
        </p:txBody>
      </p:sp>
      <p:pic>
        <p:nvPicPr>
          <p:cNvPr id="3" name="Picture 2">
            <a:extLst>
              <a:ext uri="{FF2B5EF4-FFF2-40B4-BE49-F238E27FC236}">
                <a16:creationId xmlns:a16="http://schemas.microsoft.com/office/drawing/2014/main" xmlns="" id="{25EEB012-EE7B-4786-A65B-FDDC0C576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p14="http://schemas.microsoft.com/office/powerpoint/2010/main" val="182632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Pendaftaran</a:t>
            </a:r>
            <a:r>
              <a:rPr lang="en-US" dirty="0" smtClean="0"/>
              <a:t> </a:t>
            </a:r>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Autofit/>
          </a:bodyPr>
          <a:lstStyle/>
          <a:p>
            <a:r>
              <a:rPr lang="en-US" sz="2000" b="1" dirty="0" err="1" smtClean="0">
                <a:latin typeface="Signika" pitchFamily="50" charset="0"/>
              </a:rPr>
              <a:t>Pasal</a:t>
            </a:r>
            <a:r>
              <a:rPr lang="en-US" sz="2000" b="1" dirty="0" smtClean="0">
                <a:latin typeface="Signika" pitchFamily="50" charset="0"/>
              </a:rPr>
              <a:t> 35</a:t>
            </a:r>
            <a:endParaRPr lang="en-US" sz="2000" dirty="0" smtClean="0">
              <a:latin typeface="Signika" pitchFamily="50" charset="0"/>
            </a:endParaRPr>
          </a:p>
          <a:p>
            <a:r>
              <a:rPr lang="en-US" sz="2000" dirty="0" smtClean="0">
                <a:latin typeface="Signika" pitchFamily="50" charset="0"/>
              </a:rPr>
              <a:t>(1) </a:t>
            </a:r>
            <a:r>
              <a:rPr lang="en-US" sz="2000" dirty="0" err="1" smtClean="0">
                <a:latin typeface="Signika" pitchFamily="50" charset="0"/>
              </a:rPr>
              <a:t>Direktorat</a:t>
            </a:r>
            <a:r>
              <a:rPr lang="en-US" sz="2000" dirty="0" smtClean="0">
                <a:latin typeface="Signika" pitchFamily="50" charset="0"/>
              </a:rPr>
              <a:t> </a:t>
            </a:r>
            <a:r>
              <a:rPr lang="en-US" sz="2000" dirty="0" err="1" smtClean="0">
                <a:latin typeface="Signika" pitchFamily="50" charset="0"/>
              </a:rPr>
              <a:t>Jenderal</a:t>
            </a:r>
            <a:r>
              <a:rPr lang="en-US" sz="2000" dirty="0" smtClean="0">
                <a:latin typeface="Signika" pitchFamily="50" charset="0"/>
              </a:rPr>
              <a:t> </a:t>
            </a:r>
            <a:r>
              <a:rPr lang="en-US" sz="2000" dirty="0" err="1" smtClean="0">
                <a:latin typeface="Signika" pitchFamily="50" charset="0"/>
              </a:rPr>
              <a:t>menyelenggarakan</a:t>
            </a:r>
            <a:r>
              <a:rPr lang="en-US" sz="2000" dirty="0" smtClean="0">
                <a:latin typeface="Signika" pitchFamily="50" charset="0"/>
              </a:rPr>
              <a:t> </a:t>
            </a:r>
            <a:r>
              <a:rPr lang="en-US" sz="2000" dirty="0" err="1" smtClean="0">
                <a:latin typeface="Signika" pitchFamily="50" charset="0"/>
              </a:rPr>
              <a:t>pendaftaran</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dicatat</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Daftar</a:t>
            </a:r>
            <a:r>
              <a:rPr lang="en-US" sz="2000" dirty="0" smtClean="0">
                <a:latin typeface="Signika" pitchFamily="50" charset="0"/>
              </a:rPr>
              <a:t> </a:t>
            </a:r>
            <a:r>
              <a:rPr lang="en-US" sz="2000" dirty="0" err="1" smtClean="0">
                <a:latin typeface="Signika" pitchFamily="50" charset="0"/>
              </a:rPr>
              <a:t>Umum</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a:t>
            </a:r>
          </a:p>
          <a:p>
            <a:r>
              <a:rPr lang="en-US" sz="2000" dirty="0" smtClean="0">
                <a:latin typeface="Signika" pitchFamily="50" charset="0"/>
              </a:rPr>
              <a:t>(2) </a:t>
            </a:r>
            <a:r>
              <a:rPr lang="en-US" sz="2000" dirty="0" err="1" smtClean="0">
                <a:latin typeface="Signika" pitchFamily="50" charset="0"/>
              </a:rPr>
              <a:t>Daftar</a:t>
            </a:r>
            <a:r>
              <a:rPr lang="en-US" sz="2000" dirty="0" smtClean="0">
                <a:latin typeface="Signika" pitchFamily="50" charset="0"/>
              </a:rPr>
              <a:t> </a:t>
            </a:r>
            <a:r>
              <a:rPr lang="en-US" sz="2000" dirty="0" err="1" smtClean="0">
                <a:latin typeface="Signika" pitchFamily="50" charset="0"/>
              </a:rPr>
              <a:t>Umum</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tersebut</a:t>
            </a:r>
            <a:r>
              <a:rPr lang="en-US" sz="2000" dirty="0" smtClean="0">
                <a:latin typeface="Signika" pitchFamily="50" charset="0"/>
              </a:rPr>
              <a:t> </a:t>
            </a:r>
            <a:r>
              <a:rPr lang="en-US" sz="2000" dirty="0" err="1" smtClean="0">
                <a:latin typeface="Signika" pitchFamily="50" charset="0"/>
              </a:rPr>
              <a:t>dapat</a:t>
            </a:r>
            <a:r>
              <a:rPr lang="en-US" sz="2000" dirty="0" smtClean="0">
                <a:latin typeface="Signika" pitchFamily="50" charset="0"/>
              </a:rPr>
              <a:t> </a:t>
            </a:r>
            <a:r>
              <a:rPr lang="en-US" sz="2000" dirty="0" err="1" smtClean="0">
                <a:latin typeface="Signika" pitchFamily="50" charset="0"/>
              </a:rPr>
              <a:t>dilihat</a:t>
            </a:r>
            <a:r>
              <a:rPr lang="en-US" sz="2000" dirty="0" smtClean="0">
                <a:latin typeface="Signika" pitchFamily="50" charset="0"/>
              </a:rPr>
              <a:t> </a:t>
            </a:r>
            <a:r>
              <a:rPr lang="en-US" sz="2000" dirty="0" err="1" smtClean="0">
                <a:latin typeface="Signika" pitchFamily="50" charset="0"/>
              </a:rPr>
              <a:t>oleh</a:t>
            </a:r>
            <a:r>
              <a:rPr lang="en-US" sz="2000" dirty="0" smtClean="0">
                <a:latin typeface="Signika" pitchFamily="50" charset="0"/>
              </a:rPr>
              <a:t> </a:t>
            </a:r>
            <a:r>
              <a:rPr lang="en-US" sz="2000" dirty="0" err="1" smtClean="0">
                <a:latin typeface="Signika" pitchFamily="50" charset="0"/>
              </a:rPr>
              <a:t>setiap</a:t>
            </a:r>
            <a:r>
              <a:rPr lang="en-US" sz="2000" dirty="0" smtClean="0">
                <a:latin typeface="Signika" pitchFamily="50" charset="0"/>
              </a:rPr>
              <a:t> </a:t>
            </a:r>
            <a:r>
              <a:rPr lang="en-US" sz="2000" dirty="0" err="1" smtClean="0">
                <a:latin typeface="Signika" pitchFamily="50" charset="0"/>
              </a:rPr>
              <a:t>orang</a:t>
            </a:r>
            <a:r>
              <a:rPr lang="en-US" sz="2000" dirty="0" smtClean="0">
                <a:latin typeface="Signika" pitchFamily="50" charset="0"/>
              </a:rPr>
              <a:t> </a:t>
            </a:r>
            <a:r>
              <a:rPr lang="en-US" sz="2000" dirty="0" err="1" smtClean="0">
                <a:latin typeface="Signika" pitchFamily="50" charset="0"/>
              </a:rPr>
              <a:t>tanpa</a:t>
            </a:r>
            <a:r>
              <a:rPr lang="en-US" sz="2000" dirty="0" smtClean="0">
                <a:latin typeface="Signika" pitchFamily="50" charset="0"/>
              </a:rPr>
              <a:t> </a:t>
            </a:r>
            <a:r>
              <a:rPr lang="en-US" sz="2000" dirty="0" err="1" smtClean="0">
                <a:latin typeface="Signika" pitchFamily="50" charset="0"/>
              </a:rPr>
              <a:t>dikenai</a:t>
            </a:r>
            <a:r>
              <a:rPr lang="en-US" sz="2000" dirty="0" smtClean="0">
                <a:latin typeface="Signika" pitchFamily="50" charset="0"/>
              </a:rPr>
              <a:t> </a:t>
            </a:r>
            <a:r>
              <a:rPr lang="en-US" sz="2000" dirty="0" err="1" smtClean="0">
                <a:latin typeface="Signika" pitchFamily="50" charset="0"/>
              </a:rPr>
              <a:t>biaya</a:t>
            </a:r>
            <a:r>
              <a:rPr lang="en-US" sz="2000" dirty="0" smtClean="0">
                <a:latin typeface="Signika" pitchFamily="50" charset="0"/>
              </a:rPr>
              <a:t>.</a:t>
            </a:r>
          </a:p>
          <a:p>
            <a:r>
              <a:rPr lang="en-US" sz="2000" dirty="0" smtClean="0">
                <a:latin typeface="Signika" pitchFamily="50" charset="0"/>
              </a:rPr>
              <a:t>(3) </a:t>
            </a:r>
            <a:r>
              <a:rPr lang="en-US" sz="2000" dirty="0" err="1" smtClean="0">
                <a:latin typeface="Signika" pitchFamily="50" charset="0"/>
              </a:rPr>
              <a:t>Setiap</a:t>
            </a:r>
            <a:r>
              <a:rPr lang="en-US" sz="2000" dirty="0" smtClean="0">
                <a:latin typeface="Signika" pitchFamily="50" charset="0"/>
              </a:rPr>
              <a:t> orang </a:t>
            </a:r>
            <a:r>
              <a:rPr lang="en-US" sz="2000" dirty="0" err="1" smtClean="0">
                <a:latin typeface="Signika" pitchFamily="50" charset="0"/>
              </a:rPr>
              <a:t>dapat</a:t>
            </a:r>
            <a:r>
              <a:rPr lang="en-US" sz="2000" dirty="0" smtClean="0">
                <a:latin typeface="Signika" pitchFamily="50" charset="0"/>
              </a:rPr>
              <a:t> </a:t>
            </a:r>
            <a:r>
              <a:rPr lang="en-US" sz="2000" dirty="0" err="1" smtClean="0">
                <a:latin typeface="Signika" pitchFamily="50" charset="0"/>
              </a:rPr>
              <a:t>memperoleh</a:t>
            </a:r>
            <a:r>
              <a:rPr lang="en-US" sz="2000" dirty="0" smtClean="0">
                <a:latin typeface="Signika" pitchFamily="50" charset="0"/>
              </a:rPr>
              <a:t> </a:t>
            </a:r>
            <a:r>
              <a:rPr lang="en-US" sz="2000" dirty="0" err="1" smtClean="0">
                <a:latin typeface="Signika" pitchFamily="50" charset="0"/>
              </a:rPr>
              <a:t>untuk</a:t>
            </a:r>
            <a:r>
              <a:rPr lang="en-US" sz="2000" dirty="0" smtClean="0">
                <a:latin typeface="Signika" pitchFamily="50" charset="0"/>
              </a:rPr>
              <a:t> </a:t>
            </a:r>
            <a:r>
              <a:rPr lang="en-US" sz="2000" dirty="0" err="1" smtClean="0">
                <a:latin typeface="Signika" pitchFamily="50" charset="0"/>
              </a:rPr>
              <a:t>dirinya</a:t>
            </a:r>
            <a:r>
              <a:rPr lang="en-US" sz="2000" dirty="0" smtClean="0">
                <a:latin typeface="Signika" pitchFamily="50" charset="0"/>
              </a:rPr>
              <a:t> </a:t>
            </a:r>
            <a:r>
              <a:rPr lang="en-US" sz="2000" dirty="0" err="1" smtClean="0">
                <a:latin typeface="Signika" pitchFamily="50" charset="0"/>
              </a:rPr>
              <a:t>sendiri</a:t>
            </a:r>
            <a:r>
              <a:rPr lang="en-US" sz="2000" dirty="0" smtClean="0">
                <a:latin typeface="Signika" pitchFamily="50" charset="0"/>
              </a:rPr>
              <a:t> </a:t>
            </a:r>
            <a:r>
              <a:rPr lang="en-US" sz="2000" dirty="0" err="1" smtClean="0">
                <a:latin typeface="Signika" pitchFamily="50" charset="0"/>
              </a:rPr>
              <a:t>suatu</a:t>
            </a:r>
            <a:r>
              <a:rPr lang="en-US" sz="2000" dirty="0" smtClean="0">
                <a:latin typeface="Signika" pitchFamily="50" charset="0"/>
              </a:rPr>
              <a:t> </a:t>
            </a:r>
            <a:r>
              <a:rPr lang="en-US" sz="2000" dirty="0" err="1" smtClean="0">
                <a:latin typeface="Signika" pitchFamily="50" charset="0"/>
              </a:rPr>
              <a:t>petikan</a:t>
            </a:r>
            <a:r>
              <a:rPr lang="en-US" sz="2000" dirty="0" smtClean="0">
                <a:latin typeface="Signika" pitchFamily="50" charset="0"/>
              </a:rPr>
              <a:t> </a:t>
            </a:r>
            <a:r>
              <a:rPr lang="en-US" sz="2000" dirty="0" err="1" smtClean="0">
                <a:latin typeface="Signika" pitchFamily="50" charset="0"/>
              </a:rPr>
              <a:t>dari</a:t>
            </a:r>
            <a:r>
              <a:rPr lang="en-US" sz="2000" dirty="0" smtClean="0">
                <a:latin typeface="Signika" pitchFamily="50" charset="0"/>
              </a:rPr>
              <a:t> </a:t>
            </a:r>
            <a:r>
              <a:rPr lang="en-US" sz="2000" dirty="0" err="1" smtClean="0">
                <a:latin typeface="Signika" pitchFamily="50" charset="0"/>
              </a:rPr>
              <a:t>Daftar</a:t>
            </a:r>
            <a:r>
              <a:rPr lang="en-US" sz="2000" dirty="0" smtClean="0">
                <a:latin typeface="Signika" pitchFamily="50" charset="0"/>
              </a:rPr>
              <a:t> </a:t>
            </a:r>
            <a:r>
              <a:rPr lang="en-US" sz="2000" dirty="0" err="1" smtClean="0">
                <a:latin typeface="Signika" pitchFamily="50" charset="0"/>
              </a:rPr>
              <a:t>Umum</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tersebut</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dikenai</a:t>
            </a:r>
            <a:r>
              <a:rPr lang="en-US" sz="2000" dirty="0" smtClean="0">
                <a:latin typeface="Signika" pitchFamily="50" charset="0"/>
              </a:rPr>
              <a:t> </a:t>
            </a:r>
            <a:r>
              <a:rPr lang="en-US" sz="2000" dirty="0" err="1" smtClean="0">
                <a:latin typeface="Signika" pitchFamily="50" charset="0"/>
              </a:rPr>
              <a:t>biaya</a:t>
            </a:r>
            <a:r>
              <a:rPr lang="en-US" sz="2000" dirty="0" smtClean="0">
                <a:latin typeface="Signika" pitchFamily="50" charset="0"/>
              </a:rPr>
              <a:t>.</a:t>
            </a:r>
          </a:p>
          <a:p>
            <a:r>
              <a:rPr lang="en-US" sz="2000" dirty="0" smtClean="0">
                <a:latin typeface="Signika" pitchFamily="50" charset="0"/>
              </a:rPr>
              <a:t>(4) </a:t>
            </a:r>
            <a:r>
              <a:rPr lang="en-US" sz="2000" dirty="0" err="1" smtClean="0">
                <a:latin typeface="Signika" pitchFamily="50" charset="0"/>
              </a:rPr>
              <a:t>Ketentuan</a:t>
            </a:r>
            <a:r>
              <a:rPr lang="en-US" sz="2000" dirty="0" smtClean="0">
                <a:latin typeface="Signika" pitchFamily="50" charset="0"/>
              </a:rPr>
              <a:t> </a:t>
            </a:r>
            <a:r>
              <a:rPr lang="en-US" sz="2000" dirty="0" err="1" smtClean="0">
                <a:latin typeface="Signika" pitchFamily="50" charset="0"/>
              </a:rPr>
              <a:t>tentang</a:t>
            </a:r>
            <a:r>
              <a:rPr lang="en-US" sz="2000" dirty="0" smtClean="0">
                <a:latin typeface="Signika" pitchFamily="50" charset="0"/>
              </a:rPr>
              <a:t> </a:t>
            </a:r>
            <a:r>
              <a:rPr lang="en-US" sz="2000" dirty="0" err="1" smtClean="0">
                <a:latin typeface="Signika" pitchFamily="50" charset="0"/>
              </a:rPr>
              <a:t>pendaftaran</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(1) </a:t>
            </a:r>
            <a:r>
              <a:rPr lang="en-US" sz="2000" dirty="0" err="1" smtClean="0">
                <a:latin typeface="Signika" pitchFamily="50" charset="0"/>
              </a:rPr>
              <a:t>tidak</a:t>
            </a:r>
            <a:r>
              <a:rPr lang="en-US" sz="2000" dirty="0" smtClean="0">
                <a:latin typeface="Signika" pitchFamily="50" charset="0"/>
              </a:rPr>
              <a:t> </a:t>
            </a:r>
            <a:r>
              <a:rPr lang="en-US" sz="2000" dirty="0" err="1" smtClean="0">
                <a:latin typeface="Signika" pitchFamily="50" charset="0"/>
              </a:rPr>
              <a:t>merupakan</a:t>
            </a:r>
            <a:r>
              <a:rPr lang="en-US" sz="2000" dirty="0" smtClean="0">
                <a:latin typeface="Signika" pitchFamily="50" charset="0"/>
              </a:rPr>
              <a:t> </a:t>
            </a:r>
            <a:r>
              <a:rPr lang="en-US" sz="2000" dirty="0" err="1" smtClean="0">
                <a:latin typeface="Signika" pitchFamily="50" charset="0"/>
              </a:rPr>
              <a:t>kewajiban</a:t>
            </a:r>
            <a:r>
              <a:rPr lang="en-US" sz="2000" dirty="0" smtClean="0">
                <a:latin typeface="Signika" pitchFamily="50" charset="0"/>
              </a:rPr>
              <a:t> </a:t>
            </a:r>
            <a:r>
              <a:rPr lang="en-US" sz="2000" dirty="0" err="1" smtClean="0">
                <a:latin typeface="Signika" pitchFamily="50" charset="0"/>
              </a:rPr>
              <a:t>untuk</a:t>
            </a:r>
            <a:r>
              <a:rPr lang="en-US" sz="2000" dirty="0" smtClean="0">
                <a:latin typeface="Signika" pitchFamily="50" charset="0"/>
              </a:rPr>
              <a:t> </a:t>
            </a:r>
            <a:r>
              <a:rPr lang="en-US" sz="2000" dirty="0" err="1" smtClean="0">
                <a:latin typeface="Signika" pitchFamily="50" charset="0"/>
              </a:rPr>
              <a:t>mendapatkan</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a:t>
            </a:r>
            <a:r>
              <a:rPr lang="en-US" sz="2000" b="1" dirty="0">
                <a:latin typeface="Signika" pitchFamily="50" charset="0"/>
              </a:rPr>
              <a:t> </a:t>
            </a:r>
            <a:endParaRPr lang="en-US" sz="2000" b="1" dirty="0" smtClean="0">
              <a:latin typeface="Signika" pitchFamily="50" charset="0"/>
            </a:endParaRPr>
          </a:p>
          <a:p>
            <a:pPr marL="0" indent="0">
              <a:buNone/>
            </a:pPr>
            <a:endParaRPr lang="en-US" sz="2000" b="1" dirty="0" smtClean="0">
              <a:latin typeface="Signika" pitchFamily="50" charset="0"/>
            </a:endParaRPr>
          </a:p>
          <a:p>
            <a:r>
              <a:rPr lang="en-US" sz="2000" b="1" dirty="0" err="1" smtClean="0">
                <a:latin typeface="Signika" pitchFamily="50" charset="0"/>
              </a:rPr>
              <a:t>Pasal</a:t>
            </a:r>
            <a:r>
              <a:rPr lang="en-US" sz="2000" b="1" dirty="0" smtClean="0">
                <a:latin typeface="Signika" pitchFamily="50" charset="0"/>
              </a:rPr>
              <a:t> </a:t>
            </a:r>
            <a:r>
              <a:rPr lang="en-US" sz="2000" b="1" dirty="0">
                <a:latin typeface="Signika" pitchFamily="50" charset="0"/>
              </a:rPr>
              <a:t>36</a:t>
            </a:r>
            <a:endParaRPr lang="en-US" sz="2000" dirty="0">
              <a:latin typeface="Signika" pitchFamily="50" charset="0"/>
            </a:endParaRPr>
          </a:p>
          <a:p>
            <a:r>
              <a:rPr lang="en-US" sz="2000" dirty="0" err="1">
                <a:latin typeface="Signika" pitchFamily="50" charset="0"/>
              </a:rPr>
              <a:t>Pendaftaran</a:t>
            </a:r>
            <a:r>
              <a:rPr lang="en-US" sz="2000" dirty="0">
                <a:latin typeface="Signika" pitchFamily="50" charset="0"/>
              </a:rPr>
              <a:t> </a:t>
            </a:r>
            <a:r>
              <a:rPr lang="en-US" sz="2000" dirty="0" err="1">
                <a:latin typeface="Signika" pitchFamily="50" charset="0"/>
              </a:rPr>
              <a:t>Ciptaan</a:t>
            </a:r>
            <a:r>
              <a:rPr lang="en-US" sz="2000" dirty="0">
                <a:latin typeface="Signika" pitchFamily="50" charset="0"/>
              </a:rPr>
              <a:t> </a:t>
            </a:r>
            <a:r>
              <a:rPr lang="en-US" sz="2000" dirty="0" err="1">
                <a:latin typeface="Signika" pitchFamily="50" charset="0"/>
              </a:rPr>
              <a:t>dalam</a:t>
            </a:r>
            <a:r>
              <a:rPr lang="en-US" sz="2000" dirty="0">
                <a:latin typeface="Signika" pitchFamily="50" charset="0"/>
              </a:rPr>
              <a:t> </a:t>
            </a:r>
            <a:r>
              <a:rPr lang="en-US" sz="2000" dirty="0" err="1">
                <a:latin typeface="Signika" pitchFamily="50" charset="0"/>
              </a:rPr>
              <a:t>Daftar</a:t>
            </a:r>
            <a:r>
              <a:rPr lang="en-US" sz="2000" dirty="0">
                <a:latin typeface="Signika" pitchFamily="50" charset="0"/>
              </a:rPr>
              <a:t> </a:t>
            </a:r>
            <a:r>
              <a:rPr lang="en-US" sz="2000" dirty="0" err="1">
                <a:latin typeface="Signika" pitchFamily="50" charset="0"/>
              </a:rPr>
              <a:t>Umum</a:t>
            </a:r>
            <a:r>
              <a:rPr lang="en-US" sz="2000" dirty="0">
                <a:latin typeface="Signika" pitchFamily="50" charset="0"/>
              </a:rPr>
              <a:t> </a:t>
            </a:r>
            <a:r>
              <a:rPr lang="en-US" sz="2000" dirty="0" err="1">
                <a:latin typeface="Signika" pitchFamily="50" charset="0"/>
              </a:rPr>
              <a:t>Ciptaan</a:t>
            </a:r>
            <a:r>
              <a:rPr lang="en-US" sz="2000" dirty="0">
                <a:latin typeface="Signika" pitchFamily="50" charset="0"/>
              </a:rPr>
              <a:t> </a:t>
            </a:r>
            <a:r>
              <a:rPr lang="en-US" sz="2000" dirty="0" err="1">
                <a:latin typeface="Signika" pitchFamily="50" charset="0"/>
              </a:rPr>
              <a:t>tidak</a:t>
            </a:r>
            <a:r>
              <a:rPr lang="en-US" sz="2000" dirty="0">
                <a:latin typeface="Signika" pitchFamily="50" charset="0"/>
              </a:rPr>
              <a:t> </a:t>
            </a:r>
            <a:r>
              <a:rPr lang="en-US" sz="2000" dirty="0" err="1">
                <a:latin typeface="Signika" pitchFamily="50" charset="0"/>
              </a:rPr>
              <a:t>mengandung</a:t>
            </a:r>
            <a:r>
              <a:rPr lang="en-US" sz="2000" dirty="0">
                <a:latin typeface="Signika" pitchFamily="50" charset="0"/>
              </a:rPr>
              <a:t> </a:t>
            </a:r>
            <a:r>
              <a:rPr lang="en-US" sz="2000" dirty="0" err="1">
                <a:latin typeface="Signika" pitchFamily="50" charset="0"/>
              </a:rPr>
              <a:t>arti</a:t>
            </a:r>
            <a:r>
              <a:rPr lang="en-US" sz="2000" dirty="0">
                <a:latin typeface="Signika" pitchFamily="50" charset="0"/>
              </a:rPr>
              <a:t> </a:t>
            </a:r>
            <a:r>
              <a:rPr lang="en-US" sz="2000" dirty="0" err="1">
                <a:latin typeface="Signika" pitchFamily="50" charset="0"/>
              </a:rPr>
              <a:t>sebagai</a:t>
            </a:r>
            <a:r>
              <a:rPr lang="en-US" sz="2000" dirty="0">
                <a:latin typeface="Signika" pitchFamily="50" charset="0"/>
              </a:rPr>
              <a:t> </a:t>
            </a:r>
            <a:r>
              <a:rPr lang="en-US" sz="2000" dirty="0" err="1">
                <a:latin typeface="Signika" pitchFamily="50" charset="0"/>
              </a:rPr>
              <a:t>pengesahan</a:t>
            </a:r>
            <a:r>
              <a:rPr lang="en-US" sz="2000" dirty="0">
                <a:latin typeface="Signika" pitchFamily="50" charset="0"/>
              </a:rPr>
              <a:t> </a:t>
            </a:r>
            <a:r>
              <a:rPr lang="en-US" sz="2000" dirty="0" err="1">
                <a:latin typeface="Signika" pitchFamily="50" charset="0"/>
              </a:rPr>
              <a:t>atas</a:t>
            </a:r>
            <a:r>
              <a:rPr lang="en-US" sz="2000" dirty="0">
                <a:latin typeface="Signika" pitchFamily="50" charset="0"/>
              </a:rPr>
              <a:t> </a:t>
            </a:r>
            <a:r>
              <a:rPr lang="en-US" sz="2000" dirty="0" err="1">
                <a:latin typeface="Signika" pitchFamily="50" charset="0"/>
              </a:rPr>
              <a:t>isi</a:t>
            </a:r>
            <a:r>
              <a:rPr lang="en-US" sz="2000" dirty="0">
                <a:latin typeface="Signika" pitchFamily="50" charset="0"/>
              </a:rPr>
              <a:t>, </a:t>
            </a:r>
            <a:r>
              <a:rPr lang="en-US" sz="2000" dirty="0" err="1">
                <a:latin typeface="Signika" pitchFamily="50" charset="0"/>
              </a:rPr>
              <a:t>arti</a:t>
            </a:r>
            <a:r>
              <a:rPr lang="en-US" sz="2000" dirty="0">
                <a:latin typeface="Signika" pitchFamily="50" charset="0"/>
              </a:rPr>
              <a:t>, </a:t>
            </a:r>
            <a:r>
              <a:rPr lang="en-US" sz="2000" dirty="0" err="1">
                <a:latin typeface="Signika" pitchFamily="50" charset="0"/>
              </a:rPr>
              <a:t>maksud</a:t>
            </a:r>
            <a:r>
              <a:rPr lang="en-US" sz="2000" dirty="0">
                <a:latin typeface="Signika" pitchFamily="50" charset="0"/>
              </a:rPr>
              <a:t>, </a:t>
            </a:r>
            <a:r>
              <a:rPr lang="en-US" sz="2000" dirty="0" err="1">
                <a:latin typeface="Signika" pitchFamily="50" charset="0"/>
              </a:rPr>
              <a:t>atau</a:t>
            </a:r>
            <a:r>
              <a:rPr lang="en-US" sz="2000" dirty="0">
                <a:latin typeface="Signika" pitchFamily="50" charset="0"/>
              </a:rPr>
              <a:t> </a:t>
            </a:r>
            <a:r>
              <a:rPr lang="en-US" sz="2000" dirty="0" err="1">
                <a:latin typeface="Signika" pitchFamily="50" charset="0"/>
              </a:rPr>
              <a:t>bentuk</a:t>
            </a:r>
            <a:r>
              <a:rPr lang="en-US" sz="2000" dirty="0">
                <a:latin typeface="Signika" pitchFamily="50" charset="0"/>
              </a:rPr>
              <a:t> </a:t>
            </a:r>
            <a:r>
              <a:rPr lang="en-US" sz="2000" dirty="0" err="1">
                <a:latin typeface="Signika" pitchFamily="50" charset="0"/>
              </a:rPr>
              <a:t>dari</a:t>
            </a:r>
            <a:r>
              <a:rPr lang="en-US" sz="2000" dirty="0">
                <a:latin typeface="Signika" pitchFamily="50" charset="0"/>
              </a:rPr>
              <a:t> </a:t>
            </a:r>
            <a:r>
              <a:rPr lang="en-US" sz="2000" dirty="0" err="1">
                <a:latin typeface="Signika" pitchFamily="50" charset="0"/>
              </a:rPr>
              <a:t>Ciptaan</a:t>
            </a:r>
            <a:r>
              <a:rPr lang="en-US" sz="2000" dirty="0">
                <a:latin typeface="Signika" pitchFamily="50" charset="0"/>
              </a:rPr>
              <a:t> yang </a:t>
            </a:r>
            <a:r>
              <a:rPr lang="en-US" sz="2000" dirty="0" err="1">
                <a:latin typeface="Signika" pitchFamily="50" charset="0"/>
              </a:rPr>
              <a:t>didaftar</a:t>
            </a:r>
            <a:r>
              <a:rPr lang="en-US" sz="2000" dirty="0">
                <a:latin typeface="Signika" pitchFamily="50" charset="0"/>
              </a:rPr>
              <a:t>.</a:t>
            </a:r>
          </a:p>
          <a:p>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3226131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Pendaftaran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a:xfrm>
            <a:off x="1541928" y="1849354"/>
            <a:ext cx="9744637" cy="2976563"/>
          </a:xfrm>
        </p:spPr>
        <p:txBody>
          <a:bodyPr>
            <a:noAutofit/>
          </a:bodyPr>
          <a:lstStyle/>
          <a:p>
            <a:r>
              <a:rPr lang="en-US" b="1" dirty="0" err="1" smtClean="0">
                <a:latin typeface="Signika" pitchFamily="50" charset="0"/>
              </a:rPr>
              <a:t>Pasal</a:t>
            </a:r>
            <a:r>
              <a:rPr lang="en-US" b="1" dirty="0" smtClean="0">
                <a:latin typeface="Signika" pitchFamily="50" charset="0"/>
              </a:rPr>
              <a:t> 37</a:t>
            </a:r>
            <a:endParaRPr lang="en-US" dirty="0" smtClean="0">
              <a:latin typeface="Signika" pitchFamily="50" charset="0"/>
            </a:endParaRPr>
          </a:p>
          <a:p>
            <a:r>
              <a:rPr lang="en-US" dirty="0" smtClean="0">
                <a:latin typeface="Signika" pitchFamily="50" charset="0"/>
              </a:rPr>
              <a:t>(1) </a:t>
            </a:r>
            <a:r>
              <a:rPr lang="en-US" dirty="0" err="1" smtClean="0">
                <a:latin typeface="Signika" pitchFamily="50" charset="0"/>
              </a:rPr>
              <a:t>Pendaftaran</a:t>
            </a:r>
            <a:r>
              <a:rPr lang="en-US" dirty="0" smtClean="0">
                <a:latin typeface="Signika" pitchFamily="50" charset="0"/>
              </a:rPr>
              <a:t> </a:t>
            </a:r>
            <a:r>
              <a:rPr lang="en-US" dirty="0" err="1" smtClean="0">
                <a:latin typeface="Signika" pitchFamily="50" charset="0"/>
              </a:rPr>
              <a:t>Ciptaan</a:t>
            </a:r>
            <a:r>
              <a:rPr lang="en-US" dirty="0" smtClean="0">
                <a:latin typeface="Signika" pitchFamily="50" charset="0"/>
              </a:rPr>
              <a:t> </a:t>
            </a:r>
            <a:r>
              <a:rPr lang="en-US" dirty="0" err="1" smtClean="0">
                <a:latin typeface="Signika" pitchFamily="50" charset="0"/>
              </a:rPr>
              <a:t>dalam</a:t>
            </a:r>
            <a:r>
              <a:rPr lang="en-US" dirty="0" smtClean="0">
                <a:latin typeface="Signika" pitchFamily="50" charset="0"/>
              </a:rPr>
              <a:t> </a:t>
            </a:r>
            <a:r>
              <a:rPr lang="en-US" dirty="0" err="1" smtClean="0">
                <a:latin typeface="Signika" pitchFamily="50" charset="0"/>
              </a:rPr>
              <a:t>Daftar</a:t>
            </a:r>
            <a:r>
              <a:rPr lang="en-US" dirty="0" smtClean="0">
                <a:latin typeface="Signika" pitchFamily="50" charset="0"/>
              </a:rPr>
              <a:t> </a:t>
            </a:r>
            <a:r>
              <a:rPr lang="en-US" dirty="0" err="1" smtClean="0">
                <a:latin typeface="Signika" pitchFamily="50" charset="0"/>
              </a:rPr>
              <a:t>Umum</a:t>
            </a:r>
            <a:r>
              <a:rPr lang="en-US" dirty="0" smtClean="0">
                <a:latin typeface="Signika" pitchFamily="50" charset="0"/>
              </a:rPr>
              <a:t> </a:t>
            </a:r>
            <a:r>
              <a:rPr lang="en-US" dirty="0" err="1" smtClean="0">
                <a:latin typeface="Signika" pitchFamily="50" charset="0"/>
              </a:rPr>
              <a:t>Ciptaan</a:t>
            </a:r>
            <a:r>
              <a:rPr lang="en-US" dirty="0" smtClean="0">
                <a:latin typeface="Signika" pitchFamily="50" charset="0"/>
              </a:rPr>
              <a:t> </a:t>
            </a:r>
            <a:r>
              <a:rPr lang="en-US" dirty="0" err="1" smtClean="0">
                <a:latin typeface="Signika" pitchFamily="50" charset="0"/>
              </a:rPr>
              <a:t>dilakukan</a:t>
            </a:r>
            <a:r>
              <a:rPr lang="en-US" dirty="0" smtClean="0">
                <a:latin typeface="Signika" pitchFamily="50" charset="0"/>
              </a:rPr>
              <a:t> </a:t>
            </a:r>
            <a:r>
              <a:rPr lang="en-US" dirty="0" err="1" smtClean="0">
                <a:latin typeface="Signika" pitchFamily="50" charset="0"/>
              </a:rPr>
              <a:t>atas</a:t>
            </a:r>
            <a:r>
              <a:rPr lang="en-US" dirty="0" smtClean="0">
                <a:latin typeface="Signika" pitchFamily="50" charset="0"/>
              </a:rPr>
              <a:t> </a:t>
            </a:r>
            <a:r>
              <a:rPr lang="en-US" dirty="0" err="1" smtClean="0">
                <a:latin typeface="Signika" pitchFamily="50" charset="0"/>
              </a:rPr>
              <a:t>Permohonan</a:t>
            </a:r>
            <a:r>
              <a:rPr lang="en-US" dirty="0" smtClean="0">
                <a:latin typeface="Signika" pitchFamily="50" charset="0"/>
              </a:rPr>
              <a:t> </a:t>
            </a:r>
            <a:r>
              <a:rPr lang="en-US" dirty="0" smtClean="0">
                <a:latin typeface="Signika" pitchFamily="50" charset="0"/>
              </a:rPr>
              <a:t>yang </a:t>
            </a:r>
            <a:r>
              <a:rPr lang="en-US" dirty="0" err="1" smtClean="0">
                <a:latin typeface="Signika" pitchFamily="50" charset="0"/>
              </a:rPr>
              <a:t>diajukan</a:t>
            </a:r>
            <a:r>
              <a:rPr lang="en-US" dirty="0" smtClean="0">
                <a:latin typeface="Signika" pitchFamily="50" charset="0"/>
              </a:rPr>
              <a:t> </a:t>
            </a:r>
            <a:r>
              <a:rPr lang="en-US" dirty="0" err="1" smtClean="0">
                <a:latin typeface="Signika" pitchFamily="50" charset="0"/>
              </a:rPr>
              <a:t>oleh</a:t>
            </a:r>
            <a:r>
              <a:rPr lang="en-US" dirty="0" smtClean="0">
                <a:latin typeface="Signika" pitchFamily="50" charset="0"/>
              </a:rPr>
              <a:t> </a:t>
            </a:r>
            <a:r>
              <a:rPr lang="en-US" dirty="0" err="1" smtClean="0">
                <a:latin typeface="Signika" pitchFamily="50" charset="0"/>
              </a:rPr>
              <a:t>Pencipta</a:t>
            </a:r>
            <a:r>
              <a:rPr lang="en-US" dirty="0" smtClean="0">
                <a:latin typeface="Signika" pitchFamily="50" charset="0"/>
              </a:rPr>
              <a:t> </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oleh</a:t>
            </a:r>
            <a:r>
              <a:rPr lang="en-US" dirty="0" smtClean="0">
                <a:latin typeface="Signika" pitchFamily="50" charset="0"/>
              </a:rPr>
              <a:t> </a:t>
            </a:r>
            <a:r>
              <a:rPr lang="en-US" dirty="0" err="1" smtClean="0">
                <a:latin typeface="Signika" pitchFamily="50" charset="0"/>
              </a:rPr>
              <a:t>Pemegang</a:t>
            </a:r>
            <a:r>
              <a:rPr lang="en-US" dirty="0" smtClean="0">
                <a:latin typeface="Signika" pitchFamily="50" charset="0"/>
              </a:rPr>
              <a:t> </a:t>
            </a:r>
            <a:r>
              <a:rPr lang="en-US" dirty="0" err="1" smtClean="0">
                <a:latin typeface="Signika" pitchFamily="50" charset="0"/>
              </a:rPr>
              <a:t>Hak</a:t>
            </a:r>
            <a:r>
              <a:rPr lang="en-US" dirty="0" smtClean="0">
                <a:latin typeface="Signika" pitchFamily="50" charset="0"/>
              </a:rPr>
              <a:t> </a:t>
            </a:r>
            <a:r>
              <a:rPr lang="en-US" dirty="0" err="1" smtClean="0">
                <a:latin typeface="Signika" pitchFamily="50" charset="0"/>
              </a:rPr>
              <a:t>Cipta</a:t>
            </a:r>
            <a:r>
              <a:rPr lang="en-US" dirty="0" smtClean="0">
                <a:latin typeface="Signika" pitchFamily="50" charset="0"/>
              </a:rPr>
              <a:t> </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Kuasa</a:t>
            </a:r>
            <a:r>
              <a:rPr lang="en-US" dirty="0" smtClean="0">
                <a:latin typeface="Signika" pitchFamily="50" charset="0"/>
              </a:rPr>
              <a:t>.</a:t>
            </a:r>
          </a:p>
          <a:p>
            <a:r>
              <a:rPr lang="en-US" dirty="0" smtClean="0">
                <a:latin typeface="Signika" pitchFamily="50" charset="0"/>
              </a:rPr>
              <a:t>(2) </a:t>
            </a:r>
            <a:r>
              <a:rPr lang="en-US" dirty="0" err="1" smtClean="0">
                <a:latin typeface="Signika" pitchFamily="50" charset="0"/>
              </a:rPr>
              <a:t>Permohonan</a:t>
            </a:r>
            <a:r>
              <a:rPr lang="en-US" dirty="0" smtClean="0">
                <a:latin typeface="Signika" pitchFamily="50" charset="0"/>
              </a:rPr>
              <a:t> </a:t>
            </a:r>
            <a:r>
              <a:rPr lang="en-US" dirty="0" err="1" smtClean="0">
                <a:latin typeface="Signika" pitchFamily="50" charset="0"/>
              </a:rPr>
              <a:t>diajukan</a:t>
            </a:r>
            <a:r>
              <a:rPr lang="en-US" dirty="0" smtClean="0">
                <a:latin typeface="Signika" pitchFamily="50" charset="0"/>
              </a:rPr>
              <a:t> </a:t>
            </a:r>
            <a:r>
              <a:rPr lang="en-US" dirty="0" err="1" smtClean="0">
                <a:latin typeface="Signika" pitchFamily="50" charset="0"/>
              </a:rPr>
              <a:t>kepada</a:t>
            </a:r>
            <a:r>
              <a:rPr lang="en-US" dirty="0" smtClean="0">
                <a:latin typeface="Signika" pitchFamily="50" charset="0"/>
              </a:rPr>
              <a:t> </a:t>
            </a:r>
            <a:r>
              <a:rPr lang="en-US" dirty="0" err="1" smtClean="0">
                <a:latin typeface="Signika" pitchFamily="50" charset="0"/>
              </a:rPr>
              <a:t>Direktorat</a:t>
            </a:r>
            <a:r>
              <a:rPr lang="en-US" dirty="0" smtClean="0">
                <a:latin typeface="Signika" pitchFamily="50" charset="0"/>
              </a:rPr>
              <a:t> </a:t>
            </a:r>
            <a:r>
              <a:rPr lang="en-US" dirty="0" err="1" smtClean="0">
                <a:latin typeface="Signika" pitchFamily="50" charset="0"/>
              </a:rPr>
              <a:t>Jenderal</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surat</a:t>
            </a:r>
            <a:r>
              <a:rPr lang="en-US" dirty="0" smtClean="0">
                <a:latin typeface="Signika" pitchFamily="50" charset="0"/>
              </a:rPr>
              <a:t> </a:t>
            </a:r>
            <a:r>
              <a:rPr lang="en-US" dirty="0" err="1" smtClean="0">
                <a:latin typeface="Signika" pitchFamily="50" charset="0"/>
              </a:rPr>
              <a:t>rangkap</a:t>
            </a:r>
            <a:r>
              <a:rPr lang="en-US" dirty="0" smtClean="0">
                <a:latin typeface="Signika" pitchFamily="50" charset="0"/>
              </a:rPr>
              <a:t> 2 (</a:t>
            </a:r>
            <a:r>
              <a:rPr lang="en-US" dirty="0" err="1" smtClean="0">
                <a:latin typeface="Signika" pitchFamily="50" charset="0"/>
              </a:rPr>
              <a:t>dua</a:t>
            </a:r>
            <a:r>
              <a:rPr lang="en-US" dirty="0" smtClean="0">
                <a:latin typeface="Signika" pitchFamily="50" charset="0"/>
              </a:rPr>
              <a:t>) yang </a:t>
            </a:r>
            <a:r>
              <a:rPr lang="en-US" dirty="0" err="1" smtClean="0">
                <a:latin typeface="Signika" pitchFamily="50" charset="0"/>
              </a:rPr>
              <a:t>ditulis</a:t>
            </a:r>
            <a:r>
              <a:rPr lang="en-US" dirty="0" smtClean="0">
                <a:latin typeface="Signika" pitchFamily="50" charset="0"/>
              </a:rPr>
              <a:t> </a:t>
            </a:r>
            <a:r>
              <a:rPr lang="en-US" dirty="0" err="1" smtClean="0">
                <a:latin typeface="Signika" pitchFamily="50" charset="0"/>
              </a:rPr>
              <a:t>dalam</a:t>
            </a:r>
            <a:r>
              <a:rPr lang="en-US" dirty="0" smtClean="0">
                <a:latin typeface="Signika" pitchFamily="50" charset="0"/>
              </a:rPr>
              <a:t> </a:t>
            </a:r>
            <a:r>
              <a:rPr lang="en-US" dirty="0" err="1" smtClean="0">
                <a:latin typeface="Signika" pitchFamily="50" charset="0"/>
              </a:rPr>
              <a:t>bahasa</a:t>
            </a:r>
            <a:r>
              <a:rPr lang="en-US" dirty="0" smtClean="0">
                <a:latin typeface="Signika" pitchFamily="50" charset="0"/>
              </a:rPr>
              <a:t> Indonesia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disertai</a:t>
            </a:r>
            <a:r>
              <a:rPr lang="en-US" dirty="0" smtClean="0">
                <a:latin typeface="Signika" pitchFamily="50" charset="0"/>
              </a:rPr>
              <a:t> </a:t>
            </a:r>
            <a:r>
              <a:rPr lang="en-US" dirty="0" err="1" smtClean="0">
                <a:latin typeface="Signika" pitchFamily="50" charset="0"/>
              </a:rPr>
              <a:t>contoh</a:t>
            </a:r>
            <a:r>
              <a:rPr lang="en-US" dirty="0" smtClean="0">
                <a:latin typeface="Signika" pitchFamily="50" charset="0"/>
              </a:rPr>
              <a:t> </a:t>
            </a:r>
            <a:r>
              <a:rPr lang="en-US" dirty="0" err="1" smtClean="0">
                <a:latin typeface="Signika" pitchFamily="50" charset="0"/>
              </a:rPr>
              <a:t>Ciptaan</a:t>
            </a:r>
            <a:r>
              <a:rPr lang="en-US" dirty="0" smtClean="0">
                <a:latin typeface="Signika" pitchFamily="50" charset="0"/>
              </a:rPr>
              <a:t> </a:t>
            </a:r>
            <a:r>
              <a:rPr lang="en-US" dirty="0" err="1" smtClean="0">
                <a:latin typeface="Signika" pitchFamily="50" charset="0"/>
              </a:rPr>
              <a:t>atau</a:t>
            </a:r>
            <a:r>
              <a:rPr lang="en-US" dirty="0" smtClean="0">
                <a:latin typeface="Signika" pitchFamily="50" charset="0"/>
              </a:rPr>
              <a:t> </a:t>
            </a:r>
            <a:r>
              <a:rPr lang="en-US" dirty="0" err="1" smtClean="0">
                <a:latin typeface="Signika" pitchFamily="50" charset="0"/>
              </a:rPr>
              <a:t>penggantinya</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dikenai</a:t>
            </a:r>
            <a:r>
              <a:rPr lang="en-US" dirty="0" smtClean="0">
                <a:latin typeface="Signika" pitchFamily="50" charset="0"/>
              </a:rPr>
              <a:t> </a:t>
            </a:r>
            <a:r>
              <a:rPr lang="en-US" dirty="0" err="1" smtClean="0">
                <a:latin typeface="Signika" pitchFamily="50" charset="0"/>
              </a:rPr>
              <a:t>biaya</a:t>
            </a:r>
            <a:r>
              <a:rPr lang="en-US" dirty="0" smtClean="0">
                <a:latin typeface="Signika" pitchFamily="50" charset="0"/>
              </a:rPr>
              <a:t>.</a:t>
            </a:r>
          </a:p>
          <a:p>
            <a:r>
              <a:rPr lang="en-US" dirty="0" smtClean="0">
                <a:latin typeface="Signika" pitchFamily="50" charset="0"/>
              </a:rPr>
              <a:t>(3) </a:t>
            </a:r>
            <a:r>
              <a:rPr lang="en-US" dirty="0" err="1" smtClean="0">
                <a:latin typeface="Signika" pitchFamily="50" charset="0"/>
              </a:rPr>
              <a:t>Terhadap</a:t>
            </a:r>
            <a:r>
              <a:rPr lang="en-US" dirty="0" smtClean="0">
                <a:latin typeface="Signika" pitchFamily="50" charset="0"/>
              </a:rPr>
              <a:t> </a:t>
            </a:r>
            <a:r>
              <a:rPr lang="en-US" dirty="0" err="1" smtClean="0">
                <a:latin typeface="Signika" pitchFamily="50" charset="0"/>
              </a:rPr>
              <a:t>Permohonan</a:t>
            </a:r>
            <a:r>
              <a:rPr lang="en-US" dirty="0" smtClean="0">
                <a:latin typeface="Signika" pitchFamily="50" charset="0"/>
              </a:rPr>
              <a:t> </a:t>
            </a:r>
            <a:r>
              <a:rPr lang="en-US" dirty="0" err="1" smtClean="0">
                <a:latin typeface="Signika" pitchFamily="50" charset="0"/>
              </a:rPr>
              <a:t>sebagaimana</a:t>
            </a:r>
            <a:r>
              <a:rPr lang="en-US" dirty="0" smtClean="0">
                <a:latin typeface="Signika" pitchFamily="50" charset="0"/>
              </a:rPr>
              <a:t> </a:t>
            </a:r>
            <a:r>
              <a:rPr lang="en-US" dirty="0" err="1" smtClean="0">
                <a:latin typeface="Signika" pitchFamily="50" charset="0"/>
              </a:rPr>
              <a:t>dimaksud</a:t>
            </a:r>
            <a:r>
              <a:rPr lang="en-US" dirty="0" smtClean="0">
                <a:latin typeface="Signika" pitchFamily="50" charset="0"/>
              </a:rPr>
              <a:t> </a:t>
            </a:r>
            <a:r>
              <a:rPr lang="en-US" dirty="0" err="1" smtClean="0">
                <a:latin typeface="Signika" pitchFamily="50" charset="0"/>
              </a:rPr>
              <a:t>pada</a:t>
            </a:r>
            <a:r>
              <a:rPr lang="en-US" dirty="0" smtClean="0">
                <a:latin typeface="Signika" pitchFamily="50" charset="0"/>
              </a:rPr>
              <a:t> </a:t>
            </a:r>
            <a:r>
              <a:rPr lang="en-US" dirty="0" err="1" smtClean="0">
                <a:latin typeface="Signika" pitchFamily="50" charset="0"/>
              </a:rPr>
              <a:t>ayat</a:t>
            </a:r>
            <a:r>
              <a:rPr lang="en-US" dirty="0" smtClean="0">
                <a:latin typeface="Signika" pitchFamily="50" charset="0"/>
              </a:rPr>
              <a:t> (1), </a:t>
            </a:r>
            <a:r>
              <a:rPr lang="en-US" dirty="0" err="1" smtClean="0">
                <a:latin typeface="Signika" pitchFamily="50" charset="0"/>
              </a:rPr>
              <a:t>Direktorat</a:t>
            </a:r>
            <a:r>
              <a:rPr lang="en-US" dirty="0" smtClean="0">
                <a:latin typeface="Signika" pitchFamily="50" charset="0"/>
              </a:rPr>
              <a:t> </a:t>
            </a:r>
            <a:r>
              <a:rPr lang="en-US" dirty="0" err="1" smtClean="0">
                <a:latin typeface="Signika" pitchFamily="50" charset="0"/>
              </a:rPr>
              <a:t>Jenderal</a:t>
            </a:r>
            <a:r>
              <a:rPr lang="en-US" dirty="0" smtClean="0">
                <a:latin typeface="Signika" pitchFamily="50" charset="0"/>
              </a:rPr>
              <a:t> </a:t>
            </a:r>
            <a:r>
              <a:rPr lang="en-US" dirty="0" err="1" smtClean="0">
                <a:latin typeface="Signika" pitchFamily="50" charset="0"/>
              </a:rPr>
              <a:t>akan</a:t>
            </a:r>
            <a:r>
              <a:rPr lang="en-US" dirty="0" smtClean="0">
                <a:latin typeface="Signika" pitchFamily="50" charset="0"/>
              </a:rPr>
              <a:t> </a:t>
            </a:r>
            <a:r>
              <a:rPr lang="en-US" dirty="0" err="1" smtClean="0">
                <a:latin typeface="Signika" pitchFamily="50" charset="0"/>
              </a:rPr>
              <a:t>memberikan</a:t>
            </a:r>
            <a:r>
              <a:rPr lang="en-US" dirty="0" smtClean="0">
                <a:latin typeface="Signika" pitchFamily="50" charset="0"/>
              </a:rPr>
              <a:t> </a:t>
            </a:r>
            <a:r>
              <a:rPr lang="en-US" dirty="0" err="1" smtClean="0">
                <a:latin typeface="Signika" pitchFamily="50" charset="0"/>
              </a:rPr>
              <a:t>keputusan</a:t>
            </a:r>
            <a:r>
              <a:rPr lang="en-US" dirty="0" smtClean="0">
                <a:latin typeface="Signika" pitchFamily="50" charset="0"/>
              </a:rPr>
              <a:t> paling lama 9 (</a:t>
            </a:r>
            <a:r>
              <a:rPr lang="en-US" dirty="0" err="1" smtClean="0">
                <a:latin typeface="Signika" pitchFamily="50" charset="0"/>
              </a:rPr>
              <a:t>sembilan</a:t>
            </a:r>
            <a:r>
              <a:rPr lang="en-US" dirty="0" smtClean="0">
                <a:latin typeface="Signika" pitchFamily="50" charset="0"/>
              </a:rPr>
              <a:t>) </a:t>
            </a:r>
            <a:r>
              <a:rPr lang="en-US" dirty="0" err="1" smtClean="0">
                <a:latin typeface="Signika" pitchFamily="50" charset="0"/>
              </a:rPr>
              <a:t>bulan</a:t>
            </a:r>
            <a:r>
              <a:rPr lang="en-US" dirty="0" smtClean="0">
                <a:latin typeface="Signika" pitchFamily="50" charset="0"/>
              </a:rPr>
              <a:t> </a:t>
            </a:r>
            <a:r>
              <a:rPr lang="en-US" dirty="0" err="1" smtClean="0">
                <a:latin typeface="Signika" pitchFamily="50" charset="0"/>
              </a:rPr>
              <a:t>terhitung</a:t>
            </a:r>
            <a:r>
              <a:rPr lang="en-US" dirty="0" smtClean="0">
                <a:latin typeface="Signika" pitchFamily="50" charset="0"/>
              </a:rPr>
              <a:t> </a:t>
            </a:r>
            <a:r>
              <a:rPr lang="en-US" dirty="0" err="1" smtClean="0">
                <a:latin typeface="Signika" pitchFamily="50" charset="0"/>
              </a:rPr>
              <a:t>sejak</a:t>
            </a:r>
            <a:r>
              <a:rPr lang="en-US" dirty="0" smtClean="0">
                <a:latin typeface="Signika" pitchFamily="50" charset="0"/>
              </a:rPr>
              <a:t> </a:t>
            </a:r>
            <a:r>
              <a:rPr lang="en-US" dirty="0" err="1" smtClean="0">
                <a:latin typeface="Signika" pitchFamily="50" charset="0"/>
              </a:rPr>
              <a:t>tanggal</a:t>
            </a:r>
            <a:r>
              <a:rPr lang="en-US" dirty="0" smtClean="0">
                <a:latin typeface="Signika" pitchFamily="50" charset="0"/>
              </a:rPr>
              <a:t> </a:t>
            </a:r>
            <a:r>
              <a:rPr lang="en-US" dirty="0" err="1" smtClean="0">
                <a:latin typeface="Signika" pitchFamily="50" charset="0"/>
              </a:rPr>
              <a:t>diterimanya</a:t>
            </a:r>
            <a:r>
              <a:rPr lang="en-US" dirty="0" smtClean="0">
                <a:latin typeface="Signika" pitchFamily="50" charset="0"/>
              </a:rPr>
              <a:t> </a:t>
            </a:r>
            <a:r>
              <a:rPr lang="en-US" dirty="0" err="1" smtClean="0">
                <a:latin typeface="Signika" pitchFamily="50" charset="0"/>
              </a:rPr>
              <a:t>Permohonan</a:t>
            </a:r>
            <a:r>
              <a:rPr lang="en-US" dirty="0" smtClean="0">
                <a:latin typeface="Signika" pitchFamily="50" charset="0"/>
              </a:rPr>
              <a:t> </a:t>
            </a:r>
            <a:r>
              <a:rPr lang="en-US" dirty="0" err="1" smtClean="0">
                <a:latin typeface="Signika" pitchFamily="50" charset="0"/>
              </a:rPr>
              <a:t>secara</a:t>
            </a:r>
            <a:r>
              <a:rPr lang="en-US" dirty="0" smtClean="0">
                <a:latin typeface="Signika" pitchFamily="50" charset="0"/>
              </a:rPr>
              <a:t> </a:t>
            </a:r>
            <a:r>
              <a:rPr lang="en-US" dirty="0" err="1" smtClean="0">
                <a:latin typeface="Signika" pitchFamily="50" charset="0"/>
              </a:rPr>
              <a:t>lengkap</a:t>
            </a:r>
            <a:r>
              <a:rPr lang="en-US" dirty="0" smtClean="0">
                <a:latin typeface="Signika" pitchFamily="50" charset="0"/>
              </a:rPr>
              <a:t>.</a:t>
            </a:r>
          </a:p>
          <a:p>
            <a:r>
              <a:rPr lang="en-US" dirty="0" smtClean="0">
                <a:latin typeface="Signika" pitchFamily="50" charset="0"/>
              </a:rPr>
              <a:t>(4) </a:t>
            </a:r>
            <a:r>
              <a:rPr lang="en-US" dirty="0" err="1" smtClean="0">
                <a:latin typeface="Signika" pitchFamily="50" charset="0"/>
              </a:rPr>
              <a:t>Kuasa</a:t>
            </a:r>
            <a:r>
              <a:rPr lang="en-US" dirty="0" smtClean="0">
                <a:latin typeface="Signika" pitchFamily="50" charset="0"/>
              </a:rPr>
              <a:t> </a:t>
            </a:r>
            <a:r>
              <a:rPr lang="en-US" dirty="0" err="1" smtClean="0">
                <a:latin typeface="Signika" pitchFamily="50" charset="0"/>
              </a:rPr>
              <a:t>sebagaimana</a:t>
            </a:r>
            <a:r>
              <a:rPr lang="en-US" dirty="0" smtClean="0">
                <a:latin typeface="Signika" pitchFamily="50" charset="0"/>
              </a:rPr>
              <a:t> </a:t>
            </a:r>
            <a:r>
              <a:rPr lang="en-US" dirty="0" err="1" smtClean="0">
                <a:latin typeface="Signika" pitchFamily="50" charset="0"/>
              </a:rPr>
              <a:t>dimaksud</a:t>
            </a:r>
            <a:r>
              <a:rPr lang="en-US" dirty="0" smtClean="0">
                <a:latin typeface="Signika" pitchFamily="50" charset="0"/>
              </a:rPr>
              <a:t> </a:t>
            </a:r>
            <a:r>
              <a:rPr lang="en-US" dirty="0" err="1" smtClean="0">
                <a:latin typeface="Signika" pitchFamily="50" charset="0"/>
              </a:rPr>
              <a:t>pada</a:t>
            </a:r>
            <a:r>
              <a:rPr lang="en-US" dirty="0" smtClean="0">
                <a:latin typeface="Signika" pitchFamily="50" charset="0"/>
              </a:rPr>
              <a:t> </a:t>
            </a:r>
            <a:r>
              <a:rPr lang="en-US" dirty="0" err="1" smtClean="0">
                <a:latin typeface="Signika" pitchFamily="50" charset="0"/>
              </a:rPr>
              <a:t>ayat</a:t>
            </a:r>
            <a:r>
              <a:rPr lang="en-US" dirty="0" smtClean="0">
                <a:latin typeface="Signika" pitchFamily="50" charset="0"/>
              </a:rPr>
              <a:t> (1) </a:t>
            </a:r>
            <a:r>
              <a:rPr lang="en-US" dirty="0" err="1" smtClean="0">
                <a:latin typeface="Signika" pitchFamily="50" charset="0"/>
              </a:rPr>
              <a:t>adalah</a:t>
            </a:r>
            <a:r>
              <a:rPr lang="en-US" dirty="0" smtClean="0">
                <a:latin typeface="Signika" pitchFamily="50" charset="0"/>
              </a:rPr>
              <a:t> </a:t>
            </a:r>
            <a:r>
              <a:rPr lang="en-US" dirty="0" err="1" smtClean="0">
                <a:latin typeface="Signika" pitchFamily="50" charset="0"/>
              </a:rPr>
              <a:t>konsultan</a:t>
            </a:r>
            <a:r>
              <a:rPr lang="en-US" dirty="0" smtClean="0">
                <a:latin typeface="Signika" pitchFamily="50" charset="0"/>
              </a:rPr>
              <a:t> yang </a:t>
            </a:r>
            <a:r>
              <a:rPr lang="en-US" dirty="0" err="1" smtClean="0">
                <a:latin typeface="Signika" pitchFamily="50" charset="0"/>
              </a:rPr>
              <a:t>terdaftar</a:t>
            </a:r>
            <a:r>
              <a:rPr lang="en-US" dirty="0" smtClean="0">
                <a:latin typeface="Signika" pitchFamily="50" charset="0"/>
              </a:rPr>
              <a:t> </a:t>
            </a:r>
            <a:r>
              <a:rPr lang="en-US" dirty="0" err="1" smtClean="0">
                <a:latin typeface="Signika" pitchFamily="50" charset="0"/>
              </a:rPr>
              <a:t>pada</a:t>
            </a:r>
            <a:r>
              <a:rPr lang="en-US" dirty="0" smtClean="0">
                <a:latin typeface="Signika" pitchFamily="50" charset="0"/>
              </a:rPr>
              <a:t> </a:t>
            </a:r>
            <a:r>
              <a:rPr lang="en-US" dirty="0" err="1" smtClean="0">
                <a:latin typeface="Signika" pitchFamily="50" charset="0"/>
              </a:rPr>
              <a:t>Direktorat</a:t>
            </a:r>
            <a:r>
              <a:rPr lang="en-US" dirty="0" smtClean="0">
                <a:latin typeface="Signika" pitchFamily="50" charset="0"/>
              </a:rPr>
              <a:t> </a:t>
            </a:r>
            <a:r>
              <a:rPr lang="en-US" dirty="0" err="1" smtClean="0">
                <a:latin typeface="Signika" pitchFamily="50" charset="0"/>
              </a:rPr>
              <a:t>Jenderal</a:t>
            </a:r>
            <a:r>
              <a:rPr lang="en-US" dirty="0" smtClean="0">
                <a:latin typeface="Signika" pitchFamily="50" charset="0"/>
              </a:rPr>
              <a:t>.</a:t>
            </a:r>
          </a:p>
          <a:p>
            <a:r>
              <a:rPr lang="en-US" dirty="0" smtClean="0">
                <a:latin typeface="Signika" pitchFamily="50" charset="0"/>
              </a:rPr>
              <a:t>(</a:t>
            </a:r>
            <a:r>
              <a:rPr lang="en-US" dirty="0" smtClean="0">
                <a:latin typeface="Signika" pitchFamily="50" charset="0"/>
              </a:rPr>
              <a:t>5) </a:t>
            </a:r>
            <a:r>
              <a:rPr lang="en-US" dirty="0" err="1" smtClean="0">
                <a:latin typeface="Signika" pitchFamily="50" charset="0"/>
              </a:rPr>
              <a:t>Ketentuan</a:t>
            </a:r>
            <a:r>
              <a:rPr lang="en-US" dirty="0" smtClean="0">
                <a:latin typeface="Signika" pitchFamily="50" charset="0"/>
              </a:rPr>
              <a:t> </a:t>
            </a:r>
            <a:r>
              <a:rPr lang="en-US" dirty="0" err="1" smtClean="0">
                <a:latin typeface="Signika" pitchFamily="50" charset="0"/>
              </a:rPr>
              <a:t>mengenai</a:t>
            </a:r>
            <a:r>
              <a:rPr lang="en-US" dirty="0" smtClean="0">
                <a:latin typeface="Signika" pitchFamily="50" charset="0"/>
              </a:rPr>
              <a:t> </a:t>
            </a:r>
            <a:r>
              <a:rPr lang="en-US" dirty="0" err="1" smtClean="0">
                <a:latin typeface="Signika" pitchFamily="50" charset="0"/>
              </a:rPr>
              <a:t>syarat-syarat</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tata</a:t>
            </a:r>
            <a:r>
              <a:rPr lang="en-US" dirty="0" smtClean="0">
                <a:latin typeface="Signika" pitchFamily="50" charset="0"/>
              </a:rPr>
              <a:t> </a:t>
            </a:r>
            <a:r>
              <a:rPr lang="en-US" dirty="0" err="1" smtClean="0">
                <a:latin typeface="Signika" pitchFamily="50" charset="0"/>
              </a:rPr>
              <a:t>cara</a:t>
            </a:r>
            <a:r>
              <a:rPr lang="en-US" dirty="0" smtClean="0">
                <a:latin typeface="Signika" pitchFamily="50" charset="0"/>
              </a:rPr>
              <a:t> </a:t>
            </a:r>
            <a:r>
              <a:rPr lang="en-US" dirty="0" err="1" smtClean="0">
                <a:latin typeface="Signika" pitchFamily="50" charset="0"/>
              </a:rPr>
              <a:t>untuk</a:t>
            </a:r>
            <a:r>
              <a:rPr lang="en-US" dirty="0" smtClean="0">
                <a:latin typeface="Signika" pitchFamily="50" charset="0"/>
              </a:rPr>
              <a:t> </a:t>
            </a:r>
            <a:r>
              <a:rPr lang="en-US" dirty="0" err="1" smtClean="0">
                <a:latin typeface="Signika" pitchFamily="50" charset="0"/>
              </a:rPr>
              <a:t>dapat</a:t>
            </a:r>
            <a:r>
              <a:rPr lang="en-US" dirty="0" smtClean="0">
                <a:latin typeface="Signika" pitchFamily="50" charset="0"/>
              </a:rPr>
              <a:t> </a:t>
            </a:r>
            <a:r>
              <a:rPr lang="en-US" dirty="0" err="1" smtClean="0">
                <a:latin typeface="Signika" pitchFamily="50" charset="0"/>
              </a:rPr>
              <a:t>diangkat</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terdaftar</a:t>
            </a:r>
            <a:r>
              <a:rPr lang="en-US" dirty="0" smtClean="0">
                <a:latin typeface="Signika" pitchFamily="50" charset="0"/>
              </a:rPr>
              <a:t> </a:t>
            </a:r>
            <a:r>
              <a:rPr lang="en-US" dirty="0" err="1" smtClean="0">
                <a:latin typeface="Signika" pitchFamily="50" charset="0"/>
              </a:rPr>
              <a:t>sebagai</a:t>
            </a:r>
            <a:r>
              <a:rPr lang="en-US" dirty="0" smtClean="0">
                <a:latin typeface="Signika" pitchFamily="50" charset="0"/>
              </a:rPr>
              <a:t> </a:t>
            </a:r>
            <a:r>
              <a:rPr lang="en-US" dirty="0" err="1" smtClean="0">
                <a:latin typeface="Signika" pitchFamily="50" charset="0"/>
              </a:rPr>
              <a:t>konsultan</a:t>
            </a:r>
            <a:r>
              <a:rPr lang="en-US" dirty="0" smtClean="0">
                <a:latin typeface="Signika" pitchFamily="50" charset="0"/>
              </a:rPr>
              <a:t> </a:t>
            </a:r>
            <a:r>
              <a:rPr lang="en-US" dirty="0" err="1" smtClean="0">
                <a:latin typeface="Signika" pitchFamily="50" charset="0"/>
              </a:rPr>
              <a:t>sebagaimana</a:t>
            </a:r>
            <a:r>
              <a:rPr lang="en-US" dirty="0" smtClean="0">
                <a:latin typeface="Signika" pitchFamily="50" charset="0"/>
              </a:rPr>
              <a:t> </a:t>
            </a:r>
            <a:r>
              <a:rPr lang="en-US" dirty="0" err="1" smtClean="0">
                <a:latin typeface="Signika" pitchFamily="50" charset="0"/>
              </a:rPr>
              <a:t>dimaksud</a:t>
            </a:r>
            <a:r>
              <a:rPr lang="en-US" dirty="0" smtClean="0">
                <a:latin typeface="Signika" pitchFamily="50" charset="0"/>
              </a:rPr>
              <a:t> </a:t>
            </a:r>
            <a:r>
              <a:rPr lang="en-US" dirty="0" err="1" smtClean="0">
                <a:latin typeface="Signika" pitchFamily="50" charset="0"/>
              </a:rPr>
              <a:t>pada</a:t>
            </a:r>
            <a:r>
              <a:rPr lang="en-US" dirty="0" smtClean="0">
                <a:latin typeface="Signika" pitchFamily="50" charset="0"/>
              </a:rPr>
              <a:t> </a:t>
            </a:r>
            <a:r>
              <a:rPr lang="en-US" dirty="0" err="1" smtClean="0">
                <a:latin typeface="Signika" pitchFamily="50" charset="0"/>
              </a:rPr>
              <a:t>ayat</a:t>
            </a:r>
            <a:r>
              <a:rPr lang="en-US" dirty="0" smtClean="0">
                <a:latin typeface="Signika" pitchFamily="50" charset="0"/>
              </a:rPr>
              <a:t> (4) </a:t>
            </a:r>
            <a:r>
              <a:rPr lang="en-US" dirty="0" err="1" smtClean="0">
                <a:latin typeface="Signika" pitchFamily="50" charset="0"/>
              </a:rPr>
              <a:t>diatur</a:t>
            </a:r>
            <a:r>
              <a:rPr lang="en-US" dirty="0" smtClean="0">
                <a:latin typeface="Signika" pitchFamily="50" charset="0"/>
              </a:rPr>
              <a:t> </a:t>
            </a:r>
            <a:r>
              <a:rPr lang="en-US" dirty="0" err="1" smtClean="0">
                <a:latin typeface="Signika" pitchFamily="50" charset="0"/>
              </a:rPr>
              <a:t>lebih</a:t>
            </a:r>
            <a:r>
              <a:rPr lang="en-US" dirty="0" smtClean="0">
                <a:latin typeface="Signika" pitchFamily="50" charset="0"/>
              </a:rPr>
              <a:t> </a:t>
            </a:r>
            <a:r>
              <a:rPr lang="en-US" dirty="0" err="1" smtClean="0">
                <a:latin typeface="Signika" pitchFamily="50" charset="0"/>
              </a:rPr>
              <a:t>lanjut</a:t>
            </a:r>
            <a:r>
              <a:rPr lang="en-US" dirty="0" smtClean="0">
                <a:latin typeface="Signika" pitchFamily="50" charset="0"/>
              </a:rPr>
              <a:t> </a:t>
            </a:r>
            <a:r>
              <a:rPr lang="en-US" dirty="0" err="1" smtClean="0">
                <a:latin typeface="Signika" pitchFamily="50" charset="0"/>
              </a:rPr>
              <a:t>dalam</a:t>
            </a:r>
            <a:r>
              <a:rPr lang="en-US" dirty="0" smtClean="0">
                <a:latin typeface="Signika" pitchFamily="50" charset="0"/>
              </a:rPr>
              <a:t> </a:t>
            </a:r>
            <a:r>
              <a:rPr lang="en-US" dirty="0" err="1" smtClean="0">
                <a:latin typeface="Signika" pitchFamily="50" charset="0"/>
              </a:rPr>
              <a:t>Peraturan</a:t>
            </a:r>
            <a:r>
              <a:rPr lang="en-US" dirty="0" smtClean="0">
                <a:latin typeface="Signika" pitchFamily="50" charset="0"/>
              </a:rPr>
              <a:t> </a:t>
            </a:r>
            <a:r>
              <a:rPr lang="en-US" dirty="0" err="1" smtClean="0">
                <a:latin typeface="Signika" pitchFamily="50" charset="0"/>
              </a:rPr>
              <a:t>Pemerintah</a:t>
            </a:r>
            <a:r>
              <a:rPr lang="en-US" dirty="0" smtClean="0">
                <a:latin typeface="Signika" pitchFamily="50" charset="0"/>
              </a:rPr>
              <a:t>.</a:t>
            </a:r>
          </a:p>
          <a:p>
            <a:r>
              <a:rPr lang="en-US" dirty="0" smtClean="0">
                <a:latin typeface="Signika" pitchFamily="50" charset="0"/>
              </a:rPr>
              <a:t>(6) </a:t>
            </a:r>
            <a:r>
              <a:rPr lang="en-US" dirty="0" err="1" smtClean="0">
                <a:latin typeface="Signika" pitchFamily="50" charset="0"/>
              </a:rPr>
              <a:t>Ketentuan</a:t>
            </a:r>
            <a:r>
              <a:rPr lang="en-US" dirty="0" smtClean="0">
                <a:latin typeface="Signika" pitchFamily="50" charset="0"/>
              </a:rPr>
              <a:t> </a:t>
            </a:r>
            <a:r>
              <a:rPr lang="en-US" dirty="0" err="1" smtClean="0">
                <a:latin typeface="Signika" pitchFamily="50" charset="0"/>
              </a:rPr>
              <a:t>lebih</a:t>
            </a:r>
            <a:r>
              <a:rPr lang="en-US" dirty="0" smtClean="0">
                <a:latin typeface="Signika" pitchFamily="50" charset="0"/>
              </a:rPr>
              <a:t> </a:t>
            </a:r>
            <a:r>
              <a:rPr lang="en-US" dirty="0" err="1" smtClean="0">
                <a:latin typeface="Signika" pitchFamily="50" charset="0"/>
              </a:rPr>
              <a:t>lanjut</a:t>
            </a:r>
            <a:r>
              <a:rPr lang="en-US" dirty="0" smtClean="0">
                <a:latin typeface="Signika" pitchFamily="50" charset="0"/>
              </a:rPr>
              <a:t> </a:t>
            </a:r>
            <a:r>
              <a:rPr lang="en-US" dirty="0" err="1" smtClean="0">
                <a:latin typeface="Signika" pitchFamily="50" charset="0"/>
              </a:rPr>
              <a:t>tentang</a:t>
            </a:r>
            <a:r>
              <a:rPr lang="en-US" dirty="0" smtClean="0">
                <a:latin typeface="Signika" pitchFamily="50" charset="0"/>
              </a:rPr>
              <a:t> </a:t>
            </a:r>
            <a:r>
              <a:rPr lang="en-US" dirty="0" err="1" smtClean="0">
                <a:latin typeface="Signika" pitchFamily="50" charset="0"/>
              </a:rPr>
              <a:t>syarat</a:t>
            </a:r>
            <a:r>
              <a:rPr lang="en-US" dirty="0" smtClean="0">
                <a:latin typeface="Signika" pitchFamily="50" charset="0"/>
              </a:rPr>
              <a:t> </a:t>
            </a:r>
            <a:r>
              <a:rPr lang="en-US" dirty="0" err="1" smtClean="0">
                <a:latin typeface="Signika" pitchFamily="50" charset="0"/>
              </a:rPr>
              <a:t>dan</a:t>
            </a:r>
            <a:r>
              <a:rPr lang="en-US" dirty="0" smtClean="0">
                <a:latin typeface="Signika" pitchFamily="50" charset="0"/>
              </a:rPr>
              <a:t> </a:t>
            </a:r>
            <a:r>
              <a:rPr lang="en-US" dirty="0" err="1" smtClean="0">
                <a:latin typeface="Signika" pitchFamily="50" charset="0"/>
              </a:rPr>
              <a:t>tata</a:t>
            </a:r>
            <a:r>
              <a:rPr lang="en-US" dirty="0" smtClean="0">
                <a:latin typeface="Signika" pitchFamily="50" charset="0"/>
              </a:rPr>
              <a:t> </a:t>
            </a:r>
            <a:r>
              <a:rPr lang="en-US" dirty="0" err="1" smtClean="0">
                <a:latin typeface="Signika" pitchFamily="50" charset="0"/>
              </a:rPr>
              <a:t>cara</a:t>
            </a:r>
            <a:r>
              <a:rPr lang="en-US" dirty="0" smtClean="0">
                <a:latin typeface="Signika" pitchFamily="50" charset="0"/>
              </a:rPr>
              <a:t> </a:t>
            </a:r>
            <a:r>
              <a:rPr lang="en-US" dirty="0" err="1" smtClean="0">
                <a:latin typeface="Signika" pitchFamily="50" charset="0"/>
              </a:rPr>
              <a:t>Permohonan</a:t>
            </a:r>
            <a:r>
              <a:rPr lang="en-US" dirty="0" smtClean="0">
                <a:latin typeface="Signika" pitchFamily="50" charset="0"/>
              </a:rPr>
              <a:t> </a:t>
            </a:r>
            <a:r>
              <a:rPr lang="en-US" dirty="0" err="1" smtClean="0">
                <a:latin typeface="Signika" pitchFamily="50" charset="0"/>
              </a:rPr>
              <a:t>ditetapkan</a:t>
            </a:r>
            <a:r>
              <a:rPr lang="en-US" dirty="0" smtClean="0">
                <a:latin typeface="Signika" pitchFamily="50" charset="0"/>
              </a:rPr>
              <a:t> </a:t>
            </a:r>
            <a:r>
              <a:rPr lang="en-US" dirty="0" err="1" smtClean="0">
                <a:latin typeface="Signika" pitchFamily="50" charset="0"/>
              </a:rPr>
              <a:t>dengan</a:t>
            </a:r>
            <a:r>
              <a:rPr lang="en-US" dirty="0" smtClean="0">
                <a:latin typeface="Signika" pitchFamily="50" charset="0"/>
              </a:rPr>
              <a:t> </a:t>
            </a:r>
            <a:r>
              <a:rPr lang="en-US" dirty="0" err="1" smtClean="0">
                <a:latin typeface="Signika" pitchFamily="50" charset="0"/>
              </a:rPr>
              <a:t>Keputusan</a:t>
            </a:r>
            <a:r>
              <a:rPr lang="en-US" dirty="0" smtClean="0">
                <a:latin typeface="Signika" pitchFamily="50" charset="0"/>
              </a:rPr>
              <a:t> </a:t>
            </a:r>
            <a:r>
              <a:rPr lang="en-US" dirty="0" err="1" smtClean="0">
                <a:latin typeface="Signika" pitchFamily="50" charset="0"/>
              </a:rPr>
              <a:t>Presiden</a:t>
            </a:r>
            <a:r>
              <a:rPr lang="en-US" dirty="0" smtClean="0">
                <a:latin typeface="Signika" pitchFamily="50" charset="0"/>
              </a:rPr>
              <a:t>.</a:t>
            </a:r>
          </a:p>
          <a:p>
            <a:endParaRPr lang="en-US" dirty="0">
              <a:latin typeface="Signika" pitchFamily="50" charset="0"/>
            </a:endParaRPr>
          </a:p>
        </p:txBody>
      </p:sp>
    </p:spTree>
    <p:extLst>
      <p:ext uri="{BB962C8B-B14F-4D97-AF65-F5344CB8AC3E}">
        <p14:creationId xmlns:p14="http://schemas.microsoft.com/office/powerpoint/2010/main" val="1379664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Pendaftaran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Autofit/>
          </a:bodyPr>
          <a:lstStyle/>
          <a:p>
            <a:r>
              <a:rPr lang="en-US" sz="2000" b="1" dirty="0" err="1" smtClean="0">
                <a:latin typeface="Signika" pitchFamily="50" charset="0"/>
              </a:rPr>
              <a:t>Pasal</a:t>
            </a:r>
            <a:r>
              <a:rPr lang="en-US" sz="2000" b="1" dirty="0" smtClean="0">
                <a:latin typeface="Signika" pitchFamily="50" charset="0"/>
              </a:rPr>
              <a:t> 38</a:t>
            </a:r>
            <a:endParaRPr lang="en-US" sz="2000" dirty="0" smtClean="0">
              <a:latin typeface="Signika" pitchFamily="50" charset="0"/>
            </a:endParaRPr>
          </a:p>
          <a:p>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hal</a:t>
            </a:r>
            <a:r>
              <a:rPr lang="en-US" sz="2000" dirty="0" smtClean="0">
                <a:latin typeface="Signika" pitchFamily="50" charset="0"/>
              </a:rPr>
              <a:t> </a:t>
            </a:r>
            <a:r>
              <a:rPr lang="en-US" sz="2000" dirty="0" err="1" smtClean="0">
                <a:latin typeface="Signika" pitchFamily="50" charset="0"/>
              </a:rPr>
              <a:t>Permohonan</a:t>
            </a:r>
            <a:r>
              <a:rPr lang="en-US" sz="2000" dirty="0" smtClean="0">
                <a:latin typeface="Signika" pitchFamily="50" charset="0"/>
              </a:rPr>
              <a:t> </a:t>
            </a:r>
            <a:r>
              <a:rPr lang="en-US" sz="2000" dirty="0" err="1" smtClean="0">
                <a:latin typeface="Signika" pitchFamily="50" charset="0"/>
              </a:rPr>
              <a:t>diajukan</a:t>
            </a:r>
            <a:r>
              <a:rPr lang="en-US" sz="2000" dirty="0" smtClean="0">
                <a:latin typeface="Signika" pitchFamily="50" charset="0"/>
              </a:rPr>
              <a:t> </a:t>
            </a:r>
            <a:r>
              <a:rPr lang="en-US" sz="2000" dirty="0" err="1" smtClean="0">
                <a:latin typeface="Signika" pitchFamily="50" charset="0"/>
              </a:rPr>
              <a:t>oleh</a:t>
            </a:r>
            <a:r>
              <a:rPr lang="en-US" sz="2000" dirty="0" smtClean="0">
                <a:latin typeface="Signika" pitchFamily="50" charset="0"/>
              </a:rPr>
              <a:t> </a:t>
            </a:r>
            <a:r>
              <a:rPr lang="en-US" sz="2000" dirty="0" err="1" smtClean="0">
                <a:latin typeface="Signika" pitchFamily="50" charset="0"/>
              </a:rPr>
              <a:t>lebih</a:t>
            </a:r>
            <a:r>
              <a:rPr lang="en-US" sz="2000" dirty="0" smtClean="0">
                <a:latin typeface="Signika" pitchFamily="50" charset="0"/>
              </a:rPr>
              <a:t> </a:t>
            </a:r>
            <a:r>
              <a:rPr lang="en-US" sz="2000" dirty="0" err="1" smtClean="0">
                <a:latin typeface="Signika" pitchFamily="50" charset="0"/>
              </a:rPr>
              <a:t>dari</a:t>
            </a:r>
            <a:r>
              <a:rPr lang="en-US" sz="2000" dirty="0" smtClean="0">
                <a:latin typeface="Signika" pitchFamily="50" charset="0"/>
              </a:rPr>
              <a:t> </a:t>
            </a:r>
            <a:r>
              <a:rPr lang="en-US" sz="2000" dirty="0" err="1" smtClean="0">
                <a:latin typeface="Signika" pitchFamily="50" charset="0"/>
              </a:rPr>
              <a:t>seorang</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suatu</a:t>
            </a:r>
            <a:r>
              <a:rPr lang="en-US" sz="2000" dirty="0" smtClean="0">
                <a:latin typeface="Signika" pitchFamily="50" charset="0"/>
              </a:rPr>
              <a:t> </a:t>
            </a:r>
            <a:r>
              <a:rPr lang="en-US" sz="2000" dirty="0" err="1" smtClean="0">
                <a:latin typeface="Signika" pitchFamily="50" charset="0"/>
              </a:rPr>
              <a:t>badan</a:t>
            </a:r>
            <a:r>
              <a:rPr lang="en-US" sz="2000" dirty="0" smtClean="0">
                <a:latin typeface="Signika" pitchFamily="50" charset="0"/>
              </a:rPr>
              <a:t> </a:t>
            </a:r>
            <a:r>
              <a:rPr lang="en-US" sz="2000" dirty="0" err="1" smtClean="0">
                <a:latin typeface="Signika" pitchFamily="50" charset="0"/>
              </a:rPr>
              <a:t>hukum</a:t>
            </a:r>
            <a:r>
              <a:rPr lang="en-US" sz="2000" dirty="0" smtClean="0">
                <a:latin typeface="Signika" pitchFamily="50" charset="0"/>
              </a:rPr>
              <a:t> yang </a:t>
            </a:r>
            <a:r>
              <a:rPr lang="en-US" sz="2000" dirty="0" err="1" smtClean="0">
                <a:latin typeface="Signika" pitchFamily="50" charset="0"/>
              </a:rPr>
              <a:t>secara</a:t>
            </a:r>
            <a:r>
              <a:rPr lang="en-US" sz="2000" dirty="0" smtClean="0">
                <a:latin typeface="Signika" pitchFamily="50" charset="0"/>
              </a:rPr>
              <a:t> </a:t>
            </a:r>
            <a:r>
              <a:rPr lang="en-US" sz="2000" dirty="0" err="1" smtClean="0">
                <a:latin typeface="Signika" pitchFamily="50" charset="0"/>
              </a:rPr>
              <a:t>bersama-sama</a:t>
            </a:r>
            <a:r>
              <a:rPr lang="en-US" sz="2000" dirty="0" smtClean="0">
                <a:latin typeface="Signika" pitchFamily="50" charset="0"/>
              </a:rPr>
              <a:t> </a:t>
            </a:r>
            <a:r>
              <a:rPr lang="en-US" sz="2000" dirty="0" err="1" smtClean="0">
                <a:latin typeface="Signika" pitchFamily="50" charset="0"/>
              </a:rPr>
              <a:t>berhak</a:t>
            </a:r>
            <a:r>
              <a:rPr lang="en-US" sz="2000" dirty="0" smtClean="0">
                <a:latin typeface="Signika" pitchFamily="50" charset="0"/>
              </a:rPr>
              <a:t> </a:t>
            </a:r>
            <a:r>
              <a:rPr lang="en-US" sz="2000" dirty="0" err="1" smtClean="0">
                <a:latin typeface="Signika" pitchFamily="50" charset="0"/>
              </a:rPr>
              <a:t>atas</a:t>
            </a:r>
            <a:r>
              <a:rPr lang="en-US" sz="2000" dirty="0" smtClean="0">
                <a:latin typeface="Signika" pitchFamily="50" charset="0"/>
              </a:rPr>
              <a:t> </a:t>
            </a:r>
            <a:r>
              <a:rPr lang="en-US" sz="2000" dirty="0" err="1" smtClean="0">
                <a:latin typeface="Signika" pitchFamily="50" charset="0"/>
              </a:rPr>
              <a:t>suatu</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Permohonan</a:t>
            </a:r>
            <a:r>
              <a:rPr lang="en-US" sz="2000" dirty="0" smtClean="0">
                <a:latin typeface="Signika" pitchFamily="50" charset="0"/>
              </a:rPr>
              <a:t> </a:t>
            </a:r>
            <a:r>
              <a:rPr lang="en-US" sz="2000" dirty="0" err="1" smtClean="0">
                <a:latin typeface="Signika" pitchFamily="50" charset="0"/>
              </a:rPr>
              <a:t>tersebut</a:t>
            </a:r>
            <a:r>
              <a:rPr lang="en-US" sz="2000" dirty="0" smtClean="0">
                <a:latin typeface="Signika" pitchFamily="50" charset="0"/>
              </a:rPr>
              <a:t> </a:t>
            </a:r>
            <a:r>
              <a:rPr lang="en-US" sz="2000" dirty="0" err="1" smtClean="0">
                <a:latin typeface="Signika" pitchFamily="50" charset="0"/>
              </a:rPr>
              <a:t>dilampiri</a:t>
            </a:r>
            <a:r>
              <a:rPr lang="en-US" sz="2000" dirty="0" smtClean="0">
                <a:latin typeface="Signika" pitchFamily="50" charset="0"/>
              </a:rPr>
              <a:t> </a:t>
            </a:r>
            <a:r>
              <a:rPr lang="en-US" sz="2000" dirty="0" err="1" smtClean="0">
                <a:latin typeface="Signika" pitchFamily="50" charset="0"/>
              </a:rPr>
              <a:t>salinan</a:t>
            </a:r>
            <a:r>
              <a:rPr lang="en-US" sz="2000" dirty="0" smtClean="0">
                <a:latin typeface="Signika" pitchFamily="50" charset="0"/>
              </a:rPr>
              <a:t> </a:t>
            </a:r>
            <a:r>
              <a:rPr lang="en-US" sz="2000" dirty="0" err="1" smtClean="0">
                <a:latin typeface="Signika" pitchFamily="50" charset="0"/>
              </a:rPr>
              <a:t>resmi</a:t>
            </a:r>
            <a:r>
              <a:rPr lang="en-US" sz="2000" dirty="0" smtClean="0">
                <a:latin typeface="Signika" pitchFamily="50" charset="0"/>
              </a:rPr>
              <a:t> </a:t>
            </a:r>
            <a:r>
              <a:rPr lang="en-US" sz="2000" dirty="0" err="1" smtClean="0">
                <a:latin typeface="Signika" pitchFamily="50" charset="0"/>
              </a:rPr>
              <a:t>akta</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keterangan</a:t>
            </a:r>
            <a:r>
              <a:rPr lang="en-US" sz="2000" dirty="0" smtClean="0">
                <a:latin typeface="Signika" pitchFamily="50" charset="0"/>
              </a:rPr>
              <a:t> </a:t>
            </a:r>
            <a:r>
              <a:rPr lang="en-US" sz="2000" dirty="0" err="1" smtClean="0">
                <a:latin typeface="Signika" pitchFamily="50" charset="0"/>
              </a:rPr>
              <a:t>tertulis</a:t>
            </a:r>
            <a:r>
              <a:rPr lang="en-US" sz="2000" dirty="0" smtClean="0">
                <a:latin typeface="Signika" pitchFamily="50" charset="0"/>
              </a:rPr>
              <a:t> yang </a:t>
            </a:r>
            <a:r>
              <a:rPr lang="en-US" sz="2000" dirty="0" err="1" smtClean="0">
                <a:latin typeface="Signika" pitchFamily="50" charset="0"/>
              </a:rPr>
              <a:t>membuktikan</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tersebut</a:t>
            </a:r>
            <a:r>
              <a:rPr lang="en-US" sz="2000" dirty="0" smtClean="0">
                <a:latin typeface="Signika" pitchFamily="50" charset="0"/>
              </a:rPr>
              <a:t>.</a:t>
            </a:r>
          </a:p>
          <a:p>
            <a:r>
              <a:rPr lang="fi-FI" sz="2000" b="1" dirty="0" smtClean="0">
                <a:latin typeface="Signika" pitchFamily="50" charset="0"/>
              </a:rPr>
              <a:t>Pasal 39</a:t>
            </a:r>
            <a:endParaRPr lang="en-US" sz="2000" dirty="0" smtClean="0">
              <a:latin typeface="Signika" pitchFamily="50" charset="0"/>
            </a:endParaRPr>
          </a:p>
          <a:p>
            <a:r>
              <a:rPr lang="fi-FI" sz="2000" dirty="0" smtClean="0">
                <a:latin typeface="Signika" pitchFamily="50" charset="0"/>
              </a:rPr>
              <a:t>Dalam Daftar Umum Ciptaan dimuat, antara lain:</a:t>
            </a:r>
            <a:endParaRPr lang="en-US" sz="2000" dirty="0" smtClean="0">
              <a:latin typeface="Signika" pitchFamily="50" charset="0"/>
            </a:endParaRPr>
          </a:p>
          <a:p>
            <a:r>
              <a:rPr lang="en-US" sz="2000" dirty="0" smtClean="0">
                <a:latin typeface="Signika" pitchFamily="50" charset="0"/>
              </a:rPr>
              <a:t>a. </a:t>
            </a:r>
            <a:r>
              <a:rPr lang="en-US" sz="2000" dirty="0" err="1" smtClean="0">
                <a:latin typeface="Signika" pitchFamily="50" charset="0"/>
              </a:rPr>
              <a:t>nama</a:t>
            </a:r>
            <a:r>
              <a:rPr lang="en-US" sz="2000" dirty="0" smtClean="0">
                <a:latin typeface="Signika" pitchFamily="50" charset="0"/>
              </a:rPr>
              <a:t>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Pemegang</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a:t>
            </a:r>
          </a:p>
          <a:p>
            <a:r>
              <a:rPr lang="fi-FI" sz="2000" dirty="0" smtClean="0">
                <a:latin typeface="Signika" pitchFamily="50" charset="0"/>
              </a:rPr>
              <a:t>b. tanggal penerimaan surat Permohonan;</a:t>
            </a:r>
            <a:endParaRPr lang="en-US" sz="2000" dirty="0" smtClean="0">
              <a:latin typeface="Signika" pitchFamily="50" charset="0"/>
            </a:endParaRPr>
          </a:p>
          <a:p>
            <a:r>
              <a:rPr lang="en-US" sz="2000" dirty="0" smtClean="0">
                <a:latin typeface="Signika" pitchFamily="50" charset="0"/>
              </a:rPr>
              <a:t>c. </a:t>
            </a:r>
            <a:r>
              <a:rPr lang="en-US" sz="2000" dirty="0" err="1" smtClean="0">
                <a:latin typeface="Signika" pitchFamily="50" charset="0"/>
              </a:rPr>
              <a:t>tanggal</a:t>
            </a:r>
            <a:r>
              <a:rPr lang="en-US" sz="2000" dirty="0" smtClean="0">
                <a:latin typeface="Signika" pitchFamily="50" charset="0"/>
              </a:rPr>
              <a:t> </a:t>
            </a:r>
            <a:r>
              <a:rPr lang="en-US" sz="2000" dirty="0" err="1" smtClean="0">
                <a:latin typeface="Signika" pitchFamily="50" charset="0"/>
              </a:rPr>
              <a:t>lengkapnya</a:t>
            </a:r>
            <a:r>
              <a:rPr lang="en-US" sz="2000" dirty="0" smtClean="0">
                <a:latin typeface="Signika" pitchFamily="50" charset="0"/>
              </a:rPr>
              <a:t> </a:t>
            </a:r>
            <a:r>
              <a:rPr lang="en-US" sz="2000" dirty="0" err="1" smtClean="0">
                <a:latin typeface="Signika" pitchFamily="50" charset="0"/>
              </a:rPr>
              <a:t>persyaratan</a:t>
            </a:r>
            <a:r>
              <a:rPr lang="en-US" sz="2000" dirty="0" smtClean="0">
                <a:latin typeface="Signika" pitchFamily="50" charset="0"/>
              </a:rPr>
              <a:t> </a:t>
            </a:r>
            <a:r>
              <a:rPr lang="en-US" sz="2000" dirty="0" err="1" smtClean="0">
                <a:latin typeface="Signika" pitchFamily="50" charset="0"/>
              </a:rPr>
              <a:t>menurut</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37; </a:t>
            </a:r>
            <a:r>
              <a:rPr lang="en-US" sz="2000" dirty="0" err="1" smtClean="0">
                <a:latin typeface="Signika" pitchFamily="50" charset="0"/>
              </a:rPr>
              <a:t>dan</a:t>
            </a:r>
            <a:endParaRPr lang="en-US" sz="2000" dirty="0" smtClean="0">
              <a:latin typeface="Signika" pitchFamily="50" charset="0"/>
            </a:endParaRPr>
          </a:p>
          <a:p>
            <a:r>
              <a:rPr lang="en-US" sz="2000" dirty="0" smtClean="0">
                <a:latin typeface="Signika" pitchFamily="50" charset="0"/>
              </a:rPr>
              <a:t>d. </a:t>
            </a:r>
            <a:r>
              <a:rPr lang="en-US" sz="2000" dirty="0" err="1" smtClean="0">
                <a:latin typeface="Signika" pitchFamily="50" charset="0"/>
              </a:rPr>
              <a:t>nomor</a:t>
            </a:r>
            <a:r>
              <a:rPr lang="en-US" sz="2000" dirty="0" smtClean="0">
                <a:latin typeface="Signika" pitchFamily="50" charset="0"/>
              </a:rPr>
              <a:t> </a:t>
            </a:r>
            <a:r>
              <a:rPr lang="en-US" sz="2000" dirty="0" err="1" smtClean="0">
                <a:latin typeface="Signika" pitchFamily="50" charset="0"/>
              </a:rPr>
              <a:t>pendaftaran</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183215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Pendaftaran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rmAutofit/>
          </a:bodyPr>
          <a:lstStyle/>
          <a:p>
            <a:r>
              <a:rPr lang="en-US" sz="2000" b="1" dirty="0" err="1" smtClean="0">
                <a:latin typeface="Signika" pitchFamily="50" charset="0"/>
              </a:rPr>
              <a:t>Pasal</a:t>
            </a:r>
            <a:r>
              <a:rPr lang="en-US" sz="2000" b="1" dirty="0" smtClean="0">
                <a:latin typeface="Signika" pitchFamily="50" charset="0"/>
              </a:rPr>
              <a:t> 40</a:t>
            </a:r>
            <a:endParaRPr lang="en-US" sz="2000" dirty="0" smtClean="0">
              <a:latin typeface="Signika" pitchFamily="50" charset="0"/>
            </a:endParaRPr>
          </a:p>
          <a:p>
            <a:r>
              <a:rPr lang="en-US" sz="2000" dirty="0" smtClean="0">
                <a:latin typeface="Signika" pitchFamily="50" charset="0"/>
              </a:rPr>
              <a:t>(1) </a:t>
            </a:r>
            <a:r>
              <a:rPr lang="en-US" sz="2000" dirty="0" err="1" smtClean="0">
                <a:latin typeface="Signika" pitchFamily="50" charset="0"/>
              </a:rPr>
              <a:t>Pendaftaran</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dianggap</a:t>
            </a:r>
            <a:r>
              <a:rPr lang="en-US" sz="2000" dirty="0" smtClean="0">
                <a:latin typeface="Signika" pitchFamily="50" charset="0"/>
              </a:rPr>
              <a:t> </a:t>
            </a:r>
            <a:r>
              <a:rPr lang="en-US" sz="2000" dirty="0" err="1" smtClean="0">
                <a:latin typeface="Signika" pitchFamily="50" charset="0"/>
              </a:rPr>
              <a:t>telah</a:t>
            </a:r>
            <a:r>
              <a:rPr lang="en-US" sz="2000" dirty="0" smtClean="0">
                <a:latin typeface="Signika" pitchFamily="50" charset="0"/>
              </a:rPr>
              <a:t> </a:t>
            </a:r>
            <a:r>
              <a:rPr lang="en-US" sz="2000" dirty="0" err="1" smtClean="0">
                <a:latin typeface="Signika" pitchFamily="50" charset="0"/>
              </a:rPr>
              <a:t>dilakukan</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saat</a:t>
            </a:r>
            <a:r>
              <a:rPr lang="en-US" sz="2000" dirty="0" smtClean="0">
                <a:latin typeface="Signika" pitchFamily="50" charset="0"/>
              </a:rPr>
              <a:t> </a:t>
            </a:r>
            <a:r>
              <a:rPr lang="en-US" sz="2000" dirty="0" err="1" smtClean="0">
                <a:latin typeface="Signika" pitchFamily="50" charset="0"/>
              </a:rPr>
              <a:t>diterimanya</a:t>
            </a:r>
            <a:r>
              <a:rPr lang="en-US" sz="2000" dirty="0" smtClean="0">
                <a:latin typeface="Signika" pitchFamily="50" charset="0"/>
              </a:rPr>
              <a:t> </a:t>
            </a:r>
            <a:r>
              <a:rPr lang="en-US" sz="2000" dirty="0" err="1" smtClean="0">
                <a:latin typeface="Signika" pitchFamily="50" charset="0"/>
              </a:rPr>
              <a:t>Permohonan</a:t>
            </a:r>
            <a:r>
              <a:rPr lang="en-US" sz="2000" dirty="0" smtClean="0">
                <a:latin typeface="Signika" pitchFamily="50" charset="0"/>
              </a:rPr>
              <a:t> </a:t>
            </a:r>
            <a:r>
              <a:rPr lang="en-US" sz="2000" dirty="0" err="1" smtClean="0">
                <a:latin typeface="Signika" pitchFamily="50" charset="0"/>
              </a:rPr>
              <a:t>oleh</a:t>
            </a:r>
            <a:r>
              <a:rPr lang="en-US" sz="2000" dirty="0" smtClean="0">
                <a:latin typeface="Signika" pitchFamily="50" charset="0"/>
              </a:rPr>
              <a:t> </a:t>
            </a:r>
            <a:r>
              <a:rPr lang="en-US" sz="2000" dirty="0" err="1" smtClean="0">
                <a:latin typeface="Signika" pitchFamily="50" charset="0"/>
              </a:rPr>
              <a:t>Direktorat</a:t>
            </a:r>
            <a:r>
              <a:rPr lang="en-US" sz="2000" dirty="0" smtClean="0">
                <a:latin typeface="Signika" pitchFamily="50" charset="0"/>
              </a:rPr>
              <a:t> </a:t>
            </a:r>
            <a:r>
              <a:rPr lang="en-US" sz="2000" dirty="0" err="1" smtClean="0">
                <a:latin typeface="Signika" pitchFamily="50" charset="0"/>
              </a:rPr>
              <a:t>Jenderal</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lengkap</a:t>
            </a:r>
            <a:r>
              <a:rPr lang="en-US" sz="2000" dirty="0" smtClean="0">
                <a:latin typeface="Signika" pitchFamily="50" charset="0"/>
              </a:rPr>
              <a:t> </a:t>
            </a:r>
            <a:r>
              <a:rPr lang="en-US" sz="2000" dirty="0" err="1" smtClean="0">
                <a:latin typeface="Signika" pitchFamily="50" charset="0"/>
              </a:rPr>
              <a:t>menurut</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37,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saat</a:t>
            </a:r>
            <a:r>
              <a:rPr lang="en-US" sz="2000" dirty="0" smtClean="0">
                <a:latin typeface="Signika" pitchFamily="50" charset="0"/>
              </a:rPr>
              <a:t> </a:t>
            </a:r>
            <a:r>
              <a:rPr lang="en-US" sz="2000" dirty="0" err="1" smtClean="0">
                <a:latin typeface="Signika" pitchFamily="50" charset="0"/>
              </a:rPr>
              <a:t>diterimanya</a:t>
            </a:r>
            <a:r>
              <a:rPr lang="en-US" sz="2000" dirty="0" smtClean="0">
                <a:latin typeface="Signika" pitchFamily="50" charset="0"/>
              </a:rPr>
              <a:t> </a:t>
            </a:r>
            <a:r>
              <a:rPr lang="en-US" sz="2000" dirty="0" err="1" smtClean="0">
                <a:latin typeface="Signika" pitchFamily="50" charset="0"/>
              </a:rPr>
              <a:t>Permohonan</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lengkap</a:t>
            </a:r>
            <a:r>
              <a:rPr lang="en-US" sz="2000" dirty="0" smtClean="0">
                <a:latin typeface="Signika" pitchFamily="50" charset="0"/>
              </a:rPr>
              <a:t> </a:t>
            </a:r>
            <a:r>
              <a:rPr lang="en-US" sz="2000" dirty="0" err="1" smtClean="0">
                <a:latin typeface="Signika" pitchFamily="50" charset="0"/>
              </a:rPr>
              <a:t>menurut</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37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38 </a:t>
            </a:r>
            <a:r>
              <a:rPr lang="en-US" sz="2000" dirty="0" err="1" smtClean="0">
                <a:latin typeface="Signika" pitchFamily="50" charset="0"/>
              </a:rPr>
              <a:t>jika</a:t>
            </a:r>
            <a:r>
              <a:rPr lang="en-US" sz="2000" dirty="0" smtClean="0">
                <a:latin typeface="Signika" pitchFamily="50" charset="0"/>
              </a:rPr>
              <a:t> </a:t>
            </a:r>
            <a:r>
              <a:rPr lang="en-US" sz="2000" dirty="0" err="1" smtClean="0">
                <a:latin typeface="Signika" pitchFamily="50" charset="0"/>
              </a:rPr>
              <a:t>Permohonan</a:t>
            </a:r>
            <a:r>
              <a:rPr lang="en-US" sz="2000" dirty="0" smtClean="0">
                <a:latin typeface="Signika" pitchFamily="50" charset="0"/>
              </a:rPr>
              <a:t> </a:t>
            </a:r>
            <a:r>
              <a:rPr lang="en-US" sz="2000" dirty="0" err="1" smtClean="0">
                <a:latin typeface="Signika" pitchFamily="50" charset="0"/>
              </a:rPr>
              <a:t>diajukan</a:t>
            </a:r>
            <a:r>
              <a:rPr lang="en-US" sz="2000" dirty="0" smtClean="0">
                <a:latin typeface="Signika" pitchFamily="50" charset="0"/>
              </a:rPr>
              <a:t>  </a:t>
            </a:r>
            <a:r>
              <a:rPr lang="en-US" sz="2000" dirty="0" err="1" smtClean="0">
                <a:latin typeface="Signika" pitchFamily="50" charset="0"/>
              </a:rPr>
              <a:t>oleh</a:t>
            </a:r>
            <a:r>
              <a:rPr lang="en-US" sz="2000" dirty="0" smtClean="0">
                <a:latin typeface="Signika" pitchFamily="50" charset="0"/>
              </a:rPr>
              <a:t> </a:t>
            </a:r>
            <a:r>
              <a:rPr lang="en-US" sz="2000" dirty="0" err="1" smtClean="0">
                <a:latin typeface="Signika" pitchFamily="50" charset="0"/>
              </a:rPr>
              <a:t>lebih</a:t>
            </a:r>
            <a:r>
              <a:rPr lang="en-US" sz="2000" dirty="0" smtClean="0">
                <a:latin typeface="Signika" pitchFamily="50" charset="0"/>
              </a:rPr>
              <a:t> </a:t>
            </a:r>
            <a:r>
              <a:rPr lang="en-US" sz="2000" dirty="0" err="1" smtClean="0">
                <a:latin typeface="Signika" pitchFamily="50" charset="0"/>
              </a:rPr>
              <a:t>dari</a:t>
            </a:r>
            <a:r>
              <a:rPr lang="en-US" sz="2000" dirty="0" smtClean="0">
                <a:latin typeface="Signika" pitchFamily="50" charset="0"/>
              </a:rPr>
              <a:t> </a:t>
            </a:r>
            <a:r>
              <a:rPr lang="en-US" sz="2000" dirty="0" err="1" smtClean="0">
                <a:latin typeface="Signika" pitchFamily="50" charset="0"/>
              </a:rPr>
              <a:t>seorang</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satu</a:t>
            </a:r>
            <a:r>
              <a:rPr lang="en-US" sz="2000" dirty="0" smtClean="0">
                <a:latin typeface="Signika" pitchFamily="50" charset="0"/>
              </a:rPr>
              <a:t> </a:t>
            </a:r>
            <a:r>
              <a:rPr lang="en-US" sz="2000" dirty="0" err="1" smtClean="0">
                <a:latin typeface="Signika" pitchFamily="50" charset="0"/>
              </a:rPr>
              <a:t>badan</a:t>
            </a:r>
            <a:r>
              <a:rPr lang="en-US" sz="2000" dirty="0" smtClean="0">
                <a:latin typeface="Signika" pitchFamily="50" charset="0"/>
              </a:rPr>
              <a:t> </a:t>
            </a:r>
            <a:r>
              <a:rPr lang="en-US" sz="2000" dirty="0" err="1" smtClean="0">
                <a:latin typeface="Signika" pitchFamily="50" charset="0"/>
              </a:rPr>
              <a:t>hukum</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38.</a:t>
            </a:r>
          </a:p>
          <a:p>
            <a:r>
              <a:rPr lang="en-US" sz="2000" dirty="0" smtClean="0">
                <a:latin typeface="Signika" pitchFamily="50" charset="0"/>
              </a:rPr>
              <a:t>(2) </a:t>
            </a:r>
            <a:r>
              <a:rPr lang="en-US" sz="2000" dirty="0" err="1" smtClean="0">
                <a:latin typeface="Signika" pitchFamily="50" charset="0"/>
              </a:rPr>
              <a:t>Pendaftaran</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(1) </a:t>
            </a:r>
            <a:r>
              <a:rPr lang="en-US" sz="2000" dirty="0" err="1" smtClean="0">
                <a:latin typeface="Signika" pitchFamily="50" charset="0"/>
              </a:rPr>
              <a:t>diumumkan</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Berita</a:t>
            </a:r>
            <a:r>
              <a:rPr lang="en-US" sz="2000" dirty="0" smtClean="0">
                <a:latin typeface="Signika" pitchFamily="50" charset="0"/>
              </a:rPr>
              <a:t> </a:t>
            </a:r>
            <a:r>
              <a:rPr lang="en-US" sz="2000" dirty="0" err="1" smtClean="0">
                <a:latin typeface="Signika" pitchFamily="50" charset="0"/>
              </a:rPr>
              <a:t>Resmi</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oleh</a:t>
            </a:r>
            <a:r>
              <a:rPr lang="en-US" sz="2000" dirty="0" smtClean="0">
                <a:latin typeface="Signika" pitchFamily="50" charset="0"/>
              </a:rPr>
              <a:t> </a:t>
            </a:r>
            <a:r>
              <a:rPr lang="en-US" sz="2000" dirty="0" err="1" smtClean="0">
                <a:latin typeface="Signika" pitchFamily="50" charset="0"/>
              </a:rPr>
              <a:t>Direktorat</a:t>
            </a:r>
            <a:r>
              <a:rPr lang="en-US" sz="2000" dirty="0" smtClean="0">
                <a:latin typeface="Signika" pitchFamily="50" charset="0"/>
              </a:rPr>
              <a:t> </a:t>
            </a:r>
            <a:r>
              <a:rPr lang="en-US" sz="2000" dirty="0" err="1" smtClean="0">
                <a:latin typeface="Signika" pitchFamily="50" charset="0"/>
              </a:rPr>
              <a:t>Jenderal</a:t>
            </a:r>
            <a:r>
              <a:rPr lang="en-US" sz="2000" dirty="0" smtClean="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1401352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HAPUS</a:t>
            </a:r>
            <a:r>
              <a:rPr lang="en-US" dirty="0" smtClean="0"/>
              <a:t> </a:t>
            </a:r>
            <a:r>
              <a:rPr lang="en-US" dirty="0" err="1" smtClean="0"/>
              <a:t>PERLINDUNGAN</a:t>
            </a:r>
            <a:r>
              <a:rPr lang="en-US" dirty="0" smtClean="0"/>
              <a:t> </a:t>
            </a:r>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rmAutofit/>
          </a:bodyPr>
          <a:lstStyle/>
          <a:p>
            <a:r>
              <a:rPr lang="en-US" sz="2000" b="1" dirty="0" err="1" smtClean="0">
                <a:latin typeface="Signika" pitchFamily="50" charset="0"/>
              </a:rPr>
              <a:t>Pasal</a:t>
            </a:r>
            <a:r>
              <a:rPr lang="en-US" sz="2000" b="1" dirty="0" smtClean="0">
                <a:latin typeface="Signika" pitchFamily="50" charset="0"/>
              </a:rPr>
              <a:t> 44</a:t>
            </a:r>
            <a:endParaRPr lang="en-US" sz="2000" dirty="0" smtClean="0">
              <a:latin typeface="Signika" pitchFamily="50" charset="0"/>
            </a:endParaRPr>
          </a:p>
          <a:p>
            <a:r>
              <a:rPr lang="fi-FI" sz="2000" dirty="0" smtClean="0">
                <a:latin typeface="Signika" pitchFamily="50" charset="0"/>
              </a:rPr>
              <a:t>Kekuatan hukum dari suatu pendaftaran Ciptaan hapus karena:</a:t>
            </a:r>
            <a:endParaRPr lang="en-US" sz="2000" dirty="0" smtClean="0">
              <a:latin typeface="Signika" pitchFamily="50" charset="0"/>
            </a:endParaRPr>
          </a:p>
          <a:p>
            <a:r>
              <a:rPr lang="fi-FI" sz="2000" dirty="0" smtClean="0">
                <a:latin typeface="Signika" pitchFamily="50" charset="0"/>
              </a:rPr>
              <a:t>a. penghapusan atas permohonan orang atau badan hukum yang namanya tercatat sebagai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Pemegang</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a:t>
            </a:r>
          </a:p>
          <a:p>
            <a:r>
              <a:rPr lang="en-US" sz="2000" dirty="0" smtClean="0">
                <a:latin typeface="Signika" pitchFamily="50" charset="0"/>
              </a:rPr>
              <a:t>b. </a:t>
            </a:r>
            <a:r>
              <a:rPr lang="en-US" sz="2000" dirty="0" err="1" smtClean="0">
                <a:latin typeface="Signika" pitchFamily="50" charset="0"/>
              </a:rPr>
              <a:t>lampau</a:t>
            </a:r>
            <a:r>
              <a:rPr lang="en-US" sz="2000" dirty="0" smtClean="0">
                <a:latin typeface="Signika" pitchFamily="50" charset="0"/>
              </a:rPr>
              <a:t> </a:t>
            </a:r>
            <a:r>
              <a:rPr lang="en-US" sz="2000" dirty="0" err="1" smtClean="0">
                <a:latin typeface="Signika" pitchFamily="50" charset="0"/>
              </a:rPr>
              <a:t>waktu</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29, </a:t>
            </a:r>
            <a:r>
              <a:rPr lang="en-US" sz="2000" dirty="0" err="1" smtClean="0">
                <a:latin typeface="Signika" pitchFamily="50" charset="0"/>
              </a:rPr>
              <a:t>Pasal</a:t>
            </a:r>
            <a:r>
              <a:rPr lang="en-US" sz="2000" dirty="0" smtClean="0">
                <a:latin typeface="Signika" pitchFamily="50" charset="0"/>
              </a:rPr>
              <a:t> 30,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31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mengingat</a:t>
            </a:r>
            <a:r>
              <a:rPr lang="en-US" sz="2000" dirty="0" smtClean="0">
                <a:latin typeface="Signika" pitchFamily="50" charset="0"/>
              </a:rPr>
              <a:t> </a:t>
            </a:r>
            <a:r>
              <a:rPr lang="en-US" sz="2000" dirty="0" err="1" smtClean="0">
                <a:latin typeface="Signika" pitchFamily="50" charset="0"/>
              </a:rPr>
              <a:t>Pasal</a:t>
            </a:r>
            <a:r>
              <a:rPr lang="en-US" sz="2000" dirty="0" smtClean="0">
                <a:latin typeface="Signika" pitchFamily="50" charset="0"/>
              </a:rPr>
              <a:t> 32;</a:t>
            </a:r>
          </a:p>
          <a:p>
            <a:r>
              <a:rPr lang="en-US" sz="2000" dirty="0" smtClean="0">
                <a:latin typeface="Signika" pitchFamily="50" charset="0"/>
              </a:rPr>
              <a:t>c. </a:t>
            </a:r>
            <a:r>
              <a:rPr lang="en-US" sz="2000" dirty="0" err="1" smtClean="0">
                <a:latin typeface="Signika" pitchFamily="50" charset="0"/>
              </a:rPr>
              <a:t>dinyatakan</a:t>
            </a:r>
            <a:r>
              <a:rPr lang="en-US" sz="2000" dirty="0" smtClean="0">
                <a:latin typeface="Signika" pitchFamily="50" charset="0"/>
              </a:rPr>
              <a:t> </a:t>
            </a:r>
            <a:r>
              <a:rPr lang="en-US" sz="2000" dirty="0" err="1" smtClean="0">
                <a:latin typeface="Signika" pitchFamily="50" charset="0"/>
              </a:rPr>
              <a:t>batal</a:t>
            </a:r>
            <a:r>
              <a:rPr lang="en-US" sz="2000" dirty="0" smtClean="0">
                <a:latin typeface="Signika" pitchFamily="50" charset="0"/>
              </a:rPr>
              <a:t> </a:t>
            </a:r>
            <a:r>
              <a:rPr lang="en-US" sz="2000" dirty="0" err="1" smtClean="0">
                <a:latin typeface="Signika" pitchFamily="50" charset="0"/>
              </a:rPr>
              <a:t>oleh</a:t>
            </a:r>
            <a:r>
              <a:rPr lang="en-US" sz="2000" dirty="0" smtClean="0">
                <a:latin typeface="Signika" pitchFamily="50" charset="0"/>
              </a:rPr>
              <a:t> </a:t>
            </a:r>
            <a:r>
              <a:rPr lang="en-US" sz="2000" dirty="0" err="1" smtClean="0">
                <a:latin typeface="Signika" pitchFamily="50" charset="0"/>
              </a:rPr>
              <a:t>putusan</a:t>
            </a:r>
            <a:r>
              <a:rPr lang="en-US" sz="2000" dirty="0" smtClean="0">
                <a:latin typeface="Signika" pitchFamily="50" charset="0"/>
              </a:rPr>
              <a:t> </a:t>
            </a:r>
            <a:r>
              <a:rPr lang="en-US" sz="2000" dirty="0" err="1" smtClean="0">
                <a:latin typeface="Signika" pitchFamily="50" charset="0"/>
              </a:rPr>
              <a:t>pengadilan</a:t>
            </a:r>
            <a:r>
              <a:rPr lang="en-US" sz="2000" dirty="0" smtClean="0">
                <a:latin typeface="Signika" pitchFamily="50" charset="0"/>
              </a:rPr>
              <a:t> yang </a:t>
            </a:r>
            <a:r>
              <a:rPr lang="en-US" sz="2000" dirty="0" err="1" smtClean="0">
                <a:latin typeface="Signika" pitchFamily="50" charset="0"/>
              </a:rPr>
              <a:t>telah</a:t>
            </a:r>
            <a:r>
              <a:rPr lang="en-US" sz="2000" dirty="0" smtClean="0">
                <a:latin typeface="Signika" pitchFamily="50" charset="0"/>
              </a:rPr>
              <a:t> </a:t>
            </a:r>
            <a:r>
              <a:rPr lang="en-US" sz="2000" dirty="0" err="1" smtClean="0">
                <a:latin typeface="Signika" pitchFamily="50" charset="0"/>
              </a:rPr>
              <a:t>memperoleh</a:t>
            </a:r>
            <a:r>
              <a:rPr lang="en-US" sz="2000" dirty="0" smtClean="0">
                <a:latin typeface="Signika" pitchFamily="50" charset="0"/>
              </a:rPr>
              <a:t> </a:t>
            </a:r>
            <a:r>
              <a:rPr lang="en-US" sz="2000" dirty="0" err="1" smtClean="0">
                <a:latin typeface="Signika" pitchFamily="50" charset="0"/>
              </a:rPr>
              <a:t>kekuatan</a:t>
            </a:r>
            <a:r>
              <a:rPr lang="en-US" sz="2000" dirty="0" smtClean="0">
                <a:latin typeface="Signika" pitchFamily="50" charset="0"/>
              </a:rPr>
              <a:t> </a:t>
            </a:r>
            <a:r>
              <a:rPr lang="en-US" sz="2000" dirty="0" err="1" smtClean="0">
                <a:latin typeface="Signika" pitchFamily="50" charset="0"/>
              </a:rPr>
              <a:t>hukum</a:t>
            </a:r>
            <a:r>
              <a:rPr lang="en-US" sz="2000" dirty="0" smtClean="0">
                <a:latin typeface="Signika" pitchFamily="50" charset="0"/>
              </a:rPr>
              <a:t> </a:t>
            </a:r>
            <a:r>
              <a:rPr lang="en-US" sz="2000" dirty="0" err="1" smtClean="0">
                <a:latin typeface="Signika" pitchFamily="50" charset="0"/>
              </a:rPr>
              <a:t>tetap</a:t>
            </a:r>
            <a:r>
              <a:rPr lang="en-US" sz="2000" dirty="0" smtClean="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1582766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Lisensi</a:t>
            </a:r>
            <a:endParaRPr lang="en-US" dirty="0"/>
          </a:p>
        </p:txBody>
      </p:sp>
      <p:sp>
        <p:nvSpPr>
          <p:cNvPr id="3" name="Content Placeholder 2"/>
          <p:cNvSpPr>
            <a:spLocks noGrp="1"/>
          </p:cNvSpPr>
          <p:nvPr>
            <p:ph idx="1"/>
          </p:nvPr>
        </p:nvSpPr>
        <p:spPr>
          <a:xfrm>
            <a:off x="1541928" y="1948210"/>
            <a:ext cx="9744637" cy="2976563"/>
          </a:xfrm>
        </p:spPr>
        <p:txBody>
          <a:bodyPr>
            <a:noAutofit/>
          </a:bodyPr>
          <a:lstStyle/>
          <a:p>
            <a:r>
              <a:rPr lang="fi-FI" sz="2000" b="1" dirty="0" smtClean="0">
                <a:latin typeface="Signika" pitchFamily="50" charset="0"/>
              </a:rPr>
              <a:t>Pasal 45</a:t>
            </a:r>
            <a:endParaRPr lang="en-US" sz="2000" dirty="0" smtClean="0">
              <a:latin typeface="Signika" pitchFamily="50" charset="0"/>
            </a:endParaRPr>
          </a:p>
          <a:p>
            <a:r>
              <a:rPr lang="fi-FI" sz="2000" dirty="0" smtClean="0">
                <a:latin typeface="Signika" pitchFamily="50" charset="0"/>
              </a:rPr>
              <a:t>(1) Pemegang Hak Cipta berhak memberikan Lisensi kepada pihak lain berdasarkan surat  perjanjian lisensi untuk melaksanakan perbuatan sebagaimana dimaksud dalam Pasal 2.</a:t>
            </a:r>
            <a:endParaRPr lang="en-US" sz="2000" dirty="0" smtClean="0">
              <a:latin typeface="Signika" pitchFamily="50" charset="0"/>
            </a:endParaRPr>
          </a:p>
          <a:p>
            <a:r>
              <a:rPr lang="fi-FI" sz="2000" dirty="0" smtClean="0">
                <a:latin typeface="Signika" pitchFamily="50" charset="0"/>
              </a:rPr>
              <a:t>(2) Kecuali diperjanjikan lain, lingkup Lisensi sebagaimana dimaksud pada ayat (1) meliputi semua perbuatan sebagaimana dimaksud dalam Pasal 2 berlangsung selama jangka waktu Lisensi diberikan dan berlaku untuk seluruh wilayah Negara Republik Indonesia.</a:t>
            </a:r>
            <a:endParaRPr lang="en-US" sz="2000" dirty="0" smtClean="0">
              <a:latin typeface="Signika" pitchFamily="50" charset="0"/>
            </a:endParaRPr>
          </a:p>
          <a:p>
            <a:r>
              <a:rPr lang="fi-FI" sz="2000" dirty="0" smtClean="0">
                <a:latin typeface="Signika" pitchFamily="50" charset="0"/>
              </a:rPr>
              <a:t>(3) Kecuali diperjanjikan lain, pelaksanaan perbuatan sebagaimana dimaksud pada ayat (1) dan ayat (2) disertai dengan kewajiban pemberian royalti kepada Pemegang Hak Cipta oleh penerima Lisensi.</a:t>
            </a:r>
            <a:endParaRPr lang="en-US" sz="2000" dirty="0" smtClean="0">
              <a:latin typeface="Signika" pitchFamily="50" charset="0"/>
            </a:endParaRPr>
          </a:p>
          <a:p>
            <a:r>
              <a:rPr lang="fi-FI" sz="2000" dirty="0" smtClean="0">
                <a:latin typeface="Signika" pitchFamily="50" charset="0"/>
              </a:rPr>
              <a:t>(4) Jumlah royalti yang wajib dibayarkan kepada Pemegang Hak Cipta oleh penerima Lisensi adalah berdasarkan kesepakatan kedua belah pihak dengan berpedoman kepada kesepakatan organisasi profesi.</a:t>
            </a:r>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2691447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Jangka</a:t>
            </a:r>
            <a:r>
              <a:rPr lang="en-US" dirty="0" smtClean="0"/>
              <a:t> </a:t>
            </a:r>
            <a:r>
              <a:rPr lang="en-US" dirty="0" err="1" smtClean="0"/>
              <a:t>perlindungan</a:t>
            </a:r>
            <a:endParaRPr lang="en-US" dirty="0"/>
          </a:p>
        </p:txBody>
      </p:sp>
      <p:sp>
        <p:nvSpPr>
          <p:cNvPr id="3" name="Content Placeholder 2"/>
          <p:cNvSpPr>
            <a:spLocks noGrp="1"/>
          </p:cNvSpPr>
          <p:nvPr>
            <p:ph idx="1"/>
          </p:nvPr>
        </p:nvSpPr>
        <p:spPr/>
        <p:txBody>
          <a:bodyPr>
            <a:noAutofit/>
          </a:bodyPr>
          <a:lstStyle/>
          <a:p>
            <a:r>
              <a:rPr lang="en-US" b="1" dirty="0" err="1" smtClean="0">
                <a:latin typeface="Signika" pitchFamily="50" charset="0"/>
              </a:rPr>
              <a:t>Pasal</a:t>
            </a:r>
            <a:r>
              <a:rPr lang="en-US" b="1" dirty="0" smtClean="0">
                <a:latin typeface="Signika" pitchFamily="50" charset="0"/>
              </a:rPr>
              <a:t> 50</a:t>
            </a:r>
            <a:endParaRPr lang="en-US" dirty="0" smtClean="0">
              <a:latin typeface="Signika" pitchFamily="50" charset="0"/>
            </a:endParaRPr>
          </a:p>
          <a:p>
            <a:r>
              <a:rPr lang="en-US" dirty="0" smtClean="0">
                <a:latin typeface="Signika" pitchFamily="50" charset="0"/>
              </a:rPr>
              <a:t>(1) </a:t>
            </a:r>
            <a:r>
              <a:rPr lang="en-US" dirty="0" err="1" smtClean="0">
                <a:latin typeface="Signika" pitchFamily="50" charset="0"/>
              </a:rPr>
              <a:t>Jangka</a:t>
            </a:r>
            <a:r>
              <a:rPr lang="en-US" dirty="0" smtClean="0">
                <a:latin typeface="Signika" pitchFamily="50" charset="0"/>
              </a:rPr>
              <a:t> </a:t>
            </a:r>
            <a:r>
              <a:rPr lang="en-US" dirty="0" err="1" smtClean="0">
                <a:latin typeface="Signika" pitchFamily="50" charset="0"/>
              </a:rPr>
              <a:t>waktu</a:t>
            </a:r>
            <a:r>
              <a:rPr lang="en-US" dirty="0" smtClean="0">
                <a:latin typeface="Signika" pitchFamily="50" charset="0"/>
              </a:rPr>
              <a:t> </a:t>
            </a:r>
            <a:r>
              <a:rPr lang="en-US" dirty="0" err="1" smtClean="0">
                <a:latin typeface="Signika" pitchFamily="50" charset="0"/>
              </a:rPr>
              <a:t>perlindungan</a:t>
            </a:r>
            <a:r>
              <a:rPr lang="en-US" dirty="0" smtClean="0">
                <a:latin typeface="Signika" pitchFamily="50" charset="0"/>
              </a:rPr>
              <a:t> </a:t>
            </a:r>
            <a:r>
              <a:rPr lang="en-US" dirty="0" err="1" smtClean="0">
                <a:latin typeface="Signika" pitchFamily="50" charset="0"/>
              </a:rPr>
              <a:t>bagi</a:t>
            </a:r>
            <a:r>
              <a:rPr lang="en-US" dirty="0" smtClean="0">
                <a:latin typeface="Signika" pitchFamily="50" charset="0"/>
              </a:rPr>
              <a:t>:</a:t>
            </a:r>
          </a:p>
          <a:p>
            <a:r>
              <a:rPr lang="fi-FI" dirty="0" smtClean="0">
                <a:latin typeface="Signika" pitchFamily="50" charset="0"/>
              </a:rPr>
              <a:t>a. Pelaku, berlaku selama 50 (lima puluh) tahun sejak karya tersebut pertama </a:t>
            </a:r>
            <a:r>
              <a:rPr lang="fi-FI" dirty="0" smtClean="0">
                <a:latin typeface="Signika" pitchFamily="50" charset="0"/>
              </a:rPr>
              <a:t>kali dipertunjukkan </a:t>
            </a:r>
            <a:r>
              <a:rPr lang="fi-FI" dirty="0" smtClean="0">
                <a:latin typeface="Signika" pitchFamily="50" charset="0"/>
              </a:rPr>
              <a:t>atau dimasukkan ke dalam media audio atau media audiovisual;</a:t>
            </a:r>
            <a:endParaRPr lang="en-US" dirty="0" smtClean="0">
              <a:latin typeface="Signika" pitchFamily="50" charset="0"/>
            </a:endParaRPr>
          </a:p>
          <a:p>
            <a:r>
              <a:rPr lang="fi-FI" dirty="0" smtClean="0">
                <a:latin typeface="Signika" pitchFamily="50" charset="0"/>
              </a:rPr>
              <a:t>b. Produser Rekaman Suara, berlaku selama 50 (lima puluh) tahun sejak karya </a:t>
            </a:r>
            <a:r>
              <a:rPr lang="fi-FI" dirty="0" smtClean="0">
                <a:latin typeface="Signika" pitchFamily="50" charset="0"/>
              </a:rPr>
              <a:t>tersebut selesai </a:t>
            </a:r>
            <a:r>
              <a:rPr lang="fi-FI" dirty="0" smtClean="0">
                <a:latin typeface="Signika" pitchFamily="50" charset="0"/>
              </a:rPr>
              <a:t>direkam;</a:t>
            </a:r>
            <a:endParaRPr lang="en-US" dirty="0" smtClean="0">
              <a:latin typeface="Signika" pitchFamily="50" charset="0"/>
            </a:endParaRPr>
          </a:p>
          <a:p>
            <a:r>
              <a:rPr lang="fi-FI" dirty="0" smtClean="0">
                <a:latin typeface="Signika" pitchFamily="50" charset="0"/>
              </a:rPr>
              <a:t>c. Lembaga Penyiaran, berlaku selama 20 (dua puluh) tahun sejak karya siaran </a:t>
            </a:r>
            <a:r>
              <a:rPr lang="fi-FI" dirty="0" smtClean="0">
                <a:latin typeface="Signika" pitchFamily="50" charset="0"/>
              </a:rPr>
              <a:t>tersebut pertama </a:t>
            </a:r>
            <a:r>
              <a:rPr lang="fi-FI" dirty="0" smtClean="0">
                <a:latin typeface="Signika" pitchFamily="50" charset="0"/>
              </a:rPr>
              <a:t>kali disiarkan.</a:t>
            </a:r>
            <a:endParaRPr lang="en-US" dirty="0" smtClean="0">
              <a:latin typeface="Signika" pitchFamily="50" charset="0"/>
            </a:endParaRPr>
          </a:p>
          <a:p>
            <a:r>
              <a:rPr lang="fi-FI" dirty="0" smtClean="0">
                <a:latin typeface="Signika" pitchFamily="50" charset="0"/>
              </a:rPr>
              <a:t>(2) Peng itungan jangka waktu perlindungan sebagaimana dimaksud pada ayat (1) dimulai sejak tanggal 1 Januari tahun berikutnya setelah:</a:t>
            </a:r>
            <a:endParaRPr lang="en-US" dirty="0" smtClean="0">
              <a:latin typeface="Signika" pitchFamily="50" charset="0"/>
            </a:endParaRPr>
          </a:p>
          <a:p>
            <a:r>
              <a:rPr lang="fi-FI" dirty="0" smtClean="0">
                <a:latin typeface="Signika" pitchFamily="50" charset="0"/>
              </a:rPr>
              <a:t>a. karya pertunjukan selesai dipertunjukkan atau dimasukkan ke dalam media audio </a:t>
            </a:r>
            <a:r>
              <a:rPr lang="fi-FI" dirty="0" smtClean="0">
                <a:latin typeface="Signika" pitchFamily="50" charset="0"/>
              </a:rPr>
              <a:t>atau media </a:t>
            </a:r>
            <a:r>
              <a:rPr lang="fi-FI" dirty="0" smtClean="0">
                <a:latin typeface="Signika" pitchFamily="50" charset="0"/>
              </a:rPr>
              <a:t>audiovisual;</a:t>
            </a:r>
            <a:endParaRPr lang="en-US" dirty="0" smtClean="0">
              <a:latin typeface="Signika" pitchFamily="50" charset="0"/>
            </a:endParaRPr>
          </a:p>
          <a:p>
            <a:r>
              <a:rPr lang="fi-FI" dirty="0" smtClean="0">
                <a:latin typeface="Signika" pitchFamily="50" charset="0"/>
              </a:rPr>
              <a:t>b. karya rekaman suara selesai direkam;</a:t>
            </a:r>
            <a:endParaRPr lang="en-US" dirty="0" smtClean="0">
              <a:latin typeface="Signika" pitchFamily="50" charset="0"/>
            </a:endParaRPr>
          </a:p>
          <a:p>
            <a:r>
              <a:rPr lang="fi-FI" dirty="0" smtClean="0">
                <a:latin typeface="Signika" pitchFamily="50" charset="0"/>
              </a:rPr>
              <a:t>c. karya siaran selesai disiarkan untuk pertama kali.</a:t>
            </a:r>
            <a:endParaRPr lang="en-US" dirty="0" smtClean="0">
              <a:latin typeface="Signika" pitchFamily="50" charset="0"/>
            </a:endParaRPr>
          </a:p>
          <a:p>
            <a:endParaRPr lang="en-US" dirty="0">
              <a:latin typeface="Signika" pitchFamily="50" charset="0"/>
            </a:endParaRPr>
          </a:p>
        </p:txBody>
      </p:sp>
    </p:spTree>
    <p:extLst>
      <p:ext uri="{BB962C8B-B14F-4D97-AF65-F5344CB8AC3E}">
        <p14:creationId xmlns:p14="http://schemas.microsoft.com/office/powerpoint/2010/main" val="248979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1704</TotalTime>
  <Words>2239</Words>
  <Application>Microsoft Office PowerPoint</Application>
  <PresentationFormat>Custom</PresentationFormat>
  <Paragraphs>141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1_Custom Design</vt:lpstr>
      <vt:lpstr>UU No. 28  Tahun 2014  Tentang Hak Cipta </vt:lpstr>
      <vt:lpstr>Capaian Pembelajaran</vt:lpstr>
      <vt:lpstr>Pendaftaran hak cipta</vt:lpstr>
      <vt:lpstr>Pendaftaran hak cipta</vt:lpstr>
      <vt:lpstr>Pendaftaran hak cipta</vt:lpstr>
      <vt:lpstr>Pendaftaran hak cipta</vt:lpstr>
      <vt:lpstr>HAPUS PERLINDUNGAN HAK CIPTA</vt:lpstr>
      <vt:lpstr>Lisensi</vt:lpstr>
      <vt:lpstr>Jangka perlindungan</vt:lpstr>
      <vt:lpstr>Biaya</vt:lpstr>
      <vt:lpstr>Penyelesaian sengketa</vt:lpstr>
      <vt:lpstr>Pelanggaran Hak cipta</vt:lpstr>
      <vt:lpstr>Pelanggaran Hak cipta</vt:lpstr>
      <vt:lpstr>Pelanggaran Hak cipta</vt:lpstr>
      <vt:lpstr>Pelanggaran Hak cipta</vt:lpstr>
      <vt:lpstr>Pelanggaran Hak cipta</vt:lpstr>
      <vt:lpstr>Penetapan sementara Pengadilan</vt:lpstr>
      <vt:lpstr>Penetapan sementara Pengadilan</vt:lpstr>
      <vt:lpstr>Ketentuan pidana</vt:lpstr>
      <vt:lpstr>Ketentuan pidana</vt:lpstr>
      <vt:lpstr>Ketentuan pidana</vt:lpstr>
      <vt:lpstr>Ketentuan pidana</vt:lpstr>
      <vt:lpstr>Ketentuan pidana</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UmiRosyidah</dc:creator>
  <cp:lastModifiedBy>Rosy</cp:lastModifiedBy>
  <cp:revision>110</cp:revision>
  <dcterms:created xsi:type="dcterms:W3CDTF">2020-07-23T01:18:59Z</dcterms:created>
  <dcterms:modified xsi:type="dcterms:W3CDTF">2021-05-25T08:07:02Z</dcterms:modified>
</cp:coreProperties>
</file>