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5"/>
  </p:notesMasterIdLst>
  <p:sldIdLst>
    <p:sldId id="257" r:id="rId2"/>
    <p:sldId id="258" r:id="rId3"/>
    <p:sldId id="276" r:id="rId4"/>
    <p:sldId id="277" r:id="rId5"/>
    <p:sldId id="289" r:id="rId6"/>
    <p:sldId id="278" r:id="rId7"/>
    <p:sldId id="281" r:id="rId8"/>
    <p:sldId id="282" r:id="rId9"/>
    <p:sldId id="283" r:id="rId10"/>
    <p:sldId id="290" r:id="rId11"/>
    <p:sldId id="291" r:id="rId12"/>
    <p:sldId id="284" r:id="rId13"/>
    <p:sldId id="286" r:id="rId14"/>
    <p:sldId id="287" r:id="rId15"/>
    <p:sldId id="288" r:id="rId16"/>
    <p:sldId id="285" r:id="rId17"/>
    <p:sldId id="279" r:id="rId18"/>
    <p:sldId id="280" r:id="rId19"/>
    <p:sldId id="292" r:id="rId20"/>
    <p:sldId id="293" r:id="rId21"/>
    <p:sldId id="294" r:id="rId22"/>
    <p:sldId id="29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5/25/2021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5076" y="3732447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400" y="2273643"/>
            <a:ext cx="7896234" cy="521366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UU No. 20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Tahun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2016 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Tentang</a:t>
            </a:r>
            <a:r>
              <a:rPr lang="en-US" sz="3200" dirty="0" smtClean="0">
                <a:solidFill>
                  <a:schemeClr val="accent1"/>
                </a:solidFill>
                <a:latin typeface="Signika" pitchFamily="50" charset="0"/>
              </a:rPr>
              <a:t> </a:t>
            </a:r>
            <a:r>
              <a:rPr lang="en-US" sz="3200" dirty="0" err="1" smtClean="0">
                <a:solidFill>
                  <a:schemeClr val="accent1"/>
                </a:solidFill>
                <a:latin typeface="Signika" pitchFamily="50" charset="0"/>
              </a:rPr>
              <a:t>Merek</a:t>
            </a:r>
            <a:endParaRPr lang="en-ID" sz="3200" dirty="0">
              <a:solidFill>
                <a:schemeClr val="accent1"/>
              </a:solidFill>
              <a:latin typeface="Signika" pitchFamily="50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6" y="1843015"/>
            <a:ext cx="8666328" cy="349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76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99" y="1879176"/>
            <a:ext cx="8554446" cy="167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6" y="3566578"/>
            <a:ext cx="8543498" cy="94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96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900998"/>
            <a:ext cx="9744637" cy="809251"/>
          </a:xfrm>
        </p:spPr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42" y="1677393"/>
            <a:ext cx="7760458" cy="430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16" y="5875582"/>
            <a:ext cx="6956590" cy="88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85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9" y="2057399"/>
            <a:ext cx="7229689" cy="372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60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9" y="2005013"/>
            <a:ext cx="7339226" cy="377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12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20" y="1984362"/>
            <a:ext cx="7747843" cy="180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8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90" y="2075738"/>
            <a:ext cx="7524823" cy="194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52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Perpanjangan</a:t>
            </a:r>
            <a:r>
              <a:rPr lang="en-US" dirty="0" smtClean="0"/>
              <a:t> </a:t>
            </a: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 err="1" smtClean="0"/>
              <a:t>Terdaftar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26" y="1867023"/>
            <a:ext cx="6794252" cy="129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56" y="3098193"/>
            <a:ext cx="6489321" cy="357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1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Terdaftar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38" y="2114164"/>
            <a:ext cx="7348235" cy="281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0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Terdaftar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3" y="1847848"/>
            <a:ext cx="8141956" cy="440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2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mengenai</a:t>
            </a:r>
            <a:r>
              <a:rPr lang="en-ID" sz="2400" dirty="0" smtClean="0"/>
              <a:t> UU </a:t>
            </a:r>
            <a:r>
              <a:rPr lang="en-ID" sz="2400" dirty="0" err="1" smtClean="0"/>
              <a:t>Hak</a:t>
            </a:r>
            <a:r>
              <a:rPr lang="en-ID" sz="2400" dirty="0" smtClean="0"/>
              <a:t> </a:t>
            </a:r>
            <a:r>
              <a:rPr lang="en-ID" sz="2400" dirty="0" err="1" smtClean="0"/>
              <a:t>Cipta</a:t>
            </a:r>
            <a:r>
              <a:rPr lang="en-ID" sz="2400" dirty="0" smtClean="0"/>
              <a:t>, UU Paten </a:t>
            </a:r>
            <a:r>
              <a:rPr lang="en-ID" sz="2400" dirty="0" err="1" smtClean="0"/>
              <a:t>dan</a:t>
            </a:r>
            <a:r>
              <a:rPr lang="en-ID" sz="2400" dirty="0" smtClean="0"/>
              <a:t> UU </a:t>
            </a:r>
            <a:r>
              <a:rPr lang="en-ID" sz="2400" dirty="0" err="1" smtClean="0"/>
              <a:t>Merek</a:t>
            </a:r>
            <a:r>
              <a:rPr lang="en-ID" sz="2400" dirty="0" smtClean="0"/>
              <a:t>.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Terdaftar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76" y="1850379"/>
            <a:ext cx="8052179" cy="407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33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Terdaftar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2007259"/>
            <a:ext cx="8068600" cy="338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41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Perpanjangan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Terdaftar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878327"/>
            <a:ext cx="6288845" cy="270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13" y="4705065"/>
            <a:ext cx="6352000" cy="106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79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MEREK DALAM UU NO 20 TH 2016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4" y="1877924"/>
            <a:ext cx="7232049" cy="4980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55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MEREK DALAM UU NO 20 TH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71" y="1988536"/>
            <a:ext cx="8417972" cy="339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5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MEREK DALAM UU NO 20 TH 2016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4" y="2324099"/>
            <a:ext cx="7754061" cy="306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81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MEREK DALAM UU NO 20 TH 2016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8" y="2034487"/>
            <a:ext cx="7648833" cy="455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63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Merek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19" y="2024062"/>
            <a:ext cx="6610865" cy="433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5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92" y="1878227"/>
            <a:ext cx="7327557" cy="435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90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Merek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46" y="1852203"/>
            <a:ext cx="7154568" cy="442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40318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136</Words>
  <Application>Microsoft Office PowerPoint</Application>
  <PresentationFormat>Custom</PresentationFormat>
  <Paragraphs>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1_Custom Design</vt:lpstr>
      <vt:lpstr>UU No. 20  Tahun 2016  Tentang Merek</vt:lpstr>
      <vt:lpstr>Capaian Pembelajaran</vt:lpstr>
      <vt:lpstr>MEREK DALAM UU NO 20 TH 2016</vt:lpstr>
      <vt:lpstr>MEREK DALAM UU NO 20 TH 2016</vt:lpstr>
      <vt:lpstr>MEREK DALAM UU NO 20 TH 2016</vt:lpstr>
      <vt:lpstr>MEREK DALAM UU NO 20 TH 2016</vt:lpstr>
      <vt:lpstr>Pendaftaran Merek</vt:lpstr>
      <vt:lpstr>Pendaftaran Merek</vt:lpstr>
      <vt:lpstr>Pendaftaran Merek</vt:lpstr>
      <vt:lpstr>Pendaftaran Merek</vt:lpstr>
      <vt:lpstr>Pendaftaran Merek</vt:lpstr>
      <vt:lpstr>Pendaftaran Merek</vt:lpstr>
      <vt:lpstr>Pendaftaran Merek</vt:lpstr>
      <vt:lpstr>Pendaftaran Merek</vt:lpstr>
      <vt:lpstr>Pendaftaran Merek</vt:lpstr>
      <vt:lpstr>Pendaftaran Merek</vt:lpstr>
      <vt:lpstr>Jangka Waktu Perlindungan dan Perpanjangan Merek Terdaftar</vt:lpstr>
      <vt:lpstr>Jangka Waktu Perlindungan dan Perpanjangan Merek Terdaftar</vt:lpstr>
      <vt:lpstr>Jangka Waktu Perlindungan dan Perpanjangan Merek Terdaftar</vt:lpstr>
      <vt:lpstr>Jangka Waktu Perlindungan dan Perpanjangan Merek Terdaftar</vt:lpstr>
      <vt:lpstr>Jangka Waktu Perlindungan dan Perpanjangan Merek Terdaftar</vt:lpstr>
      <vt:lpstr>Jangka Waktu Perlindungan dan Perpanjangan Merek Terdaftar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112</cp:revision>
  <dcterms:created xsi:type="dcterms:W3CDTF">2020-07-23T01:18:59Z</dcterms:created>
  <dcterms:modified xsi:type="dcterms:W3CDTF">2021-05-25T13:01:49Z</dcterms:modified>
</cp:coreProperties>
</file>