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6"/>
  </p:notesMasterIdLst>
  <p:sldIdLst>
    <p:sldId id="257" r:id="rId2"/>
    <p:sldId id="258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90" r:id="rId11"/>
    <p:sldId id="291" r:id="rId12"/>
    <p:sldId id="292" r:id="rId13"/>
    <p:sldId id="293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5326" autoAdjust="0"/>
  </p:normalViewPr>
  <p:slideViewPr>
    <p:cSldViewPr snapToGrid="0">
      <p:cViewPr>
        <p:scale>
          <a:sx n="77" d="100"/>
          <a:sy n="77" d="100"/>
        </p:scale>
        <p:origin x="-450" y="1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5/25/2021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5076" y="3732447"/>
            <a:ext cx="4778189" cy="118995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i="0" dirty="0" smtClean="0">
                <a:latin typeface="Signika"/>
              </a:rPr>
              <a:t>Tim </a:t>
            </a:r>
            <a:r>
              <a:rPr lang="en-US" i="0" dirty="0" err="1" smtClean="0">
                <a:latin typeface="Signika"/>
              </a:rPr>
              <a:t>Penyusun</a:t>
            </a:r>
            <a:r>
              <a:rPr lang="en-US" i="0" dirty="0" smtClean="0">
                <a:latin typeface="Signika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i="0" dirty="0" smtClean="0">
                <a:latin typeface="Signika"/>
              </a:rPr>
              <a:t>RPS </a:t>
            </a:r>
            <a:r>
              <a:rPr lang="en-US" i="0" dirty="0" err="1" smtClean="0">
                <a:latin typeface="Signika"/>
              </a:rPr>
              <a:t>Etika</a:t>
            </a:r>
            <a:r>
              <a:rPr lang="en-US" i="0" dirty="0" smtClean="0">
                <a:latin typeface="Signika"/>
              </a:rPr>
              <a:t> </a:t>
            </a:r>
            <a:r>
              <a:rPr lang="en-US" i="0" dirty="0" err="1" smtClean="0">
                <a:latin typeface="Signika"/>
              </a:rPr>
              <a:t>Profesi</a:t>
            </a:r>
            <a:endParaRPr lang="en-ID" sz="1600" dirty="0">
              <a:latin typeface="Signika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 – S1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0400" y="2273643"/>
            <a:ext cx="7896234" cy="521366"/>
          </a:xfrm>
        </p:spPr>
        <p:txBody>
          <a:bodyPr>
            <a:noAutofit/>
          </a:bodyPr>
          <a:lstStyle/>
          <a:p>
            <a:pPr lvl="1"/>
            <a:r>
              <a:rPr lang="en-US" sz="3200" dirty="0" smtClean="0">
                <a:solidFill>
                  <a:schemeClr val="accent1"/>
                </a:solidFill>
                <a:latin typeface="Signika" pitchFamily="50" charset="0"/>
              </a:rPr>
              <a:t>UU </a:t>
            </a:r>
            <a:r>
              <a:rPr lang="en-US" sz="3200" dirty="0" smtClean="0">
                <a:solidFill>
                  <a:schemeClr val="accent1"/>
                </a:solidFill>
                <a:latin typeface="Signika" pitchFamily="50" charset="0"/>
              </a:rPr>
              <a:t>No. 20  </a:t>
            </a:r>
            <a:r>
              <a:rPr lang="en-US" sz="3200" dirty="0" err="1" smtClean="0">
                <a:solidFill>
                  <a:schemeClr val="accent1"/>
                </a:solidFill>
                <a:latin typeface="Signika" pitchFamily="50" charset="0"/>
              </a:rPr>
              <a:t>Tahun</a:t>
            </a:r>
            <a:r>
              <a:rPr lang="en-US" sz="3200" dirty="0" smtClean="0">
                <a:solidFill>
                  <a:schemeClr val="accent1"/>
                </a:solidFill>
                <a:latin typeface="Signika" pitchFamily="50" charset="0"/>
              </a:rPr>
              <a:t> 2016  </a:t>
            </a:r>
            <a:r>
              <a:rPr lang="en-US" sz="3200" dirty="0" err="1" smtClean="0">
                <a:solidFill>
                  <a:schemeClr val="accent1"/>
                </a:solidFill>
                <a:latin typeface="Signika" pitchFamily="50" charset="0"/>
              </a:rPr>
              <a:t>Tentang</a:t>
            </a:r>
            <a:r>
              <a:rPr lang="en-US" sz="3200" dirty="0" smtClean="0">
                <a:solidFill>
                  <a:schemeClr val="accent1"/>
                </a:solidFill>
                <a:latin typeface="Signika" pitchFamily="50" charset="0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Signika" pitchFamily="50" charset="0"/>
              </a:rPr>
              <a:t>Merek</a:t>
            </a:r>
            <a:endParaRPr lang="en-ID" sz="3200" dirty="0">
              <a:solidFill>
                <a:schemeClr val="accent1"/>
              </a:solidFill>
              <a:latin typeface="Signika" pitchFamily="50" charset="0"/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xmlns="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9324975" y="665384"/>
            <a:ext cx="2295526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8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err="1" smtClean="0"/>
              <a:t>Pidana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238" y="1919288"/>
            <a:ext cx="7268862" cy="405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5739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Pidana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498" y="2166165"/>
            <a:ext cx="7358822" cy="203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7713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Pidana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886" y="1819275"/>
            <a:ext cx="7478027" cy="4411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5558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Pidana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167" y="1837939"/>
            <a:ext cx="7098830" cy="3396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7614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2" y="2396649"/>
            <a:ext cx="5299459" cy="1438761"/>
          </a:xfrm>
        </p:spPr>
        <p:txBody>
          <a:bodyPr>
            <a:normAutofit fontScale="90000"/>
          </a:bodyPr>
          <a:lstStyle/>
          <a:p>
            <a:r>
              <a:rPr lang="en-US" sz="8000" b="1" dirty="0" err="1" smtClean="0"/>
              <a:t>Terimakasih</a:t>
            </a:r>
            <a:endParaRPr lang="en-ID" sz="8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70185"/>
            <a:ext cx="5354172" cy="809251"/>
          </a:xfrm>
        </p:spPr>
        <p:txBody>
          <a:bodyPr>
            <a:noAutofit/>
          </a:bodyPr>
          <a:lstStyle/>
          <a:p>
            <a:r>
              <a:rPr lang="en-ID" sz="5400" baseline="1207" dirty="0" err="1">
                <a:cs typeface="Times New Roman"/>
              </a:rPr>
              <a:t>Ca</a:t>
            </a:r>
            <a:r>
              <a:rPr lang="en-ID" sz="5400" spc="-29" baseline="1207" dirty="0" err="1">
                <a:cs typeface="Times New Roman"/>
              </a:rPr>
              <a:t>p</a:t>
            </a:r>
            <a:r>
              <a:rPr lang="en-ID" sz="5400" spc="-34" baseline="1207" dirty="0" err="1">
                <a:cs typeface="Times New Roman"/>
              </a:rPr>
              <a:t>a</a:t>
            </a:r>
            <a:r>
              <a:rPr lang="en-ID" sz="5400" spc="-9" baseline="1207" dirty="0" err="1">
                <a:cs typeface="Times New Roman"/>
              </a:rPr>
              <a:t>i</a:t>
            </a:r>
            <a:r>
              <a:rPr lang="en-ID" sz="5400" spc="-34" baseline="1207" dirty="0" err="1">
                <a:cs typeface="Times New Roman"/>
              </a:rPr>
              <a:t>a</a:t>
            </a:r>
            <a:r>
              <a:rPr lang="en-ID" sz="5400" baseline="1207" dirty="0" err="1">
                <a:cs typeface="Times New Roman"/>
              </a:rPr>
              <a:t>n</a:t>
            </a:r>
            <a:r>
              <a:rPr lang="en-ID" sz="5400" spc="14" baseline="1207" dirty="0">
                <a:cs typeface="Times New Roman"/>
              </a:rPr>
              <a:t> </a:t>
            </a:r>
            <a:r>
              <a:rPr lang="en-ID" sz="5400" spc="-9" baseline="1207" dirty="0" err="1">
                <a:cs typeface="Times New Roman"/>
              </a:rPr>
              <a:t>P</a:t>
            </a:r>
            <a:r>
              <a:rPr lang="en-ID" sz="5400" baseline="1207" dirty="0" err="1">
                <a:cs typeface="Times New Roman"/>
              </a:rPr>
              <a:t>e</a:t>
            </a:r>
            <a:r>
              <a:rPr lang="en-ID" sz="5400" spc="-19" baseline="1207" dirty="0" err="1">
                <a:cs typeface="Times New Roman"/>
              </a:rPr>
              <a:t>m</a:t>
            </a:r>
            <a:r>
              <a:rPr lang="en-ID" sz="5400" spc="-29" baseline="1207" dirty="0" err="1">
                <a:cs typeface="Times New Roman"/>
              </a:rPr>
              <a:t>b</a:t>
            </a:r>
            <a:r>
              <a:rPr lang="en-ID" sz="5400" spc="-14" baseline="1207" dirty="0" err="1">
                <a:cs typeface="Times New Roman"/>
              </a:rPr>
              <a:t>e</a:t>
            </a:r>
            <a:r>
              <a:rPr lang="en-ID" sz="5400" spc="-29" baseline="1207" dirty="0" err="1">
                <a:cs typeface="Times New Roman"/>
              </a:rPr>
              <a:t>l</a:t>
            </a:r>
            <a:r>
              <a:rPr lang="en-ID" sz="5400" spc="-19" baseline="1207" dirty="0" err="1">
                <a:cs typeface="Times New Roman"/>
              </a:rPr>
              <a:t>a</a:t>
            </a:r>
            <a:r>
              <a:rPr lang="en-ID" sz="5400" spc="-29" baseline="1207" dirty="0" err="1">
                <a:cs typeface="Times New Roman"/>
              </a:rPr>
              <a:t>j</a:t>
            </a:r>
            <a:r>
              <a:rPr lang="en-ID" sz="5400" spc="-19" baseline="1207" dirty="0" err="1">
                <a:cs typeface="Times New Roman"/>
              </a:rPr>
              <a:t>a</a:t>
            </a:r>
            <a:r>
              <a:rPr lang="en-ID" sz="5400" spc="-25" baseline="1207" dirty="0" err="1">
                <a:cs typeface="Times New Roman"/>
              </a:rPr>
              <a:t>r</a:t>
            </a:r>
            <a:r>
              <a:rPr lang="en-ID" sz="5400" spc="-34" baseline="1207" dirty="0" err="1">
                <a:cs typeface="Times New Roman"/>
              </a:rPr>
              <a:t>a</a:t>
            </a:r>
            <a:r>
              <a:rPr lang="en-ID" sz="5400" baseline="1207" dirty="0" err="1">
                <a:cs typeface="Times New Roman"/>
              </a:rPr>
              <a:t>n</a:t>
            </a:r>
            <a:endParaRPr lang="en-ID" sz="5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2C16DE-9637-4540-AC44-136E2A9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410" y="2200440"/>
            <a:ext cx="4476633" cy="8284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D" sz="2400" dirty="0" err="1" smtClean="0"/>
              <a:t>Mahasiswa</a:t>
            </a:r>
            <a:r>
              <a:rPr lang="en-ID" sz="2400" dirty="0" smtClean="0"/>
              <a:t> </a:t>
            </a:r>
            <a:r>
              <a:rPr lang="en-ID" sz="2400" dirty="0" err="1" smtClean="0"/>
              <a:t>mampu</a:t>
            </a:r>
            <a:r>
              <a:rPr lang="en-ID" sz="2400" dirty="0" smtClean="0"/>
              <a:t> </a:t>
            </a:r>
            <a:r>
              <a:rPr lang="en-ID" sz="2400" dirty="0" err="1" smtClean="0"/>
              <a:t>menjelaskan</a:t>
            </a:r>
            <a:r>
              <a:rPr lang="en-ID" sz="2400" dirty="0" smtClean="0"/>
              <a:t> </a:t>
            </a:r>
            <a:r>
              <a:rPr lang="en-ID" sz="2400" dirty="0" err="1" smtClean="0"/>
              <a:t>mengenai</a:t>
            </a:r>
            <a:r>
              <a:rPr lang="en-ID" sz="2400" dirty="0" smtClean="0"/>
              <a:t> UU </a:t>
            </a:r>
            <a:r>
              <a:rPr lang="en-ID" sz="2400" dirty="0" err="1" smtClean="0"/>
              <a:t>Hak</a:t>
            </a:r>
            <a:r>
              <a:rPr lang="en-ID" sz="2400" dirty="0" smtClean="0"/>
              <a:t> </a:t>
            </a:r>
            <a:r>
              <a:rPr lang="en-ID" sz="2400" dirty="0" err="1" smtClean="0"/>
              <a:t>Cipta</a:t>
            </a:r>
            <a:r>
              <a:rPr lang="en-ID" sz="2400" dirty="0" smtClean="0"/>
              <a:t>, UU Paten </a:t>
            </a:r>
            <a:r>
              <a:rPr lang="en-ID" sz="2400" dirty="0" err="1" smtClean="0"/>
              <a:t>dan</a:t>
            </a:r>
            <a:r>
              <a:rPr lang="en-ID" sz="2400" dirty="0" smtClean="0"/>
              <a:t> UU </a:t>
            </a:r>
            <a:r>
              <a:rPr lang="en-ID" sz="2400" dirty="0" err="1" smtClean="0"/>
              <a:t>Merek</a:t>
            </a:r>
            <a:r>
              <a:rPr lang="en-ID" sz="2400" dirty="0" smtClean="0"/>
              <a:t>.</a:t>
            </a:r>
            <a:endParaRPr lang="en-ID" sz="2400" dirty="0"/>
          </a:p>
        </p:txBody>
      </p:sp>
      <p:grpSp>
        <p:nvGrpSpPr>
          <p:cNvPr id="4" name="Google Shape;356;p47">
            <a:extLst>
              <a:ext uri="{FF2B5EF4-FFF2-40B4-BE49-F238E27FC236}">
                <a16:creationId xmlns:a16="http://schemas.microsoft.com/office/drawing/2014/main" xmlns="" id="{942724DC-AE87-4A9C-AA09-44FE39AC5C2A}"/>
              </a:ext>
            </a:extLst>
          </p:cNvPr>
          <p:cNvGrpSpPr/>
          <p:nvPr/>
        </p:nvGrpSpPr>
        <p:grpSpPr>
          <a:xfrm>
            <a:off x="7192760" y="168480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:a16="http://schemas.microsoft.com/office/drawing/2014/main" xmlns="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:a16="http://schemas.microsoft.com/office/drawing/2014/main" xmlns="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:a16="http://schemas.microsoft.com/office/drawing/2014/main" xmlns="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:a16="http://schemas.microsoft.com/office/drawing/2014/main" xmlns="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:a16="http://schemas.microsoft.com/office/drawing/2014/main" xmlns="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:a16="http://schemas.microsoft.com/office/drawing/2014/main" xmlns="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:a16="http://schemas.microsoft.com/office/drawing/2014/main" xmlns="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:a16="http://schemas.microsoft.com/office/drawing/2014/main" xmlns="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:a16="http://schemas.microsoft.com/office/drawing/2014/main" xmlns="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:a16="http://schemas.microsoft.com/office/drawing/2014/main" xmlns="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:a16="http://schemas.microsoft.com/office/drawing/2014/main" xmlns="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:a16="http://schemas.microsoft.com/office/drawing/2014/main" xmlns="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:a16="http://schemas.microsoft.com/office/drawing/2014/main" xmlns="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:a16="http://schemas.microsoft.com/office/drawing/2014/main" xmlns="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:a16="http://schemas.microsoft.com/office/drawing/2014/main" xmlns="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:a16="http://schemas.microsoft.com/office/drawing/2014/main" xmlns="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:a16="http://schemas.microsoft.com/office/drawing/2014/main" xmlns="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:a16="http://schemas.microsoft.com/office/drawing/2014/main" xmlns="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:a16="http://schemas.microsoft.com/office/drawing/2014/main" xmlns="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:a16="http://schemas.microsoft.com/office/drawing/2014/main" xmlns="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:a16="http://schemas.microsoft.com/office/drawing/2014/main" xmlns="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:a16="http://schemas.microsoft.com/office/drawing/2014/main" xmlns="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:a16="http://schemas.microsoft.com/office/drawing/2014/main" xmlns="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:a16="http://schemas.microsoft.com/office/drawing/2014/main" xmlns="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:a16="http://schemas.microsoft.com/office/drawing/2014/main" xmlns="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:a16="http://schemas.microsoft.com/office/drawing/2014/main" xmlns="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:a16="http://schemas.microsoft.com/office/drawing/2014/main" xmlns="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:a16="http://schemas.microsoft.com/office/drawing/2014/main" xmlns="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:a16="http://schemas.microsoft.com/office/drawing/2014/main" xmlns="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:a16="http://schemas.microsoft.com/office/drawing/2014/main" xmlns="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:a16="http://schemas.microsoft.com/office/drawing/2014/main" xmlns="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:a16="http://schemas.microsoft.com/office/drawing/2014/main" xmlns="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:a16="http://schemas.microsoft.com/office/drawing/2014/main" xmlns="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:a16="http://schemas.microsoft.com/office/drawing/2014/main" xmlns="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:a16="http://schemas.microsoft.com/office/drawing/2014/main" xmlns="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:a16="http://schemas.microsoft.com/office/drawing/2014/main" xmlns="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:a16="http://schemas.microsoft.com/office/drawing/2014/main" xmlns="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:a16="http://schemas.microsoft.com/office/drawing/2014/main" xmlns="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:a16="http://schemas.microsoft.com/office/drawing/2014/main" xmlns="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:a16="http://schemas.microsoft.com/office/drawing/2014/main" xmlns="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:a16="http://schemas.microsoft.com/office/drawing/2014/main" xmlns="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:a16="http://schemas.microsoft.com/office/drawing/2014/main" xmlns="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:a16="http://schemas.microsoft.com/office/drawing/2014/main" xmlns="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:a16="http://schemas.microsoft.com/office/drawing/2014/main" xmlns="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:a16="http://schemas.microsoft.com/office/drawing/2014/main" xmlns="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:a16="http://schemas.microsoft.com/office/drawing/2014/main" xmlns="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:a16="http://schemas.microsoft.com/office/drawing/2014/main" xmlns="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:a16="http://schemas.microsoft.com/office/drawing/2014/main" xmlns="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:a16="http://schemas.microsoft.com/office/drawing/2014/main" xmlns="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:a16="http://schemas.microsoft.com/office/drawing/2014/main" xmlns="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:a16="http://schemas.microsoft.com/office/drawing/2014/main" xmlns="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:a16="http://schemas.microsoft.com/office/drawing/2014/main" xmlns="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:a16="http://schemas.microsoft.com/office/drawing/2014/main" xmlns="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:a16="http://schemas.microsoft.com/office/drawing/2014/main" xmlns="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:a16="http://schemas.microsoft.com/office/drawing/2014/main" xmlns="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:a16="http://schemas.microsoft.com/office/drawing/2014/main" xmlns="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:a16="http://schemas.microsoft.com/office/drawing/2014/main" xmlns="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:a16="http://schemas.microsoft.com/office/drawing/2014/main" xmlns="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:a16="http://schemas.microsoft.com/office/drawing/2014/main" xmlns="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:a16="http://schemas.microsoft.com/office/drawing/2014/main" xmlns="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:a16="http://schemas.microsoft.com/office/drawing/2014/main" xmlns="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:a16="http://schemas.microsoft.com/office/drawing/2014/main" xmlns="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:a16="http://schemas.microsoft.com/office/drawing/2014/main" xmlns="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:a16="http://schemas.microsoft.com/office/drawing/2014/main" xmlns="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:a16="http://schemas.microsoft.com/office/drawing/2014/main" xmlns="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:a16="http://schemas.microsoft.com/office/drawing/2014/main" xmlns="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:a16="http://schemas.microsoft.com/office/drawing/2014/main" xmlns="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:a16="http://schemas.microsoft.com/office/drawing/2014/main" xmlns="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:a16="http://schemas.microsoft.com/office/drawing/2014/main" xmlns="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:a16="http://schemas.microsoft.com/office/drawing/2014/main" xmlns="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:a16="http://schemas.microsoft.com/office/drawing/2014/main" xmlns="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:a16="http://schemas.microsoft.com/office/drawing/2014/main" xmlns="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:a16="http://schemas.microsoft.com/office/drawing/2014/main" xmlns="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:a16="http://schemas.microsoft.com/office/drawing/2014/main" xmlns="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:a16="http://schemas.microsoft.com/office/drawing/2014/main" xmlns="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Subtitle 4">
            <a:extLst>
              <a:ext uri="{FF2B5EF4-FFF2-40B4-BE49-F238E27FC236}">
                <a16:creationId xmlns:a16="http://schemas.microsoft.com/office/drawing/2014/main" xmlns="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:a16="http://schemas.microsoft.com/office/drawing/2014/main" xmlns="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13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Pengalihan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Lisensi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57" y="1944516"/>
            <a:ext cx="7555514" cy="3213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4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Pengalihan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Lisensi</a:t>
            </a:r>
            <a:r>
              <a:rPr lang="en-US" dirty="0"/>
              <a:t>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173" y="2057786"/>
            <a:ext cx="7336439" cy="3165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712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Pengalihan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Lisensi</a:t>
            </a:r>
            <a:r>
              <a:rPr lang="en-US" dirty="0"/>
              <a:t>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235" y="2103062"/>
            <a:ext cx="7029189" cy="134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677" y="3541197"/>
            <a:ext cx="7039747" cy="250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79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Pengalihan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Lisensi</a:t>
            </a:r>
            <a:r>
              <a:rPr lang="en-US" dirty="0"/>
              <a:t>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73" y="1756325"/>
            <a:ext cx="7545859" cy="326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185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Pengalihan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Lisensi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05" y="2607276"/>
            <a:ext cx="7677812" cy="2331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249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Pengalihan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Lisensi</a:t>
            </a:r>
            <a:r>
              <a:rPr lang="en-US" dirty="0"/>
              <a:t>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789" y="2108614"/>
            <a:ext cx="7673211" cy="2105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890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Pengalihan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Lisensi</a:t>
            </a:r>
            <a:r>
              <a:rPr lang="en-US" dirty="0"/>
              <a:t>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524" y="2252663"/>
            <a:ext cx="7241189" cy="3211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559305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1942</TotalTime>
  <Words>82</Words>
  <Application>Microsoft Office PowerPoint</Application>
  <PresentationFormat>Custom</PresentationFormat>
  <Paragraphs>24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1_Custom Design</vt:lpstr>
      <vt:lpstr>UU No. 20  Tahun 2016  Tentang Merek</vt:lpstr>
      <vt:lpstr>Capaian Pembelajaran</vt:lpstr>
      <vt:lpstr>Pengalihan Hak dan Lisensi </vt:lpstr>
      <vt:lpstr>Pengalihan Hak dan Lisensi </vt:lpstr>
      <vt:lpstr>Pengalihan Hak dan Lisensi </vt:lpstr>
      <vt:lpstr>Pengalihan Hak dan Lisensi </vt:lpstr>
      <vt:lpstr>Pengalihan Hak dan Lisensi </vt:lpstr>
      <vt:lpstr>Pengalihan Hak dan Lisensi </vt:lpstr>
      <vt:lpstr>Pengalihan Hak dan Lisensi </vt:lpstr>
      <vt:lpstr>Ketentuan Pidana</vt:lpstr>
      <vt:lpstr>Ketentuan Pidana</vt:lpstr>
      <vt:lpstr>Ketentuan Pidana</vt:lpstr>
      <vt:lpstr>Ketentuan Pidana</vt:lpstr>
      <vt:lpstr>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UmiRosyidah</dc:creator>
  <cp:lastModifiedBy>Rosy</cp:lastModifiedBy>
  <cp:revision>115</cp:revision>
  <dcterms:created xsi:type="dcterms:W3CDTF">2020-07-23T01:18:59Z</dcterms:created>
  <dcterms:modified xsi:type="dcterms:W3CDTF">2021-05-25T13:25:02Z</dcterms:modified>
</cp:coreProperties>
</file>