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4"/>
  </p:notesMasterIdLst>
  <p:sldIdLst>
    <p:sldId id="257" r:id="rId2"/>
    <p:sldId id="258" r:id="rId3"/>
    <p:sldId id="276" r:id="rId4"/>
    <p:sldId id="277" r:id="rId5"/>
    <p:sldId id="278" r:id="rId6"/>
    <p:sldId id="279" r:id="rId7"/>
    <p:sldId id="280" r:id="rId8"/>
    <p:sldId id="287" r:id="rId9"/>
    <p:sldId id="288" r:id="rId10"/>
    <p:sldId id="289" r:id="rId11"/>
    <p:sldId id="290" r:id="rId12"/>
    <p:sldId id="291" r:id="rId13"/>
    <p:sldId id="281" r:id="rId14"/>
    <p:sldId id="292" r:id="rId15"/>
    <p:sldId id="293" r:id="rId16"/>
    <p:sldId id="282" r:id="rId17"/>
    <p:sldId id="286" r:id="rId18"/>
    <p:sldId id="283" r:id="rId19"/>
    <p:sldId id="285" r:id="rId20"/>
    <p:sldId id="294" r:id="rId21"/>
    <p:sldId id="262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5326" autoAdjust="0"/>
  </p:normalViewPr>
  <p:slideViewPr>
    <p:cSldViewPr snapToGrid="0">
      <p:cViewPr varScale="1">
        <p:scale>
          <a:sx n="70" d="100"/>
          <a:sy n="70" d="100"/>
        </p:scale>
        <p:origin x="-732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8/13/2020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9953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9953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9953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9953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9953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995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gip.go.id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8658" y="3773391"/>
            <a:ext cx="4778189" cy="118995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i="0" dirty="0" smtClean="0">
                <a:latin typeface="Signika"/>
              </a:rPr>
              <a:t>Tim </a:t>
            </a:r>
            <a:r>
              <a:rPr lang="en-US" i="0" dirty="0" err="1" smtClean="0">
                <a:latin typeface="Signika"/>
              </a:rPr>
              <a:t>Penyusun</a:t>
            </a:r>
            <a:r>
              <a:rPr lang="en-US" i="0" dirty="0" smtClean="0">
                <a:latin typeface="Signika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i="0" dirty="0" smtClean="0">
                <a:latin typeface="Signika"/>
              </a:rPr>
              <a:t>RPS </a:t>
            </a:r>
            <a:r>
              <a:rPr lang="en-US" i="0" dirty="0" err="1" smtClean="0">
                <a:latin typeface="Signika"/>
              </a:rPr>
              <a:t>Etika</a:t>
            </a:r>
            <a:r>
              <a:rPr lang="en-US" i="0" dirty="0" smtClean="0">
                <a:latin typeface="Signika"/>
              </a:rPr>
              <a:t> </a:t>
            </a:r>
            <a:r>
              <a:rPr lang="en-US" i="0" dirty="0" err="1" smtClean="0">
                <a:latin typeface="Signika"/>
              </a:rPr>
              <a:t>Profesi</a:t>
            </a:r>
            <a:endParaRPr lang="en-ID" sz="1600" dirty="0">
              <a:latin typeface="Signika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 – S1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8168" y="2251880"/>
            <a:ext cx="6545105" cy="1616691"/>
          </a:xfrm>
        </p:spPr>
        <p:txBody>
          <a:bodyPr>
            <a:noAutofit/>
          </a:bodyPr>
          <a:lstStyle/>
          <a:p>
            <a:pPr algn="ctr"/>
            <a:r>
              <a:rPr lang="en-ID" sz="6600" dirty="0" smtClean="0"/>
              <a:t>HAK KEKAYAAN INTELEKTUAL</a:t>
            </a:r>
            <a:endParaRPr lang="en-ID" sz="6600" dirty="0"/>
          </a:p>
        </p:txBody>
      </p:sp>
      <p:sp>
        <p:nvSpPr>
          <p:cNvPr id="10" name="Subtitle 4">
            <a:extLst>
              <a:ext uri="{FF2B5EF4-FFF2-40B4-BE49-F238E27FC236}">
                <a16:creationId xmlns=""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9324975" y="665384"/>
            <a:ext cx="2295526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8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Signika" pitchFamily="50" charset="0"/>
              </a:rPr>
              <a:t>Paten </a:t>
            </a:r>
            <a:r>
              <a:rPr lang="en-US" sz="2400" dirty="0" err="1">
                <a:latin typeface="Signika" pitchFamily="50" charset="0"/>
              </a:rPr>
              <a:t>diberikan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untuk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jangka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waktu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selama</a:t>
            </a:r>
            <a:r>
              <a:rPr lang="en-US" sz="2400" dirty="0">
                <a:latin typeface="Signika" pitchFamily="50" charset="0"/>
              </a:rPr>
              <a:t> 20 </a:t>
            </a:r>
            <a:r>
              <a:rPr lang="en-US" sz="2400" dirty="0" err="1">
                <a:latin typeface="Signika" pitchFamily="50" charset="0"/>
              </a:rPr>
              <a:t>tahun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sejak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tanggal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penerimaan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permohonan</a:t>
            </a:r>
            <a:r>
              <a:rPr lang="en-US" sz="2400" dirty="0">
                <a:latin typeface="Signika" pitchFamily="50" charset="0"/>
              </a:rPr>
              <a:t> Paten.</a:t>
            </a:r>
          </a:p>
          <a:p>
            <a:r>
              <a:rPr lang="en-US" sz="2400" dirty="0">
                <a:latin typeface="Signika" pitchFamily="50" charset="0"/>
              </a:rPr>
              <a:t>Paten </a:t>
            </a:r>
            <a:r>
              <a:rPr lang="en-US" sz="2400" dirty="0" err="1">
                <a:latin typeface="Signika" pitchFamily="50" charset="0"/>
              </a:rPr>
              <a:t>sederhana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diberikan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untuk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jangka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waktu</a:t>
            </a:r>
            <a:r>
              <a:rPr lang="en-US" sz="2400" dirty="0">
                <a:latin typeface="Signika" pitchFamily="50" charset="0"/>
              </a:rPr>
              <a:t> 10 </a:t>
            </a:r>
            <a:r>
              <a:rPr lang="en-US" sz="2400" dirty="0" err="1">
                <a:latin typeface="Signika" pitchFamily="50" charset="0"/>
              </a:rPr>
              <a:t>tahun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sejak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tanggal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penerimaan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permohonan</a:t>
            </a:r>
            <a:r>
              <a:rPr lang="en-US" sz="2400" dirty="0">
                <a:latin typeface="Signika" pitchFamily="50" charset="0"/>
              </a:rPr>
              <a:t> Paten </a:t>
            </a:r>
            <a:r>
              <a:rPr lang="en-US" sz="2400" dirty="0" err="1">
                <a:latin typeface="Signika" pitchFamily="50" charset="0"/>
              </a:rPr>
              <a:t>sederhana</a:t>
            </a:r>
            <a:r>
              <a:rPr lang="en-US" sz="2400" dirty="0">
                <a:latin typeface="Signika" pitchFamily="50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Signika" pitchFamily="50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41928" y="982886"/>
            <a:ext cx="9744637" cy="809251"/>
          </a:xfrm>
        </p:spPr>
        <p:txBody>
          <a:bodyPr>
            <a:normAutofit/>
          </a:bodyPr>
          <a:lstStyle/>
          <a:p>
            <a:r>
              <a:rPr lang="en-US" sz="4000" dirty="0" err="1"/>
              <a:t>Hak</a:t>
            </a:r>
            <a:r>
              <a:rPr lang="en-US" sz="4000" dirty="0"/>
              <a:t> </a:t>
            </a:r>
            <a:r>
              <a:rPr lang="en-US" sz="4000" dirty="0" err="1"/>
              <a:t>Kekayaan</a:t>
            </a:r>
            <a:r>
              <a:rPr lang="en-US" sz="4000" dirty="0"/>
              <a:t> </a:t>
            </a:r>
            <a:r>
              <a:rPr lang="en-US" sz="4000" dirty="0" err="1" smtClean="0"/>
              <a:t>Intelektual</a:t>
            </a:r>
            <a:r>
              <a:rPr lang="en-US" sz="4000" dirty="0" smtClean="0"/>
              <a:t> - Paten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68675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>
                <a:latin typeface="Signika" pitchFamily="50" charset="0"/>
              </a:rPr>
              <a:t>Perbedaan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Hak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Cipta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dan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Hak</a:t>
            </a:r>
            <a:r>
              <a:rPr lang="en-US" sz="2400" dirty="0" smtClean="0">
                <a:latin typeface="Signika" pitchFamily="50" charset="0"/>
              </a:rPr>
              <a:t> Paten</a:t>
            </a:r>
          </a:p>
          <a:p>
            <a:pPr lvl="1"/>
            <a:r>
              <a:rPr lang="en-US" sz="2400" dirty="0" err="1" smtClean="0">
                <a:latin typeface="Signika" pitchFamily="50" charset="0"/>
              </a:rPr>
              <a:t>Ciptaan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adalah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setiap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hasil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karya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cipta</a:t>
            </a:r>
            <a:r>
              <a:rPr lang="en-US" sz="2400" dirty="0">
                <a:latin typeface="Signika" pitchFamily="50" charset="0"/>
              </a:rPr>
              <a:t> di </a:t>
            </a:r>
            <a:r>
              <a:rPr lang="en-US" sz="2400" dirty="0" err="1">
                <a:latin typeface="Signika" pitchFamily="50" charset="0"/>
              </a:rPr>
              <a:t>bidang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ilmu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pengetahuan</a:t>
            </a:r>
            <a:r>
              <a:rPr lang="en-US" sz="2400" dirty="0">
                <a:latin typeface="Signika" pitchFamily="50" charset="0"/>
              </a:rPr>
              <a:t>, </a:t>
            </a:r>
            <a:r>
              <a:rPr lang="en-US" sz="2400" dirty="0" err="1">
                <a:latin typeface="Signika" pitchFamily="50" charset="0"/>
              </a:rPr>
              <a:t>seni</a:t>
            </a:r>
            <a:r>
              <a:rPr lang="en-US" sz="2400" dirty="0">
                <a:latin typeface="Signika" pitchFamily="50" charset="0"/>
              </a:rPr>
              <a:t>, </a:t>
            </a:r>
            <a:r>
              <a:rPr lang="en-US" sz="2400" dirty="0" err="1">
                <a:latin typeface="Signika" pitchFamily="50" charset="0"/>
              </a:rPr>
              <a:t>dan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sastra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dihasilkan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atas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inspirasi</a:t>
            </a:r>
            <a:r>
              <a:rPr lang="en-US" sz="2400" dirty="0">
                <a:latin typeface="Signika" pitchFamily="50" charset="0"/>
              </a:rPr>
              <a:t>, </a:t>
            </a:r>
            <a:r>
              <a:rPr lang="en-US" sz="2400" dirty="0" err="1">
                <a:latin typeface="Signika" pitchFamily="50" charset="0"/>
              </a:rPr>
              <a:t>kemampuan</a:t>
            </a:r>
            <a:r>
              <a:rPr lang="en-US" sz="2400" dirty="0">
                <a:latin typeface="Signika" pitchFamily="50" charset="0"/>
              </a:rPr>
              <a:t>, </a:t>
            </a:r>
            <a:r>
              <a:rPr lang="en-US" sz="2400" dirty="0" err="1">
                <a:latin typeface="Signika" pitchFamily="50" charset="0"/>
              </a:rPr>
              <a:t>pikiran</a:t>
            </a:r>
            <a:r>
              <a:rPr lang="en-US" sz="2400" dirty="0">
                <a:latin typeface="Signika" pitchFamily="50" charset="0"/>
              </a:rPr>
              <a:t>, </a:t>
            </a:r>
            <a:r>
              <a:rPr lang="en-US" sz="2400" dirty="0" err="1">
                <a:latin typeface="Signika" pitchFamily="50" charset="0"/>
              </a:rPr>
              <a:t>imajinasi</a:t>
            </a:r>
            <a:r>
              <a:rPr lang="en-US" sz="2400" dirty="0">
                <a:latin typeface="Signika" pitchFamily="50" charset="0"/>
              </a:rPr>
              <a:t>, </a:t>
            </a:r>
            <a:r>
              <a:rPr lang="en-US" sz="2400" dirty="0" err="1">
                <a:latin typeface="Signika" pitchFamily="50" charset="0"/>
              </a:rPr>
              <a:t>kecekatan</a:t>
            </a:r>
            <a:r>
              <a:rPr lang="en-US" sz="2400" dirty="0">
                <a:latin typeface="Signika" pitchFamily="50" charset="0"/>
              </a:rPr>
              <a:t>, </a:t>
            </a:r>
            <a:r>
              <a:rPr lang="en-US" sz="2400" dirty="0" err="1">
                <a:latin typeface="Signika" pitchFamily="50" charset="0"/>
              </a:rPr>
              <a:t>keterampilan</a:t>
            </a:r>
            <a:r>
              <a:rPr lang="en-US" sz="2400" dirty="0">
                <a:latin typeface="Signika" pitchFamily="50" charset="0"/>
              </a:rPr>
              <a:t>, 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keahlian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 smtClean="0">
                <a:latin typeface="Signika" pitchFamily="50" charset="0"/>
              </a:rPr>
              <a:t>diekspresikan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dalam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bentuk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nyata</a:t>
            </a:r>
            <a:r>
              <a:rPr lang="en-US" sz="2400" dirty="0">
                <a:latin typeface="Signika" pitchFamily="50" charset="0"/>
              </a:rPr>
              <a:t>.</a:t>
            </a:r>
          </a:p>
          <a:p>
            <a:pPr lvl="1"/>
            <a:r>
              <a:rPr lang="en-US" sz="2400" dirty="0" err="1">
                <a:latin typeface="Signika" pitchFamily="50" charset="0"/>
              </a:rPr>
              <a:t>Invensi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adalah</a:t>
            </a:r>
            <a:r>
              <a:rPr lang="en-US" sz="2400" dirty="0">
                <a:latin typeface="Signika" pitchFamily="50" charset="0"/>
              </a:rPr>
              <a:t> ide inventor yang </a:t>
            </a:r>
            <a:r>
              <a:rPr lang="en-US" sz="2400" dirty="0" err="1">
                <a:latin typeface="Signika" pitchFamily="50" charset="0"/>
              </a:rPr>
              <a:t>dituangkan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dalam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suatu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kegiatan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pemecahan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masalah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spesifik</a:t>
            </a:r>
            <a:r>
              <a:rPr lang="en-US" sz="2400" dirty="0">
                <a:latin typeface="Signika" pitchFamily="50" charset="0"/>
              </a:rPr>
              <a:t> di </a:t>
            </a:r>
            <a:r>
              <a:rPr lang="en-US" sz="2400" dirty="0" err="1">
                <a:latin typeface="Signika" pitchFamily="50" charset="0"/>
              </a:rPr>
              <a:t>bidang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teknologi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berupa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produk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proses, 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penyempurnaan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pengembangan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produk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proses.</a:t>
            </a:r>
          </a:p>
          <a:p>
            <a:endParaRPr lang="en-US" sz="2400" dirty="0">
              <a:latin typeface="Signika" pitchFamily="50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41928" y="982886"/>
            <a:ext cx="9744637" cy="809251"/>
          </a:xfrm>
        </p:spPr>
        <p:txBody>
          <a:bodyPr>
            <a:normAutofit/>
          </a:bodyPr>
          <a:lstStyle/>
          <a:p>
            <a:r>
              <a:rPr lang="en-US" sz="4000" dirty="0" err="1"/>
              <a:t>Hak</a:t>
            </a:r>
            <a:r>
              <a:rPr lang="en-US" sz="4000" dirty="0"/>
              <a:t> </a:t>
            </a:r>
            <a:r>
              <a:rPr lang="en-US" sz="4000" dirty="0" err="1"/>
              <a:t>Kekayaan</a:t>
            </a:r>
            <a:r>
              <a:rPr lang="en-US" sz="4000" dirty="0"/>
              <a:t> </a:t>
            </a:r>
            <a:r>
              <a:rPr lang="en-US" sz="4000" dirty="0" err="1"/>
              <a:t>Intelektual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68675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latin typeface="Signika" pitchFamily="50" charset="0"/>
              </a:rPr>
              <a:t>Merek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adalah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tanda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dapat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ditampilkan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secara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grafis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berupa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gambar</a:t>
            </a:r>
            <a:r>
              <a:rPr lang="en-US" sz="2400" dirty="0">
                <a:latin typeface="Signika" pitchFamily="50" charset="0"/>
              </a:rPr>
              <a:t>, logo, </a:t>
            </a:r>
            <a:r>
              <a:rPr lang="en-US" sz="2400" dirty="0" err="1">
                <a:latin typeface="Signika" pitchFamily="50" charset="0"/>
              </a:rPr>
              <a:t>nama</a:t>
            </a:r>
            <a:r>
              <a:rPr lang="en-US" sz="2400" dirty="0">
                <a:latin typeface="Signika" pitchFamily="50" charset="0"/>
              </a:rPr>
              <a:t>, kata, </a:t>
            </a:r>
            <a:r>
              <a:rPr lang="en-US" sz="2400" dirty="0" err="1">
                <a:latin typeface="Signika" pitchFamily="50" charset="0"/>
              </a:rPr>
              <a:t>huruf</a:t>
            </a:r>
            <a:r>
              <a:rPr lang="en-US" sz="2400" dirty="0">
                <a:latin typeface="Signika" pitchFamily="50" charset="0"/>
              </a:rPr>
              <a:t>, </a:t>
            </a:r>
            <a:r>
              <a:rPr lang="en-US" sz="2400" dirty="0" err="1">
                <a:latin typeface="Signika" pitchFamily="50" charset="0"/>
              </a:rPr>
              <a:t>angka</a:t>
            </a:r>
            <a:r>
              <a:rPr lang="en-US" sz="2400" dirty="0">
                <a:latin typeface="Signika" pitchFamily="50" charset="0"/>
              </a:rPr>
              <a:t>, </a:t>
            </a:r>
            <a:r>
              <a:rPr lang="en-US" sz="2400" dirty="0" err="1">
                <a:latin typeface="Signika" pitchFamily="50" charset="0"/>
              </a:rPr>
              <a:t>susunan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warna</a:t>
            </a:r>
            <a:r>
              <a:rPr lang="en-US" sz="2400" dirty="0">
                <a:latin typeface="Signika" pitchFamily="50" charset="0"/>
              </a:rPr>
              <a:t>, </a:t>
            </a:r>
            <a:r>
              <a:rPr lang="en-US" sz="2400" dirty="0" err="1">
                <a:latin typeface="Signika" pitchFamily="50" charset="0"/>
              </a:rPr>
              <a:t>dalam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bentuk</a:t>
            </a:r>
            <a:r>
              <a:rPr lang="en-US" sz="2400" dirty="0">
                <a:latin typeface="Signika" pitchFamily="50" charset="0"/>
              </a:rPr>
              <a:t> 2 (</a:t>
            </a:r>
            <a:r>
              <a:rPr lang="en-US" sz="2400" dirty="0" err="1">
                <a:latin typeface="Signika" pitchFamily="50" charset="0"/>
              </a:rPr>
              <a:t>dua</a:t>
            </a:r>
            <a:r>
              <a:rPr lang="en-US" sz="2400" dirty="0">
                <a:latin typeface="Signika" pitchFamily="50" charset="0"/>
              </a:rPr>
              <a:t>) </a:t>
            </a:r>
            <a:r>
              <a:rPr lang="en-US" sz="2400" dirty="0" err="1">
                <a:latin typeface="Signika" pitchFamily="50" charset="0"/>
              </a:rPr>
              <a:t>dimensi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dan</a:t>
            </a:r>
            <a:r>
              <a:rPr lang="en-US" sz="2400" dirty="0">
                <a:latin typeface="Signika" pitchFamily="50" charset="0"/>
              </a:rPr>
              <a:t>/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3 </a:t>
            </a:r>
            <a:r>
              <a:rPr lang="en-US" sz="2400" dirty="0" smtClean="0">
                <a:latin typeface="Signika" pitchFamily="50" charset="0"/>
              </a:rPr>
              <a:t>(</a:t>
            </a:r>
            <a:r>
              <a:rPr lang="en-US" sz="2400" dirty="0" err="1" smtClean="0">
                <a:latin typeface="Signika" pitchFamily="50" charset="0"/>
              </a:rPr>
              <a:t>tiga</a:t>
            </a:r>
            <a:r>
              <a:rPr lang="en-US" sz="2400" dirty="0">
                <a:latin typeface="Signika" pitchFamily="50" charset="0"/>
              </a:rPr>
              <a:t>) </a:t>
            </a:r>
            <a:r>
              <a:rPr lang="en-US" sz="2400" dirty="0" err="1">
                <a:latin typeface="Signika" pitchFamily="50" charset="0"/>
              </a:rPr>
              <a:t>dimensi</a:t>
            </a:r>
            <a:r>
              <a:rPr lang="en-US" sz="2400" dirty="0">
                <a:latin typeface="Signika" pitchFamily="50" charset="0"/>
              </a:rPr>
              <a:t>, </a:t>
            </a:r>
            <a:r>
              <a:rPr lang="en-US" sz="2400" dirty="0" err="1">
                <a:latin typeface="Signika" pitchFamily="50" charset="0"/>
              </a:rPr>
              <a:t>suara</a:t>
            </a:r>
            <a:r>
              <a:rPr lang="en-US" sz="2400" dirty="0">
                <a:latin typeface="Signika" pitchFamily="50" charset="0"/>
              </a:rPr>
              <a:t>, hologram, 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kombinasi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dari</a:t>
            </a:r>
            <a:r>
              <a:rPr lang="en-US" sz="2400" dirty="0">
                <a:latin typeface="Signika" pitchFamily="50" charset="0"/>
              </a:rPr>
              <a:t> 2 (</a:t>
            </a:r>
            <a:r>
              <a:rPr lang="en-US" sz="2400" dirty="0" err="1">
                <a:latin typeface="Signika" pitchFamily="50" charset="0"/>
              </a:rPr>
              <a:t>dua</a:t>
            </a:r>
            <a:r>
              <a:rPr lang="en-US" sz="2400" dirty="0">
                <a:latin typeface="Signika" pitchFamily="50" charset="0"/>
              </a:rPr>
              <a:t>) 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lebih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unsur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tersebut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untuk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membedakan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barang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dan</a:t>
            </a:r>
            <a:r>
              <a:rPr lang="en-US" sz="2400" dirty="0">
                <a:latin typeface="Signika" pitchFamily="50" charset="0"/>
              </a:rPr>
              <a:t>/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jasa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diproduksi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oleh</a:t>
            </a:r>
            <a:r>
              <a:rPr lang="en-US" sz="2400" dirty="0">
                <a:latin typeface="Signika" pitchFamily="50" charset="0"/>
              </a:rPr>
              <a:t> orang 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badan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hukum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dalam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kegiatan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perdagangan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barang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dan</a:t>
            </a:r>
            <a:r>
              <a:rPr lang="en-US" sz="2400" dirty="0">
                <a:latin typeface="Signika" pitchFamily="50" charset="0"/>
              </a:rPr>
              <a:t>/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jasa</a:t>
            </a:r>
            <a:r>
              <a:rPr lang="en-US" sz="2400" dirty="0">
                <a:latin typeface="Signika" pitchFamily="50" charset="0"/>
              </a:rPr>
              <a:t>.</a:t>
            </a:r>
          </a:p>
          <a:p>
            <a:r>
              <a:rPr lang="en-US" sz="2400" dirty="0" err="1" smtClean="0">
                <a:latin typeface="Signika" pitchFamily="50" charset="0"/>
              </a:rPr>
              <a:t>Merek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terdaftar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mendapatkan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perlindungan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hukum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untuk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jangka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waktu</a:t>
            </a:r>
            <a:r>
              <a:rPr lang="en-US" sz="2400" dirty="0">
                <a:latin typeface="Signika" pitchFamily="50" charset="0"/>
              </a:rPr>
              <a:t> 10 </a:t>
            </a:r>
            <a:r>
              <a:rPr lang="en-US" sz="2400" dirty="0" err="1">
                <a:latin typeface="Signika" pitchFamily="50" charset="0"/>
              </a:rPr>
              <a:t>tahun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sejak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tanggal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penerimaan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permohonan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pendaftaran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Merek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bersangkutan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jangka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waktu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perlindungan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itu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dapat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diperpanjang</a:t>
            </a:r>
            <a:endParaRPr lang="en-US" sz="2400" dirty="0">
              <a:latin typeface="Signika" pitchFamily="50" charset="0"/>
            </a:endParaRPr>
          </a:p>
          <a:p>
            <a:endParaRPr lang="en-US" sz="2400" dirty="0">
              <a:latin typeface="Signika" pitchFamily="50" charset="0"/>
            </a:endParaRPr>
          </a:p>
          <a:p>
            <a:endParaRPr lang="en-US" sz="2400" dirty="0">
              <a:latin typeface="Signika" pitchFamily="50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41928" y="982886"/>
            <a:ext cx="9744637" cy="809251"/>
          </a:xfrm>
        </p:spPr>
        <p:txBody>
          <a:bodyPr>
            <a:normAutofit/>
          </a:bodyPr>
          <a:lstStyle/>
          <a:p>
            <a:r>
              <a:rPr lang="en-US" sz="4000" dirty="0" err="1"/>
              <a:t>Hak</a:t>
            </a:r>
            <a:r>
              <a:rPr lang="en-US" sz="4000" dirty="0"/>
              <a:t> </a:t>
            </a:r>
            <a:r>
              <a:rPr lang="en-US" sz="4000" dirty="0" err="1"/>
              <a:t>Kekayaan</a:t>
            </a:r>
            <a:r>
              <a:rPr lang="en-US" sz="4000" dirty="0"/>
              <a:t> </a:t>
            </a:r>
            <a:r>
              <a:rPr lang="en-US" sz="4000" dirty="0" err="1" smtClean="0"/>
              <a:t>Intelektual</a:t>
            </a:r>
            <a:r>
              <a:rPr lang="en-US" sz="4000" dirty="0" smtClean="0"/>
              <a:t> - </a:t>
            </a:r>
            <a:r>
              <a:rPr lang="en-US" sz="4000" dirty="0" err="1" smtClean="0"/>
              <a:t>Merek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68675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latin typeface="Signika" pitchFamily="50" charset="0"/>
              </a:rPr>
              <a:t>Pendaftaran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Merek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berfungsi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sebagai</a:t>
            </a:r>
            <a:r>
              <a:rPr lang="en-US" sz="2400" dirty="0">
                <a:latin typeface="Signika" pitchFamily="50" charset="0"/>
              </a:rPr>
              <a:t>:</a:t>
            </a:r>
          </a:p>
          <a:p>
            <a:pPr lvl="1"/>
            <a:r>
              <a:rPr lang="en-US" sz="2400" dirty="0" err="1">
                <a:latin typeface="Signika" pitchFamily="50" charset="0"/>
              </a:rPr>
              <a:t>Alat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bukti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bagi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pemilik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berhak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atas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Merek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didaftarkan</a:t>
            </a:r>
            <a:r>
              <a:rPr lang="en-US" sz="2400" dirty="0">
                <a:latin typeface="Signika" pitchFamily="50" charset="0"/>
              </a:rPr>
              <a:t>;</a:t>
            </a:r>
          </a:p>
          <a:p>
            <a:pPr lvl="1"/>
            <a:r>
              <a:rPr lang="en-US" sz="2400" dirty="0" err="1">
                <a:latin typeface="Signika" pitchFamily="50" charset="0"/>
              </a:rPr>
              <a:t>Dasar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penolakan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terhadap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Merek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sama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keseluruhan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sama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pada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pokoknya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dimohonkan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pendaftaran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oleh</a:t>
            </a:r>
            <a:r>
              <a:rPr lang="en-US" sz="2400" dirty="0">
                <a:latin typeface="Signika" pitchFamily="50" charset="0"/>
              </a:rPr>
              <a:t> orang lain </a:t>
            </a:r>
            <a:r>
              <a:rPr lang="en-US" sz="2400" dirty="0" err="1">
                <a:latin typeface="Signika" pitchFamily="50" charset="0"/>
              </a:rPr>
              <a:t>untuk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barang</a:t>
            </a:r>
            <a:r>
              <a:rPr lang="en-US" sz="2400" dirty="0">
                <a:latin typeface="Signika" pitchFamily="50" charset="0"/>
              </a:rPr>
              <a:t>/</a:t>
            </a:r>
            <a:r>
              <a:rPr lang="en-US" sz="2400" dirty="0" err="1">
                <a:latin typeface="Signika" pitchFamily="50" charset="0"/>
              </a:rPr>
              <a:t>jasa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sejenisnya</a:t>
            </a:r>
            <a:r>
              <a:rPr lang="en-US" sz="2400" dirty="0">
                <a:latin typeface="Signika" pitchFamily="50" charset="0"/>
              </a:rPr>
              <a:t>;</a:t>
            </a:r>
          </a:p>
          <a:p>
            <a:pPr lvl="1"/>
            <a:r>
              <a:rPr lang="en-US" sz="2400" dirty="0" err="1">
                <a:latin typeface="Signika" pitchFamily="50" charset="0"/>
              </a:rPr>
              <a:t>Dasar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untuk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mencegah</a:t>
            </a:r>
            <a:r>
              <a:rPr lang="en-US" sz="2400" dirty="0">
                <a:latin typeface="Signika" pitchFamily="50" charset="0"/>
              </a:rPr>
              <a:t> orang lain </a:t>
            </a:r>
            <a:r>
              <a:rPr lang="en-US" sz="2400" dirty="0" err="1">
                <a:latin typeface="Signika" pitchFamily="50" charset="0"/>
              </a:rPr>
              <a:t>memakai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Merek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sama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keseluruhan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atau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sama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pada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pokoknya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dalam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 smtClean="0">
                <a:latin typeface="Signika" pitchFamily="50" charset="0"/>
              </a:rPr>
              <a:t>peredaran</a:t>
            </a:r>
            <a:r>
              <a:rPr lang="en-US" sz="2400" dirty="0" smtClean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untuk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barang</a:t>
            </a:r>
            <a:r>
              <a:rPr lang="en-US" sz="2400" dirty="0">
                <a:latin typeface="Signika" pitchFamily="50" charset="0"/>
              </a:rPr>
              <a:t>/</a:t>
            </a:r>
            <a:r>
              <a:rPr lang="en-US" sz="2400" dirty="0" err="1">
                <a:latin typeface="Signika" pitchFamily="50" charset="0"/>
              </a:rPr>
              <a:t>jasa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sejenisnya</a:t>
            </a:r>
            <a:r>
              <a:rPr lang="en-US" sz="2400" dirty="0">
                <a:latin typeface="Signika" pitchFamily="50" charset="0"/>
              </a:rPr>
              <a:t>.</a:t>
            </a:r>
          </a:p>
          <a:p>
            <a:endParaRPr lang="en-US" sz="2400" dirty="0">
              <a:latin typeface="Signika" pitchFamily="50" charset="0"/>
            </a:endParaRPr>
          </a:p>
          <a:p>
            <a:pPr marL="0" indent="0">
              <a:buNone/>
            </a:pPr>
            <a:endParaRPr lang="en-US" sz="2400" dirty="0">
              <a:latin typeface="Signika" pitchFamily="50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41928" y="982886"/>
            <a:ext cx="9744637" cy="809251"/>
          </a:xfrm>
        </p:spPr>
        <p:txBody>
          <a:bodyPr>
            <a:normAutofit/>
          </a:bodyPr>
          <a:lstStyle/>
          <a:p>
            <a:r>
              <a:rPr lang="en-US" sz="4000" dirty="0" err="1"/>
              <a:t>Hak</a:t>
            </a:r>
            <a:r>
              <a:rPr lang="en-US" sz="4000" dirty="0"/>
              <a:t> </a:t>
            </a:r>
            <a:r>
              <a:rPr lang="en-US" sz="4000" dirty="0" err="1"/>
              <a:t>Kekayaan</a:t>
            </a:r>
            <a:r>
              <a:rPr lang="en-US" sz="4000" dirty="0"/>
              <a:t> </a:t>
            </a:r>
            <a:r>
              <a:rPr lang="en-US" sz="4000" dirty="0" err="1" smtClean="0"/>
              <a:t>Intelektual</a:t>
            </a:r>
            <a:r>
              <a:rPr lang="en-US" sz="4000" dirty="0" smtClean="0"/>
              <a:t> - </a:t>
            </a:r>
            <a:r>
              <a:rPr lang="en-US" sz="4000" dirty="0" err="1" smtClean="0"/>
              <a:t>Merek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latin typeface="Signika" pitchFamily="50" charset="0"/>
              </a:rPr>
              <a:t>Desain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Industri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adalah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suatu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kreasi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tentang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bentuk</a:t>
            </a:r>
            <a:r>
              <a:rPr lang="en-US" sz="2400" dirty="0">
                <a:latin typeface="Signika" pitchFamily="50" charset="0"/>
              </a:rPr>
              <a:t>, </a:t>
            </a:r>
            <a:r>
              <a:rPr lang="en-US" sz="2400" dirty="0" err="1">
                <a:latin typeface="Signika" pitchFamily="50" charset="0"/>
              </a:rPr>
              <a:t>konfigurasi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komposisi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garis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warna</a:t>
            </a:r>
            <a:r>
              <a:rPr lang="en-US" sz="2400" dirty="0">
                <a:latin typeface="Signika" pitchFamily="50" charset="0"/>
              </a:rPr>
              <a:t>, 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garis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warna</a:t>
            </a:r>
            <a:r>
              <a:rPr lang="en-US" sz="2400" dirty="0">
                <a:latin typeface="Signika" pitchFamily="50" charset="0"/>
              </a:rPr>
              <a:t>, 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gabungan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daripadanya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berbentuk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tiga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dimensi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dua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dimensi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memberikan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kesan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estetis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dapat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diwujudkan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dalam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pola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tiga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dimensi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dua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dimensi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serta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dapat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dipakai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untuk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menghasilkan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suatu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produk</a:t>
            </a:r>
            <a:r>
              <a:rPr lang="en-US" sz="2400" dirty="0">
                <a:latin typeface="Signika" pitchFamily="50" charset="0"/>
              </a:rPr>
              <a:t>, </a:t>
            </a:r>
            <a:r>
              <a:rPr lang="en-US" sz="2400" dirty="0" err="1">
                <a:latin typeface="Signika" pitchFamily="50" charset="0"/>
              </a:rPr>
              <a:t>barang</a:t>
            </a:r>
            <a:r>
              <a:rPr lang="en-US" sz="2400" dirty="0">
                <a:latin typeface="Signika" pitchFamily="50" charset="0"/>
              </a:rPr>
              <a:t>, </a:t>
            </a:r>
            <a:r>
              <a:rPr lang="en-US" sz="2400" dirty="0" err="1">
                <a:latin typeface="Signika" pitchFamily="50" charset="0"/>
              </a:rPr>
              <a:t>komoditas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industri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kerajinan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tangan</a:t>
            </a:r>
            <a:r>
              <a:rPr lang="en-US" sz="2400" dirty="0">
                <a:latin typeface="Signika" pitchFamily="50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sz="2400" dirty="0">
              <a:latin typeface="Signika" pitchFamily="50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41928" y="982886"/>
            <a:ext cx="9744637" cy="809251"/>
          </a:xfrm>
        </p:spPr>
        <p:txBody>
          <a:bodyPr>
            <a:normAutofit/>
          </a:bodyPr>
          <a:lstStyle/>
          <a:p>
            <a:r>
              <a:rPr lang="en-US" sz="4000" dirty="0" err="1"/>
              <a:t>Hak</a:t>
            </a:r>
            <a:r>
              <a:rPr lang="en-US" sz="4000" dirty="0"/>
              <a:t> </a:t>
            </a:r>
            <a:r>
              <a:rPr lang="en-US" sz="4000" dirty="0" err="1"/>
              <a:t>Kekayaan</a:t>
            </a:r>
            <a:r>
              <a:rPr lang="en-US" sz="4000" dirty="0"/>
              <a:t> </a:t>
            </a:r>
            <a:r>
              <a:rPr lang="en-US" sz="4000" dirty="0" err="1" smtClean="0"/>
              <a:t>Intelektual</a:t>
            </a:r>
            <a:r>
              <a:rPr lang="en-US" sz="4000" dirty="0" smtClean="0"/>
              <a:t> – </a:t>
            </a:r>
            <a:r>
              <a:rPr lang="en-US" sz="4000" dirty="0" err="1" smtClean="0"/>
              <a:t>Desain</a:t>
            </a:r>
            <a:r>
              <a:rPr lang="en-US" sz="4000" dirty="0" smtClean="0"/>
              <a:t> </a:t>
            </a:r>
            <a:r>
              <a:rPr lang="en-US" sz="4000" dirty="0" err="1" smtClean="0"/>
              <a:t>Industri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9688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latin typeface="Signika" pitchFamily="50" charset="0"/>
              </a:rPr>
              <a:t>Desain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Industri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dapat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didaftarkan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jika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Desain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Industri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tersebut</a:t>
            </a:r>
            <a:r>
              <a:rPr lang="en-US" sz="2400" dirty="0">
                <a:latin typeface="Signika" pitchFamily="50" charset="0"/>
              </a:rPr>
              <a:t>:</a:t>
            </a:r>
          </a:p>
          <a:p>
            <a:pPr lvl="1"/>
            <a:r>
              <a:rPr lang="en-US" sz="2400" dirty="0" err="1">
                <a:latin typeface="Signika" pitchFamily="50" charset="0"/>
              </a:rPr>
              <a:t>Baru</a:t>
            </a:r>
            <a:r>
              <a:rPr lang="en-US" sz="2400" dirty="0">
                <a:latin typeface="Signika" pitchFamily="50" charset="0"/>
              </a:rPr>
              <a:t>, </a:t>
            </a:r>
            <a:r>
              <a:rPr lang="en-US" sz="2400" dirty="0" err="1">
                <a:latin typeface="Signika" pitchFamily="50" charset="0"/>
              </a:rPr>
              <a:t>apabila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pada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tanggal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penerimaan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permohonan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pendaftaran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Desain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Industri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tersebut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tidak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sama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dengan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pengungkapan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Desain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Industri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telah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ada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sebelumnya</a:t>
            </a:r>
            <a:r>
              <a:rPr lang="en-US" sz="2400" dirty="0">
                <a:latin typeface="Signika" pitchFamily="50" charset="0"/>
              </a:rPr>
              <a:t>;</a:t>
            </a:r>
          </a:p>
          <a:p>
            <a:pPr lvl="1"/>
            <a:r>
              <a:rPr lang="en-US" sz="2400" dirty="0" err="1">
                <a:latin typeface="Signika" pitchFamily="50" charset="0"/>
              </a:rPr>
              <a:t>Tidak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bertentangan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dengan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peraturan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perundang-undangan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berlaku</a:t>
            </a:r>
            <a:r>
              <a:rPr lang="en-US" sz="2400" dirty="0">
                <a:latin typeface="Signika" pitchFamily="50" charset="0"/>
              </a:rPr>
              <a:t>, </a:t>
            </a:r>
            <a:r>
              <a:rPr lang="en-US" sz="2400" dirty="0" err="1">
                <a:latin typeface="Signika" pitchFamily="50" charset="0"/>
              </a:rPr>
              <a:t>ketertiban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umum</a:t>
            </a:r>
            <a:r>
              <a:rPr lang="en-US" sz="2400" dirty="0">
                <a:latin typeface="Signika" pitchFamily="50" charset="0"/>
              </a:rPr>
              <a:t>, agama, 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kesusilaan</a:t>
            </a:r>
            <a:endParaRPr lang="en-US" sz="2400" dirty="0">
              <a:latin typeface="Signika" pitchFamily="50" charset="0"/>
            </a:endParaRPr>
          </a:p>
          <a:p>
            <a:r>
              <a:rPr lang="en-US" sz="2400" dirty="0" err="1">
                <a:latin typeface="Signika" pitchFamily="50" charset="0"/>
              </a:rPr>
              <a:t>Desain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Industri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terdaftar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mendapatkan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perlindungan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hukum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untuk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jangka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waktu</a:t>
            </a:r>
            <a:r>
              <a:rPr lang="en-US" sz="2400" dirty="0">
                <a:latin typeface="Signika" pitchFamily="50" charset="0"/>
              </a:rPr>
              <a:t> 10 </a:t>
            </a:r>
            <a:r>
              <a:rPr lang="en-US" sz="2400" dirty="0" err="1">
                <a:latin typeface="Signika" pitchFamily="50" charset="0"/>
              </a:rPr>
              <a:t>tahun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sejak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tanggal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penerimaan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permohonan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pendaftaran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Desain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Industri</a:t>
            </a:r>
            <a:r>
              <a:rPr lang="en-US" sz="2400" dirty="0">
                <a:latin typeface="Signika" pitchFamily="50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sz="2400" dirty="0">
              <a:latin typeface="Signika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41928" y="982886"/>
            <a:ext cx="9744637" cy="809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Hak</a:t>
            </a:r>
            <a:r>
              <a:rPr lang="en-US" sz="4000" dirty="0" smtClean="0"/>
              <a:t> </a:t>
            </a:r>
            <a:r>
              <a:rPr lang="en-US" sz="4000" dirty="0" err="1" smtClean="0"/>
              <a:t>Kekayaan</a:t>
            </a:r>
            <a:r>
              <a:rPr lang="en-US" sz="4000" dirty="0" smtClean="0"/>
              <a:t> </a:t>
            </a:r>
            <a:r>
              <a:rPr lang="en-US" sz="4000" dirty="0" err="1" smtClean="0"/>
              <a:t>Intelektual</a:t>
            </a:r>
            <a:r>
              <a:rPr lang="en-US" sz="4000" dirty="0" smtClean="0"/>
              <a:t> – </a:t>
            </a:r>
            <a:r>
              <a:rPr lang="en-US" sz="4000" dirty="0" err="1" smtClean="0"/>
              <a:t>Desain</a:t>
            </a:r>
            <a:r>
              <a:rPr lang="en-US" sz="4000" dirty="0" smtClean="0"/>
              <a:t> </a:t>
            </a:r>
            <a:r>
              <a:rPr lang="en-US" sz="4000" dirty="0" err="1" smtClean="0"/>
              <a:t>Industri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9688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7" y="1952822"/>
            <a:ext cx="9744637" cy="2976563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Signika" pitchFamily="50" charset="0"/>
              </a:rPr>
              <a:t>Rahasia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Dagang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adalah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informasi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tidak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diketahui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oleh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umum</a:t>
            </a:r>
            <a:r>
              <a:rPr lang="en-US" sz="2400" dirty="0">
                <a:latin typeface="Signika" pitchFamily="50" charset="0"/>
              </a:rPr>
              <a:t> di </a:t>
            </a:r>
            <a:r>
              <a:rPr lang="en-US" sz="2400" dirty="0" err="1">
                <a:latin typeface="Signika" pitchFamily="50" charset="0"/>
              </a:rPr>
              <a:t>bidang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teknologi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dan</a:t>
            </a:r>
            <a:r>
              <a:rPr lang="en-US" sz="2400" dirty="0">
                <a:latin typeface="Signika" pitchFamily="50" charset="0"/>
              </a:rPr>
              <a:t>/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bisnis</a:t>
            </a:r>
            <a:r>
              <a:rPr lang="en-US" sz="2400" dirty="0">
                <a:latin typeface="Signika" pitchFamily="50" charset="0"/>
              </a:rPr>
              <a:t>, </a:t>
            </a:r>
            <a:r>
              <a:rPr lang="en-US" sz="2400" dirty="0" err="1">
                <a:latin typeface="Signika" pitchFamily="50" charset="0"/>
              </a:rPr>
              <a:t>mempunyai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nilai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ekonomi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karena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berguna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dalam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kegiatan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usaha</a:t>
            </a:r>
            <a:r>
              <a:rPr lang="en-US" sz="2400" dirty="0">
                <a:latin typeface="Signika" pitchFamily="50" charset="0"/>
              </a:rPr>
              <a:t>, </a:t>
            </a:r>
            <a:r>
              <a:rPr lang="en-US" sz="2400" dirty="0" err="1">
                <a:latin typeface="Signika" pitchFamily="50" charset="0"/>
              </a:rPr>
              <a:t>dan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dijaga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kerahasiaannya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oleh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pemilik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Rahasia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Dagang</a:t>
            </a:r>
            <a:r>
              <a:rPr lang="en-US" sz="2400" dirty="0">
                <a:latin typeface="Signika" pitchFamily="50" charset="0"/>
              </a:rPr>
              <a:t>.</a:t>
            </a:r>
          </a:p>
          <a:p>
            <a:r>
              <a:rPr lang="en-US" sz="2400" dirty="0" err="1">
                <a:latin typeface="Signika" pitchFamily="50" charset="0"/>
              </a:rPr>
              <a:t>Lingkup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perlindungan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Rahasia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Dagang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meliputi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metode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produksi</a:t>
            </a:r>
            <a:r>
              <a:rPr lang="en-US" sz="2400" dirty="0">
                <a:latin typeface="Signika" pitchFamily="50" charset="0"/>
              </a:rPr>
              <a:t>, </a:t>
            </a:r>
            <a:r>
              <a:rPr lang="en-US" sz="2400" dirty="0" err="1">
                <a:latin typeface="Signika" pitchFamily="50" charset="0"/>
              </a:rPr>
              <a:t>metode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pengolahan</a:t>
            </a:r>
            <a:r>
              <a:rPr lang="en-US" sz="2400" dirty="0">
                <a:latin typeface="Signika" pitchFamily="50" charset="0"/>
              </a:rPr>
              <a:t>, </a:t>
            </a:r>
            <a:r>
              <a:rPr lang="en-US" sz="2400" dirty="0" err="1">
                <a:latin typeface="Signika" pitchFamily="50" charset="0"/>
              </a:rPr>
              <a:t>metode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penjualan</a:t>
            </a:r>
            <a:r>
              <a:rPr lang="en-US" sz="2400" dirty="0">
                <a:latin typeface="Signika" pitchFamily="50" charset="0"/>
              </a:rPr>
              <a:t>, 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informasi</a:t>
            </a:r>
            <a:r>
              <a:rPr lang="en-US" sz="2400" dirty="0">
                <a:latin typeface="Signika" pitchFamily="50" charset="0"/>
              </a:rPr>
              <a:t> lain di </a:t>
            </a:r>
            <a:r>
              <a:rPr lang="en-US" sz="2400" dirty="0" err="1">
                <a:latin typeface="Signika" pitchFamily="50" charset="0"/>
              </a:rPr>
              <a:t>bidang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teknologi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dan</a:t>
            </a:r>
            <a:r>
              <a:rPr lang="en-US" sz="2400" dirty="0">
                <a:latin typeface="Signika" pitchFamily="50" charset="0"/>
              </a:rPr>
              <a:t>/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bisnis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memiliki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nilai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ekonomi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tidak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diketahui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oleh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masyarakat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umum</a:t>
            </a:r>
            <a:r>
              <a:rPr lang="en-US" sz="2400" dirty="0">
                <a:latin typeface="Signika" pitchFamily="50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Signika" pitchFamily="50" charset="0"/>
              </a:rPr>
              <a:t/>
            </a:r>
            <a:br>
              <a:rPr lang="en-US" sz="2400" dirty="0">
                <a:latin typeface="Signika" pitchFamily="50" charset="0"/>
              </a:rPr>
            </a:br>
            <a:endParaRPr lang="en-US" sz="2400" dirty="0">
              <a:latin typeface="Signika" pitchFamily="50" charset="0"/>
            </a:endParaRPr>
          </a:p>
          <a:p>
            <a:pPr>
              <a:buFont typeface="Wingdings" pitchFamily="2" charset="2"/>
              <a:buChar char="q"/>
            </a:pPr>
            <a:endParaRPr lang="en-US" sz="2400" dirty="0">
              <a:latin typeface="Signika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41928" y="982886"/>
            <a:ext cx="9744637" cy="809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Hak</a:t>
            </a:r>
            <a:r>
              <a:rPr lang="en-US" sz="4000" dirty="0" smtClean="0"/>
              <a:t> </a:t>
            </a:r>
            <a:r>
              <a:rPr lang="en-US" sz="4000" dirty="0" err="1" smtClean="0"/>
              <a:t>Kekayaan</a:t>
            </a:r>
            <a:r>
              <a:rPr lang="en-US" sz="4000" dirty="0" smtClean="0"/>
              <a:t> </a:t>
            </a:r>
            <a:r>
              <a:rPr lang="en-US" sz="4000" dirty="0" err="1" smtClean="0"/>
              <a:t>Intelektual</a:t>
            </a:r>
            <a:r>
              <a:rPr lang="en-US" sz="4000" dirty="0" smtClean="0"/>
              <a:t> – </a:t>
            </a:r>
            <a:r>
              <a:rPr lang="en-US" sz="4000" dirty="0" err="1" smtClean="0"/>
              <a:t>Rahasia</a:t>
            </a:r>
            <a:r>
              <a:rPr lang="en-US" sz="4000" dirty="0" smtClean="0"/>
              <a:t> </a:t>
            </a:r>
            <a:r>
              <a:rPr lang="en-US" sz="4000" dirty="0" err="1" smtClean="0"/>
              <a:t>Dagang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8280" y="1884579"/>
            <a:ext cx="9744637" cy="2976563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Signika" pitchFamily="50" charset="0"/>
              </a:rPr>
              <a:t>Pelanggaran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Rahasia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Dagang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terjadi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apabila</a:t>
            </a:r>
            <a:r>
              <a:rPr lang="en-US" sz="2400" dirty="0">
                <a:latin typeface="Signika" pitchFamily="50" charset="0"/>
              </a:rPr>
              <a:t>:</a:t>
            </a:r>
          </a:p>
          <a:p>
            <a:pPr lvl="1"/>
            <a:r>
              <a:rPr lang="en-US" sz="2400" dirty="0" err="1">
                <a:latin typeface="Signika" pitchFamily="50" charset="0"/>
              </a:rPr>
              <a:t>seseorang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dengan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sengaja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mengungkapkan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Rahasia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Dagang</a:t>
            </a:r>
            <a:r>
              <a:rPr lang="en-US" sz="2400" dirty="0">
                <a:latin typeface="Signika" pitchFamily="50" charset="0"/>
              </a:rPr>
              <a:t>, </a:t>
            </a:r>
            <a:r>
              <a:rPr lang="en-US" sz="2400" dirty="0" err="1">
                <a:latin typeface="Signika" pitchFamily="50" charset="0"/>
              </a:rPr>
              <a:t>mengingkari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kesepakatan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mengingkari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kewajiban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tertulis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tidak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tertulis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untuk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menjaga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Rahasia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Dagang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bersangkutan</a:t>
            </a:r>
            <a:r>
              <a:rPr lang="en-US" sz="2400" dirty="0">
                <a:latin typeface="Signika" pitchFamily="50" charset="0"/>
              </a:rPr>
              <a:t>;</a:t>
            </a:r>
          </a:p>
          <a:p>
            <a:pPr lvl="1"/>
            <a:r>
              <a:rPr lang="en-US" sz="2400" dirty="0" err="1">
                <a:latin typeface="Signika" pitchFamily="50" charset="0"/>
              </a:rPr>
              <a:t>seseorang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memperoleh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menguasai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Rahasia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Dagang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dengan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cara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bertentangan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dengan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peraturan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perundang-undangan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berlaku</a:t>
            </a:r>
            <a:r>
              <a:rPr lang="en-US" sz="2400" dirty="0">
                <a:latin typeface="Signika" pitchFamily="50" charset="0"/>
              </a:rPr>
              <a:t>.</a:t>
            </a:r>
          </a:p>
          <a:p>
            <a:endParaRPr lang="en-US" sz="2400" dirty="0">
              <a:latin typeface="Signika" pitchFamily="50" charset="0"/>
            </a:endParaRPr>
          </a:p>
          <a:p>
            <a:endParaRPr lang="en-US" sz="2400" dirty="0">
              <a:latin typeface="Signika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41928" y="982886"/>
            <a:ext cx="9744637" cy="809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Hak</a:t>
            </a:r>
            <a:r>
              <a:rPr lang="en-US" sz="4000" dirty="0" smtClean="0"/>
              <a:t> </a:t>
            </a:r>
            <a:r>
              <a:rPr lang="en-US" sz="4000" dirty="0" err="1" smtClean="0"/>
              <a:t>Kekayaan</a:t>
            </a:r>
            <a:r>
              <a:rPr lang="en-US" sz="4000" dirty="0" smtClean="0"/>
              <a:t> </a:t>
            </a:r>
            <a:r>
              <a:rPr lang="en-US" sz="4000" dirty="0" err="1" smtClean="0"/>
              <a:t>Intelektual</a:t>
            </a:r>
            <a:r>
              <a:rPr lang="en-US" sz="4000" dirty="0" smtClean="0"/>
              <a:t> – </a:t>
            </a:r>
            <a:r>
              <a:rPr lang="en-US" sz="4000" dirty="0" err="1" smtClean="0"/>
              <a:t>Rahasia</a:t>
            </a:r>
            <a:r>
              <a:rPr lang="en-US" sz="4000" dirty="0" smtClean="0"/>
              <a:t> </a:t>
            </a:r>
            <a:r>
              <a:rPr lang="en-US" sz="4000" dirty="0" err="1" smtClean="0"/>
              <a:t>Dagang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20516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575" y="2212131"/>
            <a:ext cx="9744637" cy="2976563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Signika" pitchFamily="50" charset="0"/>
              </a:rPr>
              <a:t>Sirkuit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terpadu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adalah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suatu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produk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dalam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bentuk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jadi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setengah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jadi</a:t>
            </a:r>
            <a:r>
              <a:rPr lang="en-US" sz="2400" dirty="0">
                <a:latin typeface="Signika" pitchFamily="50" charset="0"/>
              </a:rPr>
              <a:t>, yang di </a:t>
            </a:r>
            <a:r>
              <a:rPr lang="en-US" sz="2400" dirty="0" err="1">
                <a:latin typeface="Signika" pitchFamily="50" charset="0"/>
              </a:rPr>
              <a:t>dalamnya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terdapat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berbagai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elemen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sekurang-kurangnya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satu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dari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elemen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tersebut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adalah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elemen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aktif</a:t>
            </a:r>
            <a:r>
              <a:rPr lang="en-US" sz="2400" dirty="0">
                <a:latin typeface="Signika" pitchFamily="50" charset="0"/>
              </a:rPr>
              <a:t>, yang </a:t>
            </a:r>
            <a:r>
              <a:rPr lang="en-US" sz="2400" dirty="0" err="1">
                <a:latin typeface="Signika" pitchFamily="50" charset="0"/>
              </a:rPr>
              <a:t>sebagian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seluruhnya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saling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berkaitan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serta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dibentuk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secara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terpadu</a:t>
            </a:r>
            <a:r>
              <a:rPr lang="en-US" sz="2400" dirty="0">
                <a:latin typeface="Signika" pitchFamily="50" charset="0"/>
              </a:rPr>
              <a:t> di </a:t>
            </a:r>
            <a:r>
              <a:rPr lang="en-US" sz="2400" dirty="0" err="1">
                <a:latin typeface="Signika" pitchFamily="50" charset="0"/>
              </a:rPr>
              <a:t>dalam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sebuah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bahan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semikonduktor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untuk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menghasilkan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fungsi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elektronik</a:t>
            </a:r>
            <a:r>
              <a:rPr lang="en-US" sz="2400" dirty="0">
                <a:latin typeface="Signika" pitchFamily="50" charset="0"/>
              </a:rPr>
              <a:t>.</a:t>
            </a:r>
          </a:p>
          <a:p>
            <a:endParaRPr lang="en-US" sz="2400" dirty="0">
              <a:latin typeface="Signika" pitchFamily="50" charset="0"/>
            </a:endParaRPr>
          </a:p>
          <a:p>
            <a:pPr marL="0" indent="0">
              <a:buNone/>
            </a:pPr>
            <a:endParaRPr lang="en-US" sz="2400" dirty="0">
              <a:latin typeface="Signika" pitchFamily="50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 fontScale="90000"/>
          </a:bodyPr>
          <a:lstStyle/>
          <a:p>
            <a:r>
              <a:rPr lang="en-US" sz="4400" dirty="0" err="1" smtClean="0"/>
              <a:t>Hak</a:t>
            </a:r>
            <a:r>
              <a:rPr lang="en-US" sz="4400" dirty="0" smtClean="0"/>
              <a:t> </a:t>
            </a:r>
            <a:r>
              <a:rPr lang="en-US" sz="4400" dirty="0" err="1" smtClean="0"/>
              <a:t>Kekayaan</a:t>
            </a:r>
            <a:r>
              <a:rPr lang="en-US" sz="4400" dirty="0" smtClean="0"/>
              <a:t> </a:t>
            </a:r>
            <a:r>
              <a:rPr lang="en-US" sz="4400" dirty="0" err="1" smtClean="0"/>
              <a:t>Intelektual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err="1" smtClean="0"/>
              <a:t>Desain</a:t>
            </a:r>
            <a:r>
              <a:rPr lang="en-US" sz="4400" dirty="0" smtClean="0"/>
              <a:t> </a:t>
            </a:r>
            <a:r>
              <a:rPr lang="en-US" sz="4400" dirty="0"/>
              <a:t>Tata </a:t>
            </a:r>
            <a:r>
              <a:rPr lang="en-US" sz="4400" dirty="0" err="1"/>
              <a:t>Letak</a:t>
            </a:r>
            <a:r>
              <a:rPr lang="en-US" sz="4400" dirty="0"/>
              <a:t> </a:t>
            </a:r>
            <a:r>
              <a:rPr lang="en-US" sz="4400" dirty="0" err="1"/>
              <a:t>Sirkuit</a:t>
            </a:r>
            <a:r>
              <a:rPr lang="en-US" sz="4400" dirty="0"/>
              <a:t> </a:t>
            </a:r>
            <a:r>
              <a:rPr lang="en-US" sz="4400" dirty="0" err="1"/>
              <a:t>Terpadu</a:t>
            </a:r>
            <a:r>
              <a:rPr lang="en-US" sz="4400" dirty="0"/>
              <a:t> (DTLST)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1528280" y="2184834"/>
            <a:ext cx="9744637" cy="2976563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Signika" pitchFamily="50" charset="0"/>
              </a:rPr>
              <a:t>Desain</a:t>
            </a:r>
            <a:r>
              <a:rPr lang="en-US" sz="2400" dirty="0">
                <a:latin typeface="Signika" pitchFamily="50" charset="0"/>
              </a:rPr>
              <a:t> Tata </a:t>
            </a:r>
            <a:r>
              <a:rPr lang="en-US" sz="2400" dirty="0" err="1">
                <a:latin typeface="Signika" pitchFamily="50" charset="0"/>
              </a:rPr>
              <a:t>Letak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Sirkuit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Terpadu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adalah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kreasi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berupa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rancangan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peletakan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tiga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dimensi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dari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berbagai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elemen</a:t>
            </a:r>
            <a:r>
              <a:rPr lang="en-US" sz="2400" dirty="0">
                <a:latin typeface="Signika" pitchFamily="50" charset="0"/>
              </a:rPr>
              <a:t>, </a:t>
            </a:r>
            <a:r>
              <a:rPr lang="en-US" sz="2400" dirty="0" err="1">
                <a:latin typeface="Signika" pitchFamily="50" charset="0"/>
              </a:rPr>
              <a:t>sekurang-kurangnya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satu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dari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elemen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tersebut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adalah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elemen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aktif</a:t>
            </a:r>
            <a:r>
              <a:rPr lang="en-US" sz="2400" dirty="0">
                <a:latin typeface="Signika" pitchFamily="50" charset="0"/>
              </a:rPr>
              <a:t>, </a:t>
            </a:r>
            <a:r>
              <a:rPr lang="en-US" sz="2400" dirty="0" err="1">
                <a:latin typeface="Signika" pitchFamily="50" charset="0"/>
              </a:rPr>
              <a:t>serta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sebagian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semua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interkoneksi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dalam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suatu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sirkuit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terpadu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peletakan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tiga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dimensi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tersebut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dimaksudkan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untuk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persiapan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pembuatan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sirkuit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terpadu</a:t>
            </a:r>
            <a:r>
              <a:rPr lang="en-US" sz="2400" dirty="0">
                <a:latin typeface="Signika" pitchFamily="50" charset="0"/>
              </a:rPr>
              <a:t>.</a:t>
            </a:r>
          </a:p>
          <a:p>
            <a:r>
              <a:rPr lang="en-US" sz="2400" dirty="0">
                <a:latin typeface="Signika" pitchFamily="50" charset="0"/>
              </a:rPr>
              <a:t>DTLST </a:t>
            </a:r>
            <a:r>
              <a:rPr lang="en-US" sz="2400" dirty="0" err="1">
                <a:latin typeface="Signika" pitchFamily="50" charset="0"/>
              </a:rPr>
              <a:t>dapat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didaftarkan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jika</a:t>
            </a:r>
            <a:r>
              <a:rPr lang="en-US" sz="2400" dirty="0">
                <a:latin typeface="Signika" pitchFamily="50" charset="0"/>
              </a:rPr>
              <a:t> DTLST </a:t>
            </a:r>
            <a:r>
              <a:rPr lang="en-US" sz="2400" dirty="0" err="1">
                <a:latin typeface="Signika" pitchFamily="50" charset="0"/>
              </a:rPr>
              <a:t>tersebut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orisinal</a:t>
            </a:r>
            <a:r>
              <a:rPr lang="en-US" sz="2400" dirty="0">
                <a:latin typeface="Signika" pitchFamily="50" charset="0"/>
              </a:rPr>
              <a:t>, </a:t>
            </a:r>
            <a:r>
              <a:rPr lang="en-US" sz="2400" dirty="0" err="1">
                <a:latin typeface="Signika" pitchFamily="50" charset="0"/>
              </a:rPr>
              <a:t>desain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tersebut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merupakan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hasil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karya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mandiri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pendesain</a:t>
            </a:r>
            <a:r>
              <a:rPr lang="en-US" sz="2400" dirty="0">
                <a:latin typeface="Signika" pitchFamily="50" charset="0"/>
              </a:rPr>
              <a:t>, </a:t>
            </a:r>
            <a:r>
              <a:rPr lang="en-US" sz="2400" dirty="0" err="1">
                <a:latin typeface="Signika" pitchFamily="50" charset="0"/>
              </a:rPr>
              <a:t>dan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pada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saat</a:t>
            </a:r>
            <a:r>
              <a:rPr lang="en-US" sz="2400" dirty="0">
                <a:latin typeface="Signika" pitchFamily="50" charset="0"/>
              </a:rPr>
              <a:t> DTLST </a:t>
            </a:r>
            <a:r>
              <a:rPr lang="en-US" sz="2400" dirty="0" err="1">
                <a:latin typeface="Signika" pitchFamily="50" charset="0"/>
              </a:rPr>
              <a:t>tersebut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dibuat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tidak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merupakan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sesuatu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umum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bagi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para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pendesain</a:t>
            </a:r>
            <a:r>
              <a:rPr lang="en-US" sz="2400" dirty="0">
                <a:latin typeface="Signika" pitchFamily="50" charset="0"/>
              </a:rPr>
              <a:t>.</a:t>
            </a:r>
          </a:p>
          <a:p>
            <a:endParaRPr lang="en-US" sz="2400" dirty="0">
              <a:latin typeface="Signika" pitchFamily="50" charset="0"/>
            </a:endParaRPr>
          </a:p>
          <a:p>
            <a:endParaRPr lang="en-US" sz="2400" dirty="0">
              <a:latin typeface="Signika" pitchFamily="50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 fontScale="90000"/>
          </a:bodyPr>
          <a:lstStyle/>
          <a:p>
            <a:r>
              <a:rPr lang="en-US" sz="4400" dirty="0" err="1" smtClean="0"/>
              <a:t>Hak</a:t>
            </a:r>
            <a:r>
              <a:rPr lang="en-US" sz="4400" dirty="0" smtClean="0"/>
              <a:t> </a:t>
            </a:r>
            <a:r>
              <a:rPr lang="en-US" sz="4400" dirty="0" err="1" smtClean="0"/>
              <a:t>Kekayaan</a:t>
            </a:r>
            <a:r>
              <a:rPr lang="en-US" sz="4400" dirty="0" smtClean="0"/>
              <a:t> </a:t>
            </a:r>
            <a:r>
              <a:rPr lang="en-US" sz="4400" dirty="0" err="1" smtClean="0"/>
              <a:t>Intelektual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err="1" smtClean="0"/>
              <a:t>Desain</a:t>
            </a:r>
            <a:r>
              <a:rPr lang="en-US" sz="4400" dirty="0" smtClean="0"/>
              <a:t> </a:t>
            </a:r>
            <a:r>
              <a:rPr lang="en-US" sz="4400" dirty="0"/>
              <a:t>Tata </a:t>
            </a:r>
            <a:r>
              <a:rPr lang="en-US" sz="4400" dirty="0" err="1"/>
              <a:t>Letak</a:t>
            </a:r>
            <a:r>
              <a:rPr lang="en-US" sz="4400" dirty="0"/>
              <a:t> </a:t>
            </a:r>
            <a:r>
              <a:rPr lang="en-US" sz="4400" dirty="0" err="1"/>
              <a:t>Sirkuit</a:t>
            </a:r>
            <a:r>
              <a:rPr lang="en-US" sz="4400" dirty="0"/>
              <a:t> </a:t>
            </a:r>
            <a:r>
              <a:rPr lang="en-US" sz="4400" dirty="0" err="1"/>
              <a:t>Terpadu</a:t>
            </a:r>
            <a:r>
              <a:rPr lang="en-US" sz="4400" dirty="0"/>
              <a:t> (DTLST)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372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70185"/>
            <a:ext cx="5354172" cy="809251"/>
          </a:xfrm>
        </p:spPr>
        <p:txBody>
          <a:bodyPr>
            <a:noAutofit/>
          </a:bodyPr>
          <a:lstStyle/>
          <a:p>
            <a:r>
              <a:rPr lang="en-ID" sz="5400" baseline="1207" dirty="0" err="1">
                <a:cs typeface="Times New Roman"/>
              </a:rPr>
              <a:t>Ca</a:t>
            </a:r>
            <a:r>
              <a:rPr lang="en-ID" sz="5400" spc="-29" baseline="1207" dirty="0" err="1">
                <a:cs typeface="Times New Roman"/>
              </a:rPr>
              <a:t>p</a:t>
            </a:r>
            <a:r>
              <a:rPr lang="en-ID" sz="5400" spc="-34" baseline="1207" dirty="0" err="1">
                <a:cs typeface="Times New Roman"/>
              </a:rPr>
              <a:t>a</a:t>
            </a:r>
            <a:r>
              <a:rPr lang="en-ID" sz="5400" spc="-9" baseline="1207" dirty="0" err="1">
                <a:cs typeface="Times New Roman"/>
              </a:rPr>
              <a:t>i</a:t>
            </a:r>
            <a:r>
              <a:rPr lang="en-ID" sz="5400" spc="-34" baseline="1207" dirty="0" err="1">
                <a:cs typeface="Times New Roman"/>
              </a:rPr>
              <a:t>a</a:t>
            </a:r>
            <a:r>
              <a:rPr lang="en-ID" sz="5400" baseline="1207" dirty="0" err="1">
                <a:cs typeface="Times New Roman"/>
              </a:rPr>
              <a:t>n</a:t>
            </a:r>
            <a:r>
              <a:rPr lang="en-ID" sz="5400" spc="14" baseline="1207" dirty="0">
                <a:cs typeface="Times New Roman"/>
              </a:rPr>
              <a:t> </a:t>
            </a:r>
            <a:r>
              <a:rPr lang="en-ID" sz="5400" spc="-9" baseline="1207" dirty="0" err="1">
                <a:cs typeface="Times New Roman"/>
              </a:rPr>
              <a:t>P</a:t>
            </a:r>
            <a:r>
              <a:rPr lang="en-ID" sz="5400" baseline="1207" dirty="0" err="1">
                <a:cs typeface="Times New Roman"/>
              </a:rPr>
              <a:t>e</a:t>
            </a:r>
            <a:r>
              <a:rPr lang="en-ID" sz="5400" spc="-19" baseline="1207" dirty="0" err="1">
                <a:cs typeface="Times New Roman"/>
              </a:rPr>
              <a:t>m</a:t>
            </a:r>
            <a:r>
              <a:rPr lang="en-ID" sz="5400" spc="-29" baseline="1207" dirty="0" err="1">
                <a:cs typeface="Times New Roman"/>
              </a:rPr>
              <a:t>b</a:t>
            </a:r>
            <a:r>
              <a:rPr lang="en-ID" sz="5400" spc="-14" baseline="1207" dirty="0" err="1">
                <a:cs typeface="Times New Roman"/>
              </a:rPr>
              <a:t>e</a:t>
            </a:r>
            <a:r>
              <a:rPr lang="en-ID" sz="5400" spc="-29" baseline="1207" dirty="0" err="1">
                <a:cs typeface="Times New Roman"/>
              </a:rPr>
              <a:t>l</a:t>
            </a:r>
            <a:r>
              <a:rPr lang="en-ID" sz="5400" spc="-19" baseline="1207" dirty="0" err="1">
                <a:cs typeface="Times New Roman"/>
              </a:rPr>
              <a:t>a</a:t>
            </a:r>
            <a:r>
              <a:rPr lang="en-ID" sz="5400" spc="-29" baseline="1207" dirty="0" err="1">
                <a:cs typeface="Times New Roman"/>
              </a:rPr>
              <a:t>j</a:t>
            </a:r>
            <a:r>
              <a:rPr lang="en-ID" sz="5400" spc="-19" baseline="1207" dirty="0" err="1">
                <a:cs typeface="Times New Roman"/>
              </a:rPr>
              <a:t>a</a:t>
            </a:r>
            <a:r>
              <a:rPr lang="en-ID" sz="5400" spc="-25" baseline="1207" dirty="0" err="1">
                <a:cs typeface="Times New Roman"/>
              </a:rPr>
              <a:t>r</a:t>
            </a:r>
            <a:r>
              <a:rPr lang="en-ID" sz="5400" spc="-34" baseline="1207" dirty="0" err="1">
                <a:cs typeface="Times New Roman"/>
              </a:rPr>
              <a:t>a</a:t>
            </a:r>
            <a:r>
              <a:rPr lang="en-ID" sz="5400" baseline="1207" dirty="0" err="1">
                <a:cs typeface="Times New Roman"/>
              </a:rPr>
              <a:t>n</a:t>
            </a:r>
            <a:endParaRPr lang="en-ID" sz="5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2C16DE-9637-4540-AC44-136E2A9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410" y="2200440"/>
            <a:ext cx="4476633" cy="8284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D" sz="2400" dirty="0" err="1" smtClean="0"/>
              <a:t>Mahasiswa</a:t>
            </a:r>
            <a:r>
              <a:rPr lang="en-ID" sz="2400" dirty="0" smtClean="0"/>
              <a:t> </a:t>
            </a:r>
            <a:r>
              <a:rPr lang="en-ID" sz="2400" dirty="0" err="1" smtClean="0"/>
              <a:t>mampu</a:t>
            </a:r>
            <a:r>
              <a:rPr lang="en-ID" sz="2400" dirty="0" smtClean="0"/>
              <a:t> </a:t>
            </a:r>
            <a:r>
              <a:rPr lang="en-ID" sz="2400" dirty="0" err="1" smtClean="0"/>
              <a:t>menjelaskan</a:t>
            </a:r>
            <a:r>
              <a:rPr lang="en-ID" sz="2400" dirty="0" smtClean="0"/>
              <a:t> </a:t>
            </a:r>
            <a:r>
              <a:rPr lang="en-ID" sz="2400" dirty="0" err="1" smtClean="0"/>
              <a:t>tentang</a:t>
            </a:r>
            <a:r>
              <a:rPr lang="en-ID" sz="2400" dirty="0" smtClean="0"/>
              <a:t> </a:t>
            </a:r>
            <a:r>
              <a:rPr lang="en-ID" sz="2400" dirty="0" err="1" smtClean="0"/>
              <a:t>hak-hak</a:t>
            </a:r>
            <a:r>
              <a:rPr lang="en-ID" sz="2400" dirty="0" smtClean="0"/>
              <a:t> </a:t>
            </a:r>
            <a:r>
              <a:rPr lang="en-ID" sz="2400" dirty="0" err="1" smtClean="0"/>
              <a:t>atas</a:t>
            </a:r>
            <a:r>
              <a:rPr lang="en-ID" sz="2400" dirty="0" smtClean="0"/>
              <a:t> </a:t>
            </a:r>
            <a:r>
              <a:rPr lang="en-ID" sz="2400" dirty="0" err="1" smtClean="0"/>
              <a:t>kekayaan</a:t>
            </a:r>
            <a:r>
              <a:rPr lang="en-ID" sz="2400" dirty="0" smtClean="0"/>
              <a:t> </a:t>
            </a:r>
            <a:r>
              <a:rPr lang="en-ID" sz="2400" dirty="0" err="1" smtClean="0"/>
              <a:t>intelektual</a:t>
            </a:r>
            <a:r>
              <a:rPr lang="en-ID" sz="2400" dirty="0" smtClean="0"/>
              <a:t> </a:t>
            </a:r>
            <a:r>
              <a:rPr lang="en-ID" sz="2400" dirty="0" err="1" smtClean="0"/>
              <a:t>dan</a:t>
            </a:r>
            <a:r>
              <a:rPr lang="en-ID" sz="2400" dirty="0" smtClean="0"/>
              <a:t> </a:t>
            </a:r>
            <a:r>
              <a:rPr lang="en-ID" sz="2400" dirty="0" err="1" smtClean="0"/>
              <a:t>undang-undang</a:t>
            </a:r>
            <a:r>
              <a:rPr lang="en-ID" sz="2400" dirty="0" smtClean="0"/>
              <a:t> yang </a:t>
            </a:r>
            <a:r>
              <a:rPr lang="en-ID" sz="2400" dirty="0" err="1" smtClean="0"/>
              <a:t>mengaturnya</a:t>
            </a:r>
            <a:endParaRPr lang="en-ID" sz="2400" dirty="0" smtClean="0"/>
          </a:p>
          <a:p>
            <a:pPr>
              <a:lnSpc>
                <a:spcPct val="100000"/>
              </a:lnSpc>
            </a:pPr>
            <a:r>
              <a:rPr lang="en-ID" sz="2400" dirty="0" err="1" smtClean="0"/>
              <a:t>Mahasiswa</a:t>
            </a:r>
            <a:r>
              <a:rPr lang="en-ID" sz="2400" dirty="0" smtClean="0"/>
              <a:t> </a:t>
            </a:r>
            <a:r>
              <a:rPr lang="en-ID" sz="2400" dirty="0" err="1" smtClean="0"/>
              <a:t>mampu</a:t>
            </a:r>
            <a:r>
              <a:rPr lang="en-ID" sz="2400" dirty="0" smtClean="0"/>
              <a:t> </a:t>
            </a:r>
            <a:r>
              <a:rPr lang="en-ID" sz="2400" dirty="0" err="1" smtClean="0"/>
              <a:t>menjelaskan</a:t>
            </a:r>
            <a:r>
              <a:rPr lang="en-ID" sz="2400" dirty="0" smtClean="0"/>
              <a:t> </a:t>
            </a:r>
            <a:r>
              <a:rPr lang="en-ID" sz="2400" dirty="0" err="1" smtClean="0"/>
              <a:t>prosedur</a:t>
            </a:r>
            <a:r>
              <a:rPr lang="en-ID" sz="2400" dirty="0" smtClean="0"/>
              <a:t> </a:t>
            </a:r>
            <a:r>
              <a:rPr lang="en-ID" sz="2400" dirty="0" err="1" smtClean="0"/>
              <a:t>pendaftaran</a:t>
            </a:r>
            <a:r>
              <a:rPr lang="en-ID" sz="2400" dirty="0" smtClean="0"/>
              <a:t> HKI</a:t>
            </a:r>
            <a:endParaRPr lang="en-ID" sz="2400" dirty="0"/>
          </a:p>
        </p:txBody>
      </p:sp>
      <p:grpSp>
        <p:nvGrpSpPr>
          <p:cNvPr id="4" name="Google Shape;356;p47">
            <a:extLst>
              <a:ext uri="{FF2B5EF4-FFF2-40B4-BE49-F238E27FC236}">
                <a16:creationId xmlns=""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7192760" y="168480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=""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=""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=""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=""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=""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=""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=""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=""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=""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=""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=""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=""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=""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=""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=""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=""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=""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=""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=""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=""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=""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=""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=""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=""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=""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=""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=""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=""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=""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=""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=""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=""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=""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=""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=""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=""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=""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=""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=""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=""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=""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=""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=""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=""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=""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=""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=""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=""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=""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=""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=""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=""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=""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=""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=""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=""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=""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=""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=""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=""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=""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=""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=""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=""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=""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=""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=""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=""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=""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=""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=""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=""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=""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=""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=""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136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1514632" y="2007413"/>
            <a:ext cx="9744637" cy="2976563"/>
          </a:xfrm>
        </p:spPr>
        <p:txBody>
          <a:bodyPr>
            <a:noAutofit/>
          </a:bodyPr>
          <a:lstStyle/>
          <a:p>
            <a:pPr marL="127000" marR="434762" indent="-342900">
              <a:lnSpc>
                <a:spcPct val="100097"/>
              </a:lnSpc>
              <a:spcBef>
                <a:spcPts val="363"/>
              </a:spcBef>
            </a:pPr>
            <a:r>
              <a:rPr lang="en-US" sz="2200" dirty="0" err="1" smtClean="0">
                <a:latin typeface="Signika" pitchFamily="50" charset="0"/>
                <a:cs typeface="Constantia"/>
              </a:rPr>
              <a:t>Prinsip</a:t>
            </a:r>
            <a:r>
              <a:rPr lang="en-US" sz="2200" dirty="0" smtClean="0">
                <a:latin typeface="Signika" pitchFamily="50" charset="0"/>
                <a:cs typeface="Constantia"/>
              </a:rPr>
              <a:t> </a:t>
            </a:r>
            <a:r>
              <a:rPr lang="en-US" sz="2200" dirty="0" err="1" smtClean="0">
                <a:latin typeface="Signika" pitchFamily="50" charset="0"/>
                <a:cs typeface="Constantia"/>
              </a:rPr>
              <a:t>Ekonomi</a:t>
            </a:r>
            <a:endParaRPr lang="en-US" sz="2200" dirty="0" smtClean="0">
              <a:latin typeface="Signika" pitchFamily="50" charset="0"/>
              <a:cs typeface="Constantia"/>
            </a:endParaRPr>
          </a:p>
          <a:p>
            <a:pPr marL="469900" marR="434762" lvl="1">
              <a:lnSpc>
                <a:spcPct val="100097"/>
              </a:lnSpc>
              <a:spcBef>
                <a:spcPts val="363"/>
              </a:spcBef>
            </a:pPr>
            <a:r>
              <a:rPr lang="en-US" sz="2000" dirty="0" smtClean="0">
                <a:latin typeface="Signika" pitchFamily="50" charset="0"/>
                <a:cs typeface="Constantia"/>
              </a:rPr>
              <a:t>HKI</a:t>
            </a:r>
            <a:r>
              <a:rPr lang="en-US" sz="2000" spc="-14" dirty="0" smtClean="0">
                <a:latin typeface="Signika" pitchFamily="50" charset="0"/>
                <a:cs typeface="Constantia"/>
              </a:rPr>
              <a:t> </a:t>
            </a:r>
            <a:r>
              <a:rPr lang="en-US" sz="2000" dirty="0" err="1">
                <a:latin typeface="Signika" pitchFamily="50" charset="0"/>
                <a:cs typeface="Constantia"/>
              </a:rPr>
              <a:t>be</a:t>
            </a:r>
            <a:r>
              <a:rPr lang="en-US" sz="2000" spc="-34" dirty="0" err="1">
                <a:latin typeface="Signika" pitchFamily="50" charset="0"/>
                <a:cs typeface="Constantia"/>
              </a:rPr>
              <a:t>r</a:t>
            </a:r>
            <a:r>
              <a:rPr lang="en-US" sz="2000" dirty="0" err="1">
                <a:latin typeface="Signika" pitchFamily="50" charset="0"/>
                <a:cs typeface="Constantia"/>
              </a:rPr>
              <a:t>asal</a:t>
            </a:r>
            <a:r>
              <a:rPr lang="en-US" sz="2000" spc="-54" dirty="0">
                <a:latin typeface="Signika" pitchFamily="50" charset="0"/>
                <a:cs typeface="Constantia"/>
              </a:rPr>
              <a:t> </a:t>
            </a:r>
            <a:r>
              <a:rPr lang="en-US" sz="2000" dirty="0" err="1">
                <a:latin typeface="Signika" pitchFamily="50" charset="0"/>
                <a:cs typeface="Constantia"/>
              </a:rPr>
              <a:t>dari</a:t>
            </a:r>
            <a:r>
              <a:rPr lang="en-US" sz="2000" dirty="0">
                <a:latin typeface="Signika" pitchFamily="50" charset="0"/>
                <a:cs typeface="Constantia"/>
              </a:rPr>
              <a:t> </a:t>
            </a:r>
            <a:r>
              <a:rPr lang="en-US" sz="2000" spc="-50" dirty="0" err="1">
                <a:latin typeface="Signika" pitchFamily="50" charset="0"/>
                <a:cs typeface="Constantia"/>
              </a:rPr>
              <a:t>k</a:t>
            </a:r>
            <a:r>
              <a:rPr lang="en-US" sz="2000" dirty="0" err="1">
                <a:latin typeface="Signika" pitchFamily="50" charset="0"/>
                <a:cs typeface="Constantia"/>
              </a:rPr>
              <a:t>egiatan</a:t>
            </a:r>
            <a:r>
              <a:rPr lang="en-US" sz="2000" spc="-34" dirty="0">
                <a:latin typeface="Signika" pitchFamily="50" charset="0"/>
                <a:cs typeface="Constantia"/>
              </a:rPr>
              <a:t> </a:t>
            </a:r>
            <a:r>
              <a:rPr lang="en-US" sz="2000" dirty="0" err="1">
                <a:latin typeface="Signika" pitchFamily="50" charset="0"/>
                <a:cs typeface="Constantia"/>
              </a:rPr>
              <a:t>k</a:t>
            </a:r>
            <a:r>
              <a:rPr lang="en-US" sz="2000" spc="-29" dirty="0" err="1">
                <a:latin typeface="Signika" pitchFamily="50" charset="0"/>
                <a:cs typeface="Constantia"/>
              </a:rPr>
              <a:t>r</a:t>
            </a:r>
            <a:r>
              <a:rPr lang="en-US" sz="2000" dirty="0" err="1">
                <a:latin typeface="Signika" pitchFamily="50" charset="0"/>
                <a:cs typeface="Constantia"/>
              </a:rPr>
              <a:t>eatif</a:t>
            </a:r>
            <a:r>
              <a:rPr lang="en-US" sz="2000" spc="-19" dirty="0">
                <a:latin typeface="Signika" pitchFamily="50" charset="0"/>
                <a:cs typeface="Constantia"/>
              </a:rPr>
              <a:t> </a:t>
            </a:r>
            <a:r>
              <a:rPr lang="en-US" sz="2000" spc="-29" dirty="0">
                <a:latin typeface="Signika" pitchFamily="50" charset="0"/>
                <a:cs typeface="Constantia"/>
              </a:rPr>
              <a:t>y</a:t>
            </a:r>
            <a:r>
              <a:rPr lang="en-US" sz="2000" dirty="0">
                <a:latin typeface="Signika" pitchFamily="50" charset="0"/>
                <a:cs typeface="Constantia"/>
              </a:rPr>
              <a:t>ang</a:t>
            </a:r>
            <a:r>
              <a:rPr lang="en-US" sz="2000" spc="-44" dirty="0">
                <a:latin typeface="Signika" pitchFamily="50" charset="0"/>
                <a:cs typeface="Constantia"/>
              </a:rPr>
              <a:t> </a:t>
            </a:r>
            <a:r>
              <a:rPr lang="en-US" sz="2000" dirty="0" err="1">
                <a:latin typeface="Signika" pitchFamily="50" charset="0"/>
                <a:cs typeface="Constantia"/>
              </a:rPr>
              <a:t>dieksp</a:t>
            </a:r>
            <a:r>
              <a:rPr lang="en-US" sz="2000" spc="-29" dirty="0" err="1">
                <a:latin typeface="Signika" pitchFamily="50" charset="0"/>
                <a:cs typeface="Constantia"/>
              </a:rPr>
              <a:t>r</a:t>
            </a:r>
            <a:r>
              <a:rPr lang="en-US" sz="2000" dirty="0" err="1">
                <a:latin typeface="Signika" pitchFamily="50" charset="0"/>
                <a:cs typeface="Constantia"/>
              </a:rPr>
              <a:t>esikan</a:t>
            </a:r>
            <a:r>
              <a:rPr lang="en-US" sz="2000" spc="-84" dirty="0">
                <a:latin typeface="Signika" pitchFamily="50" charset="0"/>
                <a:cs typeface="Constantia"/>
              </a:rPr>
              <a:t> </a:t>
            </a:r>
            <a:r>
              <a:rPr lang="en-US" sz="2000" dirty="0" err="1">
                <a:latin typeface="Signika" pitchFamily="50" charset="0"/>
                <a:cs typeface="Constantia"/>
              </a:rPr>
              <a:t>dalam</a:t>
            </a:r>
            <a:r>
              <a:rPr lang="en-US" sz="2000" dirty="0">
                <a:latin typeface="Signika" pitchFamily="50" charset="0"/>
                <a:cs typeface="Constantia"/>
              </a:rPr>
              <a:t> </a:t>
            </a:r>
            <a:r>
              <a:rPr lang="en-US" sz="2000" dirty="0" err="1">
                <a:latin typeface="Signika" pitchFamily="50" charset="0"/>
                <a:cs typeface="Constantia"/>
              </a:rPr>
              <a:t>be</a:t>
            </a:r>
            <a:r>
              <a:rPr lang="en-US" sz="2000" spc="-25" dirty="0" err="1">
                <a:latin typeface="Signika" pitchFamily="50" charset="0"/>
                <a:cs typeface="Constantia"/>
              </a:rPr>
              <a:t>r</a:t>
            </a:r>
            <a:r>
              <a:rPr lang="en-US" sz="2000" dirty="0" err="1">
                <a:latin typeface="Signika" pitchFamily="50" charset="0"/>
                <a:cs typeface="Constantia"/>
              </a:rPr>
              <a:t>bagai</a:t>
            </a:r>
            <a:r>
              <a:rPr lang="en-US" sz="2000" spc="-25" dirty="0">
                <a:latin typeface="Signika" pitchFamily="50" charset="0"/>
                <a:cs typeface="Constantia"/>
              </a:rPr>
              <a:t> </a:t>
            </a:r>
            <a:r>
              <a:rPr lang="en-US" sz="2000" dirty="0" err="1">
                <a:latin typeface="Signika" pitchFamily="50" charset="0"/>
                <a:cs typeface="Constantia"/>
              </a:rPr>
              <a:t>bentuk</a:t>
            </a:r>
            <a:r>
              <a:rPr lang="en-US" sz="2000" spc="-84" dirty="0">
                <a:latin typeface="Signika" pitchFamily="50" charset="0"/>
                <a:cs typeface="Constantia"/>
              </a:rPr>
              <a:t> </a:t>
            </a:r>
            <a:r>
              <a:rPr lang="en-US" sz="2000" dirty="0" err="1">
                <a:latin typeface="Signika" pitchFamily="50" charset="0"/>
                <a:cs typeface="Constantia"/>
              </a:rPr>
              <a:t>dan</a:t>
            </a:r>
            <a:r>
              <a:rPr lang="en-US" sz="2000" spc="-79" dirty="0">
                <a:latin typeface="Signika" pitchFamily="50" charset="0"/>
                <a:cs typeface="Constantia"/>
              </a:rPr>
              <a:t> </a:t>
            </a:r>
            <a:r>
              <a:rPr lang="en-US" sz="2000" dirty="0" err="1">
                <a:latin typeface="Signika" pitchFamily="50" charset="0"/>
                <a:cs typeface="Constantia"/>
              </a:rPr>
              <a:t>a</a:t>
            </a:r>
            <a:r>
              <a:rPr lang="en-US" sz="2000" spc="-4" dirty="0" err="1">
                <a:latin typeface="Signika" pitchFamily="50" charset="0"/>
                <a:cs typeface="Constantia"/>
              </a:rPr>
              <a:t>k</a:t>
            </a:r>
            <a:r>
              <a:rPr lang="en-US" sz="2000" dirty="0" err="1">
                <a:latin typeface="Signika" pitchFamily="50" charset="0"/>
                <a:cs typeface="Constantia"/>
              </a:rPr>
              <a:t>an</a:t>
            </a:r>
            <a:r>
              <a:rPr lang="en-US" sz="2000" spc="-25" dirty="0">
                <a:latin typeface="Signika" pitchFamily="50" charset="0"/>
                <a:cs typeface="Constantia"/>
              </a:rPr>
              <a:t> </a:t>
            </a:r>
            <a:r>
              <a:rPr lang="en-US" sz="2000" dirty="0" err="1">
                <a:latin typeface="Signika" pitchFamily="50" charset="0"/>
                <a:cs typeface="Constantia"/>
              </a:rPr>
              <a:t>me</a:t>
            </a:r>
            <a:r>
              <a:rPr lang="en-US" sz="2000" spc="4" dirty="0" err="1">
                <a:latin typeface="Signika" pitchFamily="50" charset="0"/>
                <a:cs typeface="Constantia"/>
              </a:rPr>
              <a:t>m</a:t>
            </a:r>
            <a:r>
              <a:rPr lang="en-US" sz="2000" dirty="0" err="1">
                <a:latin typeface="Signika" pitchFamily="50" charset="0"/>
                <a:cs typeface="Constantia"/>
              </a:rPr>
              <a:t>beri</a:t>
            </a:r>
            <a:r>
              <a:rPr lang="en-US" sz="2000" spc="-4" dirty="0" err="1">
                <a:latin typeface="Signika" pitchFamily="50" charset="0"/>
                <a:cs typeface="Constantia"/>
              </a:rPr>
              <a:t>k</a:t>
            </a:r>
            <a:r>
              <a:rPr lang="en-US" sz="2000" dirty="0" err="1">
                <a:latin typeface="Signika" pitchFamily="50" charset="0"/>
                <a:cs typeface="Constantia"/>
              </a:rPr>
              <a:t>an</a:t>
            </a:r>
            <a:r>
              <a:rPr lang="en-US" sz="2000" spc="-34" dirty="0">
                <a:latin typeface="Signika" pitchFamily="50" charset="0"/>
                <a:cs typeface="Constantia"/>
              </a:rPr>
              <a:t> </a:t>
            </a:r>
            <a:r>
              <a:rPr lang="en-US" sz="2000" spc="-50" dirty="0" err="1">
                <a:latin typeface="Signika" pitchFamily="50" charset="0"/>
                <a:cs typeface="Constantia"/>
              </a:rPr>
              <a:t>k</a:t>
            </a:r>
            <a:r>
              <a:rPr lang="en-US" sz="2000" dirty="0" err="1">
                <a:latin typeface="Signika" pitchFamily="50" charset="0"/>
                <a:cs typeface="Constantia"/>
              </a:rPr>
              <a:t>euntungan</a:t>
            </a:r>
            <a:r>
              <a:rPr lang="en-US" sz="2000" spc="-39" dirty="0">
                <a:latin typeface="Signika" pitchFamily="50" charset="0"/>
                <a:cs typeface="Constantia"/>
              </a:rPr>
              <a:t> </a:t>
            </a:r>
            <a:r>
              <a:rPr lang="en-US" sz="2000" spc="-50" dirty="0" err="1">
                <a:latin typeface="Signika" pitchFamily="50" charset="0"/>
                <a:cs typeface="Constantia"/>
              </a:rPr>
              <a:t>k</a:t>
            </a:r>
            <a:r>
              <a:rPr lang="en-US" sz="2000" dirty="0" err="1">
                <a:latin typeface="Signika" pitchFamily="50" charset="0"/>
                <a:cs typeface="Constantia"/>
              </a:rPr>
              <a:t>e</a:t>
            </a:r>
            <a:r>
              <a:rPr lang="en-US" sz="2000" spc="-4" dirty="0" err="1">
                <a:latin typeface="Signika" pitchFamily="50" charset="0"/>
                <a:cs typeface="Constantia"/>
              </a:rPr>
              <a:t>p</a:t>
            </a:r>
            <a:r>
              <a:rPr lang="en-US" sz="2000" dirty="0" err="1">
                <a:latin typeface="Signika" pitchFamily="50" charset="0"/>
                <a:cs typeface="Constantia"/>
              </a:rPr>
              <a:t>ada</a:t>
            </a:r>
            <a:r>
              <a:rPr lang="en-US" sz="2000" dirty="0">
                <a:latin typeface="Signika" pitchFamily="50" charset="0"/>
                <a:cs typeface="Constantia"/>
              </a:rPr>
              <a:t> </a:t>
            </a:r>
            <a:r>
              <a:rPr lang="en-US" sz="2000" spc="-4" dirty="0" err="1">
                <a:latin typeface="Signika" pitchFamily="50" charset="0"/>
                <a:cs typeface="Constantia"/>
              </a:rPr>
              <a:t>p</a:t>
            </a:r>
            <a:r>
              <a:rPr lang="en-US" sz="2000" dirty="0" err="1">
                <a:latin typeface="Signika" pitchFamily="50" charset="0"/>
                <a:cs typeface="Constantia"/>
              </a:rPr>
              <a:t>emil</a:t>
            </a:r>
            <a:r>
              <a:rPr lang="en-US" sz="2000" spc="-4" dirty="0" err="1">
                <a:latin typeface="Signika" pitchFamily="50" charset="0"/>
                <a:cs typeface="Constantia"/>
              </a:rPr>
              <a:t>i</a:t>
            </a:r>
            <a:r>
              <a:rPr lang="en-US" sz="2000" dirty="0" err="1">
                <a:latin typeface="Signika" pitchFamily="50" charset="0"/>
                <a:cs typeface="Constantia"/>
              </a:rPr>
              <a:t>k</a:t>
            </a:r>
            <a:r>
              <a:rPr lang="en-US" sz="2000" spc="-79" dirty="0">
                <a:latin typeface="Signika" pitchFamily="50" charset="0"/>
                <a:cs typeface="Constantia"/>
              </a:rPr>
              <a:t> </a:t>
            </a:r>
            <a:r>
              <a:rPr lang="en-US" sz="2000" spc="-29" dirty="0">
                <a:latin typeface="Signika" pitchFamily="50" charset="0"/>
                <a:cs typeface="Constantia"/>
              </a:rPr>
              <a:t>y</a:t>
            </a:r>
            <a:r>
              <a:rPr lang="en-US" sz="2000" dirty="0">
                <a:latin typeface="Signika" pitchFamily="50" charset="0"/>
                <a:cs typeface="Constantia"/>
              </a:rPr>
              <a:t>a</a:t>
            </a:r>
            <a:r>
              <a:rPr lang="en-US" sz="2000" spc="-4" dirty="0">
                <a:latin typeface="Signika" pitchFamily="50" charset="0"/>
                <a:cs typeface="Constantia"/>
              </a:rPr>
              <a:t>n</a:t>
            </a:r>
            <a:r>
              <a:rPr lang="en-US" sz="2000" dirty="0">
                <a:latin typeface="Signika" pitchFamily="50" charset="0"/>
                <a:cs typeface="Constantia"/>
              </a:rPr>
              <a:t>g </a:t>
            </a:r>
            <a:r>
              <a:rPr lang="en-US" sz="2000" dirty="0" err="1">
                <a:latin typeface="Signika" pitchFamily="50" charset="0"/>
                <a:cs typeface="Constantia"/>
              </a:rPr>
              <a:t>bersa</a:t>
            </a:r>
            <a:r>
              <a:rPr lang="en-US" sz="2000" spc="-4" dirty="0" err="1">
                <a:latin typeface="Signika" pitchFamily="50" charset="0"/>
                <a:cs typeface="Constantia"/>
              </a:rPr>
              <a:t>n</a:t>
            </a:r>
            <a:r>
              <a:rPr lang="en-US" sz="2000" spc="-25" dirty="0" err="1">
                <a:latin typeface="Signika" pitchFamily="50" charset="0"/>
                <a:cs typeface="Constantia"/>
              </a:rPr>
              <a:t>g</a:t>
            </a:r>
            <a:r>
              <a:rPr lang="en-US" sz="2000" dirty="0" err="1">
                <a:latin typeface="Signika" pitchFamily="50" charset="0"/>
                <a:cs typeface="Constantia"/>
              </a:rPr>
              <a:t>k</a:t>
            </a:r>
            <a:r>
              <a:rPr lang="en-US" sz="2000" spc="-9" dirty="0" err="1">
                <a:latin typeface="Signika" pitchFamily="50" charset="0"/>
                <a:cs typeface="Constantia"/>
              </a:rPr>
              <a:t>u</a:t>
            </a:r>
            <a:r>
              <a:rPr lang="en-US" sz="2000" dirty="0" err="1">
                <a:latin typeface="Signika" pitchFamily="50" charset="0"/>
                <a:cs typeface="Constantia"/>
              </a:rPr>
              <a:t>tan</a:t>
            </a:r>
            <a:endParaRPr lang="en-US" sz="2000" dirty="0">
              <a:latin typeface="Signika" pitchFamily="50" charset="0"/>
              <a:cs typeface="Constantia"/>
            </a:endParaRPr>
          </a:p>
          <a:p>
            <a:pPr marL="12700" marR="33808">
              <a:lnSpc>
                <a:spcPct val="101725"/>
              </a:lnSpc>
              <a:spcBef>
                <a:spcPts val="445"/>
              </a:spcBef>
            </a:pPr>
            <a:r>
              <a:rPr lang="en-US" sz="2000" dirty="0" err="1">
                <a:latin typeface="Signika" pitchFamily="50" charset="0"/>
                <a:cs typeface="Constantia"/>
              </a:rPr>
              <a:t>Pri</a:t>
            </a:r>
            <a:r>
              <a:rPr lang="en-US" sz="2000" spc="-9" dirty="0" err="1">
                <a:latin typeface="Signika" pitchFamily="50" charset="0"/>
                <a:cs typeface="Constantia"/>
              </a:rPr>
              <a:t>n</a:t>
            </a:r>
            <a:r>
              <a:rPr lang="en-US" sz="2000" dirty="0" err="1">
                <a:latin typeface="Signika" pitchFamily="50" charset="0"/>
                <a:cs typeface="Constantia"/>
              </a:rPr>
              <a:t>sip</a:t>
            </a:r>
            <a:r>
              <a:rPr lang="en-US" sz="2000" spc="-69" dirty="0">
                <a:latin typeface="Signika" pitchFamily="50" charset="0"/>
                <a:cs typeface="Constantia"/>
              </a:rPr>
              <a:t> </a:t>
            </a:r>
            <a:r>
              <a:rPr lang="en-US" sz="2000" spc="-34" dirty="0" err="1">
                <a:latin typeface="Signika" pitchFamily="50" charset="0"/>
                <a:cs typeface="Constantia"/>
              </a:rPr>
              <a:t>K</a:t>
            </a:r>
            <a:r>
              <a:rPr lang="en-US" sz="2000" dirty="0" err="1">
                <a:latin typeface="Signika" pitchFamily="50" charset="0"/>
                <a:cs typeface="Constantia"/>
              </a:rPr>
              <a:t>eadilan</a:t>
            </a:r>
            <a:endParaRPr lang="en-US" sz="2000" dirty="0">
              <a:latin typeface="Signika" pitchFamily="50" charset="0"/>
              <a:cs typeface="Constantia"/>
            </a:endParaRPr>
          </a:p>
          <a:p>
            <a:pPr marL="469900" lvl="1">
              <a:lnSpc>
                <a:spcPts val="2400"/>
              </a:lnSpc>
              <a:spcBef>
                <a:spcPts val="540"/>
              </a:spcBef>
            </a:pPr>
            <a:r>
              <a:rPr lang="en-US" sz="2000" spc="-29" dirty="0" err="1">
                <a:latin typeface="Signika" pitchFamily="50" charset="0"/>
                <a:cs typeface="Constantia"/>
              </a:rPr>
              <a:t>D</a:t>
            </a:r>
            <a:r>
              <a:rPr lang="en-US" sz="2000" dirty="0" err="1">
                <a:latin typeface="Signika" pitchFamily="50" charset="0"/>
                <a:cs typeface="Constantia"/>
              </a:rPr>
              <a:t>alam</a:t>
            </a:r>
            <a:r>
              <a:rPr lang="en-US" sz="2000" spc="-39" dirty="0">
                <a:latin typeface="Signika" pitchFamily="50" charset="0"/>
                <a:cs typeface="Constantia"/>
              </a:rPr>
              <a:t> </a:t>
            </a:r>
            <a:r>
              <a:rPr lang="en-US" sz="2000" dirty="0" err="1">
                <a:latin typeface="Signika" pitchFamily="50" charset="0"/>
                <a:cs typeface="Constantia"/>
              </a:rPr>
              <a:t>menci</a:t>
            </a:r>
            <a:r>
              <a:rPr lang="en-US" sz="2000" spc="-4" dirty="0" err="1">
                <a:latin typeface="Signika" pitchFamily="50" charset="0"/>
                <a:cs typeface="Constantia"/>
              </a:rPr>
              <a:t>p</a:t>
            </a:r>
            <a:r>
              <a:rPr lang="en-US" sz="2000" dirty="0" err="1">
                <a:latin typeface="Signika" pitchFamily="50" charset="0"/>
                <a:cs typeface="Constantia"/>
              </a:rPr>
              <a:t>ta</a:t>
            </a:r>
            <a:r>
              <a:rPr lang="en-US" sz="2000" spc="-79" dirty="0">
                <a:latin typeface="Signika" pitchFamily="50" charset="0"/>
                <a:cs typeface="Constantia"/>
              </a:rPr>
              <a:t> </a:t>
            </a:r>
            <a:r>
              <a:rPr lang="en-US" sz="2000" dirty="0" err="1">
                <a:latin typeface="Signika" pitchFamily="50" charset="0"/>
                <a:cs typeface="Constantia"/>
              </a:rPr>
              <a:t>sebuah</a:t>
            </a:r>
            <a:r>
              <a:rPr lang="en-US" sz="2000" spc="-34" dirty="0">
                <a:latin typeface="Signika" pitchFamily="50" charset="0"/>
                <a:cs typeface="Constantia"/>
              </a:rPr>
              <a:t> </a:t>
            </a:r>
            <a:r>
              <a:rPr lang="en-US" sz="2000" dirty="0" err="1">
                <a:latin typeface="Signika" pitchFamily="50" charset="0"/>
                <a:cs typeface="Constantia"/>
              </a:rPr>
              <a:t>k</a:t>
            </a:r>
            <a:r>
              <a:rPr lang="en-US" sz="2000" spc="-4" dirty="0" err="1">
                <a:latin typeface="Signika" pitchFamily="50" charset="0"/>
                <a:cs typeface="Constantia"/>
              </a:rPr>
              <a:t>a</a:t>
            </a:r>
            <a:r>
              <a:rPr lang="en-US" sz="2000" spc="19" dirty="0" err="1">
                <a:latin typeface="Signika" pitchFamily="50" charset="0"/>
                <a:cs typeface="Constantia"/>
              </a:rPr>
              <a:t>r</a:t>
            </a:r>
            <a:r>
              <a:rPr lang="en-US" sz="2000" spc="-29" dirty="0" err="1">
                <a:latin typeface="Signika" pitchFamily="50" charset="0"/>
                <a:cs typeface="Constantia"/>
              </a:rPr>
              <a:t>y</a:t>
            </a:r>
            <a:r>
              <a:rPr lang="en-US" sz="2000" dirty="0" err="1">
                <a:latin typeface="Signika" pitchFamily="50" charset="0"/>
                <a:cs typeface="Constantia"/>
              </a:rPr>
              <a:t>a</a:t>
            </a:r>
            <a:r>
              <a:rPr lang="en-US" sz="2000" spc="-19" dirty="0">
                <a:latin typeface="Signika" pitchFamily="50" charset="0"/>
                <a:cs typeface="Constantia"/>
              </a:rPr>
              <a:t> </a:t>
            </a:r>
            <a:r>
              <a:rPr lang="en-US" sz="2000" dirty="0" err="1">
                <a:latin typeface="Signika" pitchFamily="50" charset="0"/>
                <a:cs typeface="Constantia"/>
              </a:rPr>
              <a:t>maka</a:t>
            </a:r>
            <a:r>
              <a:rPr lang="en-US" sz="2000" spc="-69" dirty="0">
                <a:latin typeface="Signika" pitchFamily="50" charset="0"/>
                <a:cs typeface="Constantia"/>
              </a:rPr>
              <a:t> </a:t>
            </a:r>
            <a:r>
              <a:rPr lang="en-US" sz="2000" spc="-4" dirty="0" err="1">
                <a:latin typeface="Signika" pitchFamily="50" charset="0"/>
                <a:cs typeface="Constantia"/>
              </a:rPr>
              <a:t>p</a:t>
            </a:r>
            <a:r>
              <a:rPr lang="en-US" sz="2000" dirty="0" err="1">
                <a:latin typeface="Signika" pitchFamily="50" charset="0"/>
                <a:cs typeface="Constantia"/>
              </a:rPr>
              <a:t>enci</a:t>
            </a:r>
            <a:r>
              <a:rPr lang="en-US" sz="2000" spc="-9" dirty="0" err="1">
                <a:latin typeface="Signika" pitchFamily="50" charset="0"/>
                <a:cs typeface="Constantia"/>
              </a:rPr>
              <a:t>p</a:t>
            </a:r>
            <a:r>
              <a:rPr lang="en-US" sz="2000" dirty="0" err="1">
                <a:latin typeface="Signika" pitchFamily="50" charset="0"/>
                <a:cs typeface="Constantia"/>
              </a:rPr>
              <a:t>ta</a:t>
            </a:r>
            <a:r>
              <a:rPr lang="en-US" sz="2000" spc="-44" dirty="0">
                <a:latin typeface="Signika" pitchFamily="50" charset="0"/>
                <a:cs typeface="Constantia"/>
              </a:rPr>
              <a:t> </a:t>
            </a:r>
            <a:r>
              <a:rPr lang="en-US" sz="2000" dirty="0" err="1">
                <a:latin typeface="Signika" pitchFamily="50" charset="0"/>
                <a:cs typeface="Constantia"/>
              </a:rPr>
              <a:t>me</a:t>
            </a:r>
            <a:r>
              <a:rPr lang="en-US" sz="2000" spc="4" dirty="0" err="1">
                <a:latin typeface="Signika" pitchFamily="50" charset="0"/>
                <a:cs typeface="Constantia"/>
              </a:rPr>
              <a:t>m</a:t>
            </a:r>
            <a:r>
              <a:rPr lang="en-US" sz="2000" dirty="0" err="1">
                <a:latin typeface="Signika" pitchFamily="50" charset="0"/>
                <a:cs typeface="Constantia"/>
              </a:rPr>
              <a:t>ili</a:t>
            </a:r>
            <a:r>
              <a:rPr lang="en-US" sz="2000" spc="-9" dirty="0" err="1">
                <a:latin typeface="Signika" pitchFamily="50" charset="0"/>
                <a:cs typeface="Constantia"/>
              </a:rPr>
              <a:t>k</a:t>
            </a:r>
            <a:r>
              <a:rPr lang="en-US" sz="2000" dirty="0" err="1">
                <a:latin typeface="Signika" pitchFamily="50" charset="0"/>
                <a:cs typeface="Constantia"/>
              </a:rPr>
              <a:t>i</a:t>
            </a:r>
            <a:r>
              <a:rPr lang="en-US" sz="2000" dirty="0">
                <a:latin typeface="Signika" pitchFamily="50" charset="0"/>
                <a:cs typeface="Constantia"/>
              </a:rPr>
              <a:t> </a:t>
            </a:r>
            <a:r>
              <a:rPr lang="en-US" sz="2000" dirty="0" err="1">
                <a:latin typeface="Signika" pitchFamily="50" charset="0"/>
                <a:cs typeface="Constantia"/>
              </a:rPr>
              <a:t>hak</a:t>
            </a:r>
            <a:r>
              <a:rPr lang="en-US" sz="2000" spc="-69" dirty="0">
                <a:latin typeface="Signika" pitchFamily="50" charset="0"/>
                <a:cs typeface="Constantia"/>
              </a:rPr>
              <a:t> </a:t>
            </a:r>
            <a:r>
              <a:rPr lang="en-US" sz="2000" dirty="0" err="1">
                <a:latin typeface="Signika" pitchFamily="50" charset="0"/>
                <a:cs typeface="Constantia"/>
              </a:rPr>
              <a:t>dan</a:t>
            </a:r>
            <a:r>
              <a:rPr lang="en-US" sz="2000" dirty="0">
                <a:latin typeface="Signika" pitchFamily="50" charset="0"/>
                <a:cs typeface="Constantia"/>
              </a:rPr>
              <a:t> </a:t>
            </a:r>
            <a:r>
              <a:rPr lang="en-US" sz="2000" dirty="0" err="1">
                <a:latin typeface="Signika" pitchFamily="50" charset="0"/>
                <a:cs typeface="Constantia"/>
              </a:rPr>
              <a:t>me</a:t>
            </a:r>
            <a:r>
              <a:rPr lang="en-US" sz="2000" spc="4" dirty="0" err="1">
                <a:latin typeface="Signika" pitchFamily="50" charset="0"/>
                <a:cs typeface="Constantia"/>
              </a:rPr>
              <a:t>m</a:t>
            </a:r>
            <a:r>
              <a:rPr lang="en-US" sz="2000" dirty="0" err="1">
                <a:latin typeface="Signika" pitchFamily="50" charset="0"/>
                <a:cs typeface="Constantia"/>
              </a:rPr>
              <a:t>ili</a:t>
            </a:r>
            <a:r>
              <a:rPr lang="en-US" sz="2000" spc="-9" dirty="0" err="1">
                <a:latin typeface="Signika" pitchFamily="50" charset="0"/>
                <a:cs typeface="Constantia"/>
              </a:rPr>
              <a:t>k</a:t>
            </a:r>
            <a:r>
              <a:rPr lang="en-US" sz="2000" dirty="0" err="1">
                <a:latin typeface="Signika" pitchFamily="50" charset="0"/>
                <a:cs typeface="Constantia"/>
              </a:rPr>
              <a:t>i</a:t>
            </a:r>
            <a:r>
              <a:rPr lang="en-US" sz="2000" spc="-44" dirty="0">
                <a:latin typeface="Signika" pitchFamily="50" charset="0"/>
                <a:cs typeface="Constantia"/>
              </a:rPr>
              <a:t> </a:t>
            </a:r>
            <a:r>
              <a:rPr lang="en-US" sz="2000" spc="-4" dirty="0" err="1">
                <a:latin typeface="Signika" pitchFamily="50" charset="0"/>
                <a:cs typeface="Constantia"/>
              </a:rPr>
              <a:t>p</a:t>
            </a:r>
            <a:r>
              <a:rPr lang="en-US" sz="2000" dirty="0" err="1">
                <a:latin typeface="Signika" pitchFamily="50" charset="0"/>
                <a:cs typeface="Constantia"/>
              </a:rPr>
              <a:t>e</a:t>
            </a:r>
            <a:r>
              <a:rPr lang="en-US" sz="2000" spc="-25" dirty="0" err="1">
                <a:latin typeface="Signika" pitchFamily="50" charset="0"/>
                <a:cs typeface="Constantia"/>
              </a:rPr>
              <a:t>r</a:t>
            </a:r>
            <a:r>
              <a:rPr lang="en-US" sz="2000" dirty="0" err="1">
                <a:latin typeface="Signika" pitchFamily="50" charset="0"/>
                <a:cs typeface="Constantia"/>
              </a:rPr>
              <a:t>lindungan</a:t>
            </a:r>
            <a:r>
              <a:rPr lang="en-US" sz="2000" spc="-84" dirty="0">
                <a:latin typeface="Signika" pitchFamily="50" charset="0"/>
                <a:cs typeface="Constantia"/>
              </a:rPr>
              <a:t> </a:t>
            </a:r>
            <a:r>
              <a:rPr lang="en-US" sz="2000" dirty="0" err="1">
                <a:latin typeface="Signika" pitchFamily="50" charset="0"/>
                <a:cs typeface="Constantia"/>
              </a:rPr>
              <a:t>dalam</a:t>
            </a:r>
            <a:r>
              <a:rPr lang="en-US" sz="2000" spc="-25" dirty="0">
                <a:latin typeface="Signika" pitchFamily="50" charset="0"/>
                <a:cs typeface="Constantia"/>
              </a:rPr>
              <a:t> </a:t>
            </a:r>
            <a:r>
              <a:rPr lang="en-US" sz="2000" spc="-50" dirty="0" err="1">
                <a:latin typeface="Signika" pitchFamily="50" charset="0"/>
                <a:cs typeface="Constantia"/>
              </a:rPr>
              <a:t>k</a:t>
            </a:r>
            <a:r>
              <a:rPr lang="en-US" sz="2000" dirty="0" err="1">
                <a:latin typeface="Signika" pitchFamily="50" charset="0"/>
                <a:cs typeface="Constantia"/>
              </a:rPr>
              <a:t>e</a:t>
            </a:r>
            <a:r>
              <a:rPr lang="en-US" sz="2000" spc="-4" dirty="0" err="1">
                <a:latin typeface="Signika" pitchFamily="50" charset="0"/>
                <a:cs typeface="Constantia"/>
              </a:rPr>
              <a:t>p</a:t>
            </a:r>
            <a:r>
              <a:rPr lang="en-US" sz="2000" dirty="0" err="1">
                <a:latin typeface="Signika" pitchFamily="50" charset="0"/>
                <a:cs typeface="Constantia"/>
              </a:rPr>
              <a:t>emilik</a:t>
            </a:r>
            <a:r>
              <a:rPr lang="en-US" sz="2000" spc="-4" dirty="0" err="1">
                <a:latin typeface="Signika" pitchFamily="50" charset="0"/>
                <a:cs typeface="Constantia"/>
              </a:rPr>
              <a:t>a</a:t>
            </a:r>
            <a:r>
              <a:rPr lang="en-US" sz="2000" dirty="0" err="1">
                <a:latin typeface="Signika" pitchFamily="50" charset="0"/>
                <a:cs typeface="Constantia"/>
              </a:rPr>
              <a:t>n</a:t>
            </a:r>
            <a:r>
              <a:rPr lang="en-US" sz="2000" spc="-29" dirty="0" err="1">
                <a:latin typeface="Signika" pitchFamily="50" charset="0"/>
                <a:cs typeface="Constantia"/>
              </a:rPr>
              <a:t>ny</a:t>
            </a:r>
            <a:r>
              <a:rPr lang="en-US" sz="2000" dirty="0" err="1">
                <a:latin typeface="Signika" pitchFamily="50" charset="0"/>
                <a:cs typeface="Constantia"/>
              </a:rPr>
              <a:t>a</a:t>
            </a:r>
            <a:endParaRPr lang="en-US" sz="2000" dirty="0">
              <a:latin typeface="Signika" pitchFamily="50" charset="0"/>
              <a:cs typeface="Constantia"/>
            </a:endParaRPr>
          </a:p>
          <a:p>
            <a:pPr marL="12700" marR="33808">
              <a:lnSpc>
                <a:spcPct val="101725"/>
              </a:lnSpc>
              <a:spcBef>
                <a:spcPts val="375"/>
              </a:spcBef>
            </a:pPr>
            <a:r>
              <a:rPr lang="en-US" sz="2000" dirty="0" err="1">
                <a:latin typeface="Signika" pitchFamily="50" charset="0"/>
                <a:cs typeface="Constantia"/>
              </a:rPr>
              <a:t>Pri</a:t>
            </a:r>
            <a:r>
              <a:rPr lang="en-US" sz="2000" spc="-9" dirty="0" err="1">
                <a:latin typeface="Signika" pitchFamily="50" charset="0"/>
                <a:cs typeface="Constantia"/>
              </a:rPr>
              <a:t>n</a:t>
            </a:r>
            <a:r>
              <a:rPr lang="en-US" sz="2000" dirty="0" err="1">
                <a:latin typeface="Signika" pitchFamily="50" charset="0"/>
                <a:cs typeface="Constantia"/>
              </a:rPr>
              <a:t>sip</a:t>
            </a:r>
            <a:r>
              <a:rPr lang="en-US" sz="2000" spc="-69" dirty="0">
                <a:latin typeface="Signika" pitchFamily="50" charset="0"/>
                <a:cs typeface="Constantia"/>
              </a:rPr>
              <a:t> </a:t>
            </a:r>
            <a:r>
              <a:rPr lang="en-US" sz="2000" spc="-34" dirty="0" err="1">
                <a:latin typeface="Signika" pitchFamily="50" charset="0"/>
                <a:cs typeface="Constantia"/>
              </a:rPr>
              <a:t>K</a:t>
            </a:r>
            <a:r>
              <a:rPr lang="en-US" sz="2000" dirty="0" err="1">
                <a:latin typeface="Signika" pitchFamily="50" charset="0"/>
                <a:cs typeface="Constantia"/>
              </a:rPr>
              <a:t>ebud</a:t>
            </a:r>
            <a:r>
              <a:rPr lang="en-US" sz="2000" spc="-34" dirty="0" err="1">
                <a:latin typeface="Signika" pitchFamily="50" charset="0"/>
                <a:cs typeface="Constantia"/>
              </a:rPr>
              <a:t>a</a:t>
            </a:r>
            <a:r>
              <a:rPr lang="en-US" sz="2000" spc="-29" dirty="0" err="1">
                <a:latin typeface="Signika" pitchFamily="50" charset="0"/>
                <a:cs typeface="Constantia"/>
              </a:rPr>
              <a:t>y</a:t>
            </a:r>
            <a:r>
              <a:rPr lang="en-US" sz="2000" dirty="0" err="1">
                <a:latin typeface="Signika" pitchFamily="50" charset="0"/>
                <a:cs typeface="Constantia"/>
              </a:rPr>
              <a:t>aan</a:t>
            </a:r>
            <a:endParaRPr lang="en-US" sz="2000" dirty="0">
              <a:latin typeface="Signika" pitchFamily="50" charset="0"/>
              <a:cs typeface="Constantia"/>
            </a:endParaRPr>
          </a:p>
          <a:p>
            <a:pPr marL="469900" marR="127749" lvl="1">
              <a:lnSpc>
                <a:spcPts val="2400"/>
              </a:lnSpc>
              <a:spcBef>
                <a:spcPts val="540"/>
              </a:spcBef>
            </a:pPr>
            <a:r>
              <a:rPr lang="en-US" sz="2000" dirty="0" err="1">
                <a:latin typeface="Signika" pitchFamily="50" charset="0"/>
                <a:cs typeface="Constantia"/>
              </a:rPr>
              <a:t>De</a:t>
            </a:r>
            <a:r>
              <a:rPr lang="en-US" sz="2000" spc="-9" dirty="0" err="1">
                <a:latin typeface="Signika" pitchFamily="50" charset="0"/>
                <a:cs typeface="Constantia"/>
              </a:rPr>
              <a:t>n</a:t>
            </a:r>
            <a:r>
              <a:rPr lang="en-US" sz="2000" dirty="0" err="1">
                <a:latin typeface="Signika" pitchFamily="50" charset="0"/>
                <a:cs typeface="Constantia"/>
              </a:rPr>
              <a:t>gan</a:t>
            </a:r>
            <a:r>
              <a:rPr lang="en-US" sz="2000" spc="-44" dirty="0">
                <a:latin typeface="Signika" pitchFamily="50" charset="0"/>
                <a:cs typeface="Constantia"/>
              </a:rPr>
              <a:t> </a:t>
            </a:r>
            <a:r>
              <a:rPr lang="en-US" sz="2000" dirty="0" err="1">
                <a:latin typeface="Signika" pitchFamily="50" charset="0"/>
                <a:cs typeface="Constantia"/>
              </a:rPr>
              <a:t>menci</a:t>
            </a:r>
            <a:r>
              <a:rPr lang="en-US" sz="2000" spc="-4" dirty="0" err="1">
                <a:latin typeface="Signika" pitchFamily="50" charset="0"/>
                <a:cs typeface="Constantia"/>
              </a:rPr>
              <a:t>p</a:t>
            </a:r>
            <a:r>
              <a:rPr lang="en-US" sz="2000" dirty="0" err="1">
                <a:latin typeface="Signika" pitchFamily="50" charset="0"/>
                <a:cs typeface="Constantia"/>
              </a:rPr>
              <a:t>tak</a:t>
            </a:r>
            <a:r>
              <a:rPr lang="en-US" sz="2000" spc="-4" dirty="0" err="1">
                <a:latin typeface="Signika" pitchFamily="50" charset="0"/>
                <a:cs typeface="Constantia"/>
              </a:rPr>
              <a:t>a</a:t>
            </a:r>
            <a:r>
              <a:rPr lang="en-US" sz="2000" dirty="0" err="1">
                <a:latin typeface="Signika" pitchFamily="50" charset="0"/>
                <a:cs typeface="Constantia"/>
              </a:rPr>
              <a:t>n</a:t>
            </a:r>
            <a:r>
              <a:rPr lang="en-US" sz="2000" spc="-54" dirty="0">
                <a:latin typeface="Signika" pitchFamily="50" charset="0"/>
                <a:cs typeface="Constantia"/>
              </a:rPr>
              <a:t> </a:t>
            </a:r>
            <a:r>
              <a:rPr lang="en-US" sz="2000" dirty="0" err="1">
                <a:latin typeface="Signika" pitchFamily="50" charset="0"/>
                <a:cs typeface="Constantia"/>
              </a:rPr>
              <a:t>sebuah</a:t>
            </a:r>
            <a:r>
              <a:rPr lang="en-US" sz="2000" spc="-39" dirty="0">
                <a:latin typeface="Signika" pitchFamily="50" charset="0"/>
                <a:cs typeface="Constantia"/>
              </a:rPr>
              <a:t> </a:t>
            </a:r>
            <a:r>
              <a:rPr lang="en-US" sz="2000" dirty="0" err="1">
                <a:latin typeface="Signika" pitchFamily="50" charset="0"/>
                <a:cs typeface="Constantia"/>
              </a:rPr>
              <a:t>k</a:t>
            </a:r>
            <a:r>
              <a:rPr lang="en-US" sz="2000" spc="-4" dirty="0" err="1">
                <a:latin typeface="Signika" pitchFamily="50" charset="0"/>
                <a:cs typeface="Constantia"/>
              </a:rPr>
              <a:t>a</a:t>
            </a:r>
            <a:r>
              <a:rPr lang="en-US" sz="2000" spc="19" dirty="0" err="1">
                <a:latin typeface="Signika" pitchFamily="50" charset="0"/>
                <a:cs typeface="Constantia"/>
              </a:rPr>
              <a:t>r</a:t>
            </a:r>
            <a:r>
              <a:rPr lang="en-US" sz="2000" spc="-29" dirty="0" err="1">
                <a:latin typeface="Signika" pitchFamily="50" charset="0"/>
                <a:cs typeface="Constantia"/>
              </a:rPr>
              <a:t>y</a:t>
            </a:r>
            <a:r>
              <a:rPr lang="en-US" sz="2000" dirty="0" err="1">
                <a:latin typeface="Signika" pitchFamily="50" charset="0"/>
                <a:cs typeface="Constantia"/>
              </a:rPr>
              <a:t>a</a:t>
            </a:r>
            <a:r>
              <a:rPr lang="en-US" sz="2000" spc="-29" dirty="0">
                <a:latin typeface="Signika" pitchFamily="50" charset="0"/>
                <a:cs typeface="Constantia"/>
              </a:rPr>
              <a:t> </a:t>
            </a:r>
            <a:r>
              <a:rPr lang="en-US" sz="2000" dirty="0" err="1">
                <a:latin typeface="Signika" pitchFamily="50" charset="0"/>
                <a:cs typeface="Constantia"/>
              </a:rPr>
              <a:t>maka</a:t>
            </a:r>
            <a:r>
              <a:rPr lang="en-US" sz="2000" spc="-79" dirty="0">
                <a:latin typeface="Signika" pitchFamily="50" charset="0"/>
                <a:cs typeface="Constantia"/>
              </a:rPr>
              <a:t> </a:t>
            </a:r>
            <a:r>
              <a:rPr lang="en-US" sz="2000" dirty="0" err="1">
                <a:latin typeface="Signika" pitchFamily="50" charset="0"/>
                <a:cs typeface="Constantia"/>
              </a:rPr>
              <a:t>dap</a:t>
            </a:r>
            <a:r>
              <a:rPr lang="en-US" sz="2000" spc="-4" dirty="0" err="1">
                <a:latin typeface="Signika" pitchFamily="50" charset="0"/>
                <a:cs typeface="Constantia"/>
              </a:rPr>
              <a:t>a</a:t>
            </a:r>
            <a:r>
              <a:rPr lang="en-US" sz="2000" dirty="0" err="1">
                <a:latin typeface="Signika" pitchFamily="50" charset="0"/>
                <a:cs typeface="Constantia"/>
              </a:rPr>
              <a:t>t</a:t>
            </a:r>
            <a:r>
              <a:rPr lang="en-US" sz="2000" spc="-44" dirty="0">
                <a:latin typeface="Signika" pitchFamily="50" charset="0"/>
                <a:cs typeface="Constantia"/>
              </a:rPr>
              <a:t> </a:t>
            </a:r>
            <a:r>
              <a:rPr lang="en-US" sz="2000" dirty="0" err="1">
                <a:latin typeface="Signika" pitchFamily="50" charset="0"/>
                <a:cs typeface="Constantia"/>
              </a:rPr>
              <a:t>menin</a:t>
            </a:r>
            <a:r>
              <a:rPr lang="en-US" sz="2000" spc="-25" dirty="0" err="1">
                <a:latin typeface="Signika" pitchFamily="50" charset="0"/>
                <a:cs typeface="Constantia"/>
              </a:rPr>
              <a:t>g</a:t>
            </a:r>
            <a:r>
              <a:rPr lang="en-US" sz="2000" dirty="0" err="1">
                <a:latin typeface="Signika" pitchFamily="50" charset="0"/>
                <a:cs typeface="Constantia"/>
              </a:rPr>
              <a:t>k</a:t>
            </a:r>
            <a:r>
              <a:rPr lang="en-US" sz="2000" spc="-4" dirty="0" err="1">
                <a:latin typeface="Signika" pitchFamily="50" charset="0"/>
                <a:cs typeface="Constantia"/>
              </a:rPr>
              <a:t>a</a:t>
            </a:r>
            <a:r>
              <a:rPr lang="en-US" sz="2000" dirty="0" err="1">
                <a:latin typeface="Signika" pitchFamily="50" charset="0"/>
                <a:cs typeface="Constantia"/>
              </a:rPr>
              <a:t>tkan</a:t>
            </a:r>
            <a:r>
              <a:rPr lang="en-US" sz="2000" dirty="0">
                <a:latin typeface="Signika" pitchFamily="50" charset="0"/>
                <a:cs typeface="Constantia"/>
              </a:rPr>
              <a:t> </a:t>
            </a:r>
            <a:r>
              <a:rPr lang="en-US" sz="2000" dirty="0" err="1">
                <a:latin typeface="Signika" pitchFamily="50" charset="0"/>
                <a:cs typeface="Constantia"/>
              </a:rPr>
              <a:t>ta</a:t>
            </a:r>
            <a:r>
              <a:rPr lang="en-US" sz="2000" spc="-34" dirty="0" err="1">
                <a:latin typeface="Signika" pitchFamily="50" charset="0"/>
                <a:cs typeface="Constantia"/>
              </a:rPr>
              <a:t>r</a:t>
            </a:r>
            <a:r>
              <a:rPr lang="en-US" sz="2000" dirty="0" err="1">
                <a:latin typeface="Signika" pitchFamily="50" charset="0"/>
                <a:cs typeface="Constantia"/>
              </a:rPr>
              <a:t>af</a:t>
            </a:r>
            <a:r>
              <a:rPr lang="en-US" sz="2000" spc="29" dirty="0">
                <a:latin typeface="Signika" pitchFamily="50" charset="0"/>
                <a:cs typeface="Constantia"/>
              </a:rPr>
              <a:t> </a:t>
            </a:r>
            <a:r>
              <a:rPr lang="en-US" sz="2000" spc="-50" dirty="0" err="1">
                <a:latin typeface="Signika" pitchFamily="50" charset="0"/>
                <a:cs typeface="Constantia"/>
              </a:rPr>
              <a:t>k</a:t>
            </a:r>
            <a:r>
              <a:rPr lang="en-US" sz="2000" dirty="0" err="1">
                <a:latin typeface="Signika" pitchFamily="50" charset="0"/>
                <a:cs typeface="Constantia"/>
              </a:rPr>
              <a:t>ehidup</a:t>
            </a:r>
            <a:r>
              <a:rPr lang="en-US" sz="2000" spc="-4" dirty="0" err="1">
                <a:latin typeface="Signika" pitchFamily="50" charset="0"/>
                <a:cs typeface="Constantia"/>
              </a:rPr>
              <a:t>a</a:t>
            </a:r>
            <a:r>
              <a:rPr lang="en-US" sz="2000" dirty="0" err="1">
                <a:latin typeface="Signika" pitchFamily="50" charset="0"/>
                <a:cs typeface="Constantia"/>
              </a:rPr>
              <a:t>n</a:t>
            </a:r>
            <a:r>
              <a:rPr lang="en-US" sz="2000" dirty="0">
                <a:latin typeface="Signika" pitchFamily="50" charset="0"/>
                <a:cs typeface="Constantia"/>
              </a:rPr>
              <a:t>, </a:t>
            </a:r>
            <a:r>
              <a:rPr lang="en-US" sz="2000" spc="-4" dirty="0" err="1">
                <a:latin typeface="Signika" pitchFamily="50" charset="0"/>
                <a:cs typeface="Constantia"/>
              </a:rPr>
              <a:t>p</a:t>
            </a:r>
            <a:r>
              <a:rPr lang="en-US" sz="2000" dirty="0" err="1">
                <a:latin typeface="Signika" pitchFamily="50" charset="0"/>
                <a:cs typeface="Constantia"/>
              </a:rPr>
              <a:t>e</a:t>
            </a:r>
            <a:r>
              <a:rPr lang="en-US" sz="2000" spc="-34" dirty="0" err="1">
                <a:latin typeface="Signika" pitchFamily="50" charset="0"/>
                <a:cs typeface="Constantia"/>
              </a:rPr>
              <a:t>r</a:t>
            </a:r>
            <a:r>
              <a:rPr lang="en-US" sz="2000" dirty="0" err="1">
                <a:latin typeface="Signika" pitchFamily="50" charset="0"/>
                <a:cs typeface="Constantia"/>
              </a:rPr>
              <a:t>adaban</a:t>
            </a:r>
            <a:r>
              <a:rPr lang="en-US" sz="2000" dirty="0">
                <a:latin typeface="Signika" pitchFamily="50" charset="0"/>
                <a:cs typeface="Constantia"/>
              </a:rPr>
              <a:t>,</a:t>
            </a:r>
            <a:r>
              <a:rPr lang="en-US" sz="2000" spc="-54" dirty="0">
                <a:latin typeface="Signika" pitchFamily="50" charset="0"/>
                <a:cs typeface="Constantia"/>
              </a:rPr>
              <a:t> </a:t>
            </a:r>
            <a:r>
              <a:rPr lang="en-US" sz="2000" dirty="0" err="1">
                <a:latin typeface="Signika" pitchFamily="50" charset="0"/>
                <a:cs typeface="Constantia"/>
              </a:rPr>
              <a:t>dan</a:t>
            </a:r>
            <a:r>
              <a:rPr lang="en-US" sz="2000" spc="-19" dirty="0">
                <a:latin typeface="Signika" pitchFamily="50" charset="0"/>
                <a:cs typeface="Constantia"/>
              </a:rPr>
              <a:t> </a:t>
            </a:r>
            <a:r>
              <a:rPr lang="en-US" sz="2000" dirty="0" err="1">
                <a:latin typeface="Signika" pitchFamily="50" charset="0"/>
                <a:cs typeface="Constantia"/>
              </a:rPr>
              <a:t>martabat</a:t>
            </a:r>
            <a:r>
              <a:rPr lang="en-US" sz="2000" spc="-79" dirty="0">
                <a:latin typeface="Signika" pitchFamily="50" charset="0"/>
                <a:cs typeface="Constantia"/>
              </a:rPr>
              <a:t> </a:t>
            </a:r>
            <a:r>
              <a:rPr lang="en-US" sz="2000" dirty="0" err="1">
                <a:latin typeface="Signika" pitchFamily="50" charset="0"/>
                <a:cs typeface="Constantia"/>
              </a:rPr>
              <a:t>manusia</a:t>
            </a:r>
            <a:r>
              <a:rPr lang="en-US" sz="2000" spc="-104" dirty="0">
                <a:latin typeface="Signika" pitchFamily="50" charset="0"/>
                <a:cs typeface="Constantia"/>
              </a:rPr>
              <a:t> </a:t>
            </a:r>
            <a:r>
              <a:rPr lang="en-US" sz="2000" spc="-29" dirty="0">
                <a:latin typeface="Signika" pitchFamily="50" charset="0"/>
                <a:cs typeface="Constantia"/>
              </a:rPr>
              <a:t>y</a:t>
            </a:r>
            <a:r>
              <a:rPr lang="en-US" sz="2000" dirty="0">
                <a:latin typeface="Signika" pitchFamily="50" charset="0"/>
                <a:cs typeface="Constantia"/>
              </a:rPr>
              <a:t>ang </a:t>
            </a:r>
            <a:r>
              <a:rPr lang="en-US" sz="2000" dirty="0" err="1">
                <a:latin typeface="Signika" pitchFamily="50" charset="0"/>
                <a:cs typeface="Constantia"/>
              </a:rPr>
              <a:t>me</a:t>
            </a:r>
            <a:r>
              <a:rPr lang="en-US" sz="2000" spc="4" dirty="0" err="1">
                <a:latin typeface="Signika" pitchFamily="50" charset="0"/>
                <a:cs typeface="Constantia"/>
              </a:rPr>
              <a:t>m</a:t>
            </a:r>
            <a:r>
              <a:rPr lang="en-US" sz="2000" dirty="0" err="1">
                <a:latin typeface="Signika" pitchFamily="50" charset="0"/>
                <a:cs typeface="Constantia"/>
              </a:rPr>
              <a:t>beri</a:t>
            </a:r>
            <a:r>
              <a:rPr lang="en-US" sz="2000" spc="-4" dirty="0" err="1">
                <a:latin typeface="Signika" pitchFamily="50" charset="0"/>
                <a:cs typeface="Constantia"/>
              </a:rPr>
              <a:t>k</a:t>
            </a:r>
            <a:r>
              <a:rPr lang="en-US" sz="2000" dirty="0" err="1">
                <a:latin typeface="Signika" pitchFamily="50" charset="0"/>
                <a:cs typeface="Constantia"/>
              </a:rPr>
              <a:t>an</a:t>
            </a:r>
            <a:r>
              <a:rPr lang="en-US" sz="2000" spc="-44" dirty="0">
                <a:latin typeface="Signika" pitchFamily="50" charset="0"/>
                <a:cs typeface="Constantia"/>
              </a:rPr>
              <a:t> </a:t>
            </a:r>
            <a:r>
              <a:rPr lang="en-US" sz="2000" spc="-50" dirty="0" err="1">
                <a:latin typeface="Signika" pitchFamily="50" charset="0"/>
                <a:cs typeface="Constantia"/>
              </a:rPr>
              <a:t>k</a:t>
            </a:r>
            <a:r>
              <a:rPr lang="en-US" sz="2000" dirty="0" err="1">
                <a:latin typeface="Signika" pitchFamily="50" charset="0"/>
                <a:cs typeface="Constantia"/>
              </a:rPr>
              <a:t>euntungan</a:t>
            </a:r>
            <a:r>
              <a:rPr lang="en-US" sz="2000" spc="-50" dirty="0">
                <a:latin typeface="Signika" pitchFamily="50" charset="0"/>
                <a:cs typeface="Constantia"/>
              </a:rPr>
              <a:t> </a:t>
            </a:r>
            <a:r>
              <a:rPr lang="en-US" sz="2000" dirty="0" err="1">
                <a:latin typeface="Signika" pitchFamily="50" charset="0"/>
                <a:cs typeface="Constantia"/>
              </a:rPr>
              <a:t>bagi</a:t>
            </a:r>
            <a:r>
              <a:rPr lang="en-US" sz="2000" spc="-50" dirty="0">
                <a:latin typeface="Signika" pitchFamily="50" charset="0"/>
                <a:cs typeface="Constantia"/>
              </a:rPr>
              <a:t> </a:t>
            </a:r>
            <a:r>
              <a:rPr lang="en-US" sz="2000" dirty="0" err="1">
                <a:latin typeface="Signika" pitchFamily="50" charset="0"/>
                <a:cs typeface="Constantia"/>
              </a:rPr>
              <a:t>se</a:t>
            </a:r>
            <a:r>
              <a:rPr lang="en-US" sz="2000" spc="4" dirty="0" err="1">
                <a:latin typeface="Signika" pitchFamily="50" charset="0"/>
                <a:cs typeface="Constantia"/>
              </a:rPr>
              <a:t>s</a:t>
            </a:r>
            <a:r>
              <a:rPr lang="en-US" sz="2000" dirty="0" err="1">
                <a:latin typeface="Signika" pitchFamily="50" charset="0"/>
                <a:cs typeface="Constantia"/>
              </a:rPr>
              <a:t>ama</a:t>
            </a:r>
            <a:endParaRPr lang="en-US" sz="2000" dirty="0">
              <a:latin typeface="Signika" pitchFamily="50" charset="0"/>
              <a:cs typeface="Constantia"/>
            </a:endParaRPr>
          </a:p>
          <a:p>
            <a:pPr marL="12700" marR="33808">
              <a:lnSpc>
                <a:spcPct val="101725"/>
              </a:lnSpc>
              <a:spcBef>
                <a:spcPts val="375"/>
              </a:spcBef>
            </a:pPr>
            <a:r>
              <a:rPr lang="en-US" sz="2000" dirty="0" err="1">
                <a:latin typeface="Signika" pitchFamily="50" charset="0"/>
                <a:cs typeface="Constantia"/>
              </a:rPr>
              <a:t>Pri</a:t>
            </a:r>
            <a:r>
              <a:rPr lang="en-US" sz="2000" spc="-9" dirty="0" err="1">
                <a:latin typeface="Signika" pitchFamily="50" charset="0"/>
                <a:cs typeface="Constantia"/>
              </a:rPr>
              <a:t>n</a:t>
            </a:r>
            <a:r>
              <a:rPr lang="en-US" sz="2000" dirty="0" err="1">
                <a:latin typeface="Signika" pitchFamily="50" charset="0"/>
                <a:cs typeface="Constantia"/>
              </a:rPr>
              <a:t>sip</a:t>
            </a:r>
            <a:r>
              <a:rPr lang="en-US" sz="2000" spc="-69" dirty="0">
                <a:latin typeface="Signika" pitchFamily="50" charset="0"/>
                <a:cs typeface="Constantia"/>
              </a:rPr>
              <a:t> </a:t>
            </a:r>
            <a:r>
              <a:rPr lang="en-US" sz="2000" dirty="0" err="1">
                <a:latin typeface="Signika" pitchFamily="50" charset="0"/>
                <a:cs typeface="Constantia"/>
              </a:rPr>
              <a:t>S</a:t>
            </a:r>
            <a:r>
              <a:rPr lang="en-US" sz="2000" spc="-4" dirty="0" err="1">
                <a:latin typeface="Signika" pitchFamily="50" charset="0"/>
                <a:cs typeface="Constantia"/>
              </a:rPr>
              <a:t>o</a:t>
            </a:r>
            <a:r>
              <a:rPr lang="en-US" sz="2000" dirty="0" err="1">
                <a:latin typeface="Signika" pitchFamily="50" charset="0"/>
                <a:cs typeface="Constantia"/>
              </a:rPr>
              <a:t>sial</a:t>
            </a:r>
            <a:endParaRPr lang="en-US" sz="2000" dirty="0">
              <a:latin typeface="Signika" pitchFamily="50" charset="0"/>
              <a:cs typeface="Constantia"/>
            </a:endParaRPr>
          </a:p>
          <a:p>
            <a:pPr marL="469900" marR="332228" lvl="1">
              <a:lnSpc>
                <a:spcPts val="2400"/>
              </a:lnSpc>
              <a:spcBef>
                <a:spcPts val="545"/>
              </a:spcBef>
            </a:pPr>
            <a:r>
              <a:rPr lang="en-US" sz="2000" spc="-14" dirty="0" err="1">
                <a:latin typeface="Signika" pitchFamily="50" charset="0"/>
                <a:cs typeface="Constantia"/>
              </a:rPr>
              <a:t>H</a:t>
            </a:r>
            <a:r>
              <a:rPr lang="en-US" sz="2000" dirty="0" err="1">
                <a:latin typeface="Signika" pitchFamily="50" charset="0"/>
                <a:cs typeface="Constantia"/>
              </a:rPr>
              <a:t>ak</a:t>
            </a:r>
            <a:r>
              <a:rPr lang="en-US" sz="2000" spc="-84" dirty="0">
                <a:latin typeface="Signika" pitchFamily="50" charset="0"/>
                <a:cs typeface="Constantia"/>
              </a:rPr>
              <a:t> </a:t>
            </a:r>
            <a:r>
              <a:rPr lang="en-US" sz="2000" spc="-29" dirty="0">
                <a:latin typeface="Signika" pitchFamily="50" charset="0"/>
                <a:cs typeface="Constantia"/>
              </a:rPr>
              <a:t>y</a:t>
            </a:r>
            <a:r>
              <a:rPr lang="en-US" sz="2000" dirty="0">
                <a:latin typeface="Signika" pitchFamily="50" charset="0"/>
                <a:cs typeface="Constantia"/>
              </a:rPr>
              <a:t>a</a:t>
            </a:r>
            <a:r>
              <a:rPr lang="en-US" sz="2000" spc="-4" dirty="0">
                <a:latin typeface="Signika" pitchFamily="50" charset="0"/>
                <a:cs typeface="Constantia"/>
              </a:rPr>
              <a:t>n</a:t>
            </a:r>
            <a:r>
              <a:rPr lang="en-US" sz="2000" dirty="0">
                <a:latin typeface="Signika" pitchFamily="50" charset="0"/>
                <a:cs typeface="Constantia"/>
              </a:rPr>
              <a:t>g</a:t>
            </a:r>
            <a:r>
              <a:rPr lang="en-US" sz="2000" spc="-44" dirty="0">
                <a:latin typeface="Signika" pitchFamily="50" charset="0"/>
                <a:cs typeface="Constantia"/>
              </a:rPr>
              <a:t> </a:t>
            </a:r>
            <a:r>
              <a:rPr lang="en-US" sz="2000" dirty="0" err="1">
                <a:latin typeface="Signika" pitchFamily="50" charset="0"/>
                <a:cs typeface="Constantia"/>
              </a:rPr>
              <a:t>ada</a:t>
            </a:r>
            <a:r>
              <a:rPr lang="en-US" sz="2000" spc="-109" dirty="0">
                <a:latin typeface="Signika" pitchFamily="50" charset="0"/>
                <a:cs typeface="Constantia"/>
              </a:rPr>
              <a:t> </a:t>
            </a:r>
            <a:r>
              <a:rPr lang="en-US" sz="2000" dirty="0" err="1">
                <a:latin typeface="Signika" pitchFamily="50" charset="0"/>
                <a:cs typeface="Constantia"/>
              </a:rPr>
              <a:t>dia</a:t>
            </a:r>
            <a:r>
              <a:rPr lang="en-US" sz="2000" spc="-9" dirty="0" err="1">
                <a:latin typeface="Signika" pitchFamily="50" charset="0"/>
                <a:cs typeface="Constantia"/>
              </a:rPr>
              <a:t>k</a:t>
            </a:r>
            <a:r>
              <a:rPr lang="en-US" sz="2000" dirty="0" err="1">
                <a:latin typeface="Signika" pitchFamily="50" charset="0"/>
                <a:cs typeface="Constantia"/>
              </a:rPr>
              <a:t>ui</a:t>
            </a:r>
            <a:r>
              <a:rPr lang="en-US" sz="2000" spc="-50" dirty="0">
                <a:latin typeface="Signika" pitchFamily="50" charset="0"/>
                <a:cs typeface="Constantia"/>
              </a:rPr>
              <a:t> </a:t>
            </a:r>
            <a:r>
              <a:rPr lang="en-US" sz="2000" dirty="0" err="1">
                <a:latin typeface="Signika" pitchFamily="50" charset="0"/>
                <a:cs typeface="Constantia"/>
              </a:rPr>
              <a:t>ol</a:t>
            </a:r>
            <a:r>
              <a:rPr lang="en-US" sz="2000" spc="-4" dirty="0" err="1">
                <a:latin typeface="Signika" pitchFamily="50" charset="0"/>
                <a:cs typeface="Constantia"/>
              </a:rPr>
              <a:t>e</a:t>
            </a:r>
            <a:r>
              <a:rPr lang="en-US" sz="2000" dirty="0" err="1">
                <a:latin typeface="Signika" pitchFamily="50" charset="0"/>
                <a:cs typeface="Constantia"/>
              </a:rPr>
              <a:t>h</a:t>
            </a:r>
            <a:r>
              <a:rPr lang="en-US" sz="2000" spc="-29" dirty="0">
                <a:latin typeface="Signika" pitchFamily="50" charset="0"/>
                <a:cs typeface="Constantia"/>
              </a:rPr>
              <a:t> </a:t>
            </a:r>
            <a:r>
              <a:rPr lang="en-US" sz="2000" dirty="0" err="1">
                <a:latin typeface="Signika" pitchFamily="50" charset="0"/>
                <a:cs typeface="Constantia"/>
              </a:rPr>
              <a:t>hu</a:t>
            </a:r>
            <a:r>
              <a:rPr lang="en-US" sz="2000" spc="-4" dirty="0" err="1">
                <a:latin typeface="Signika" pitchFamily="50" charset="0"/>
                <a:cs typeface="Constantia"/>
              </a:rPr>
              <a:t>k</a:t>
            </a:r>
            <a:r>
              <a:rPr lang="en-US" sz="2000" dirty="0" err="1">
                <a:latin typeface="Signika" pitchFamily="50" charset="0"/>
                <a:cs typeface="Constantia"/>
              </a:rPr>
              <a:t>um</a:t>
            </a:r>
            <a:r>
              <a:rPr lang="en-US" sz="2000" spc="-79" dirty="0">
                <a:latin typeface="Signika" pitchFamily="50" charset="0"/>
                <a:cs typeface="Constantia"/>
              </a:rPr>
              <a:t> </a:t>
            </a:r>
            <a:r>
              <a:rPr lang="en-US" sz="2000" dirty="0" err="1">
                <a:latin typeface="Signika" pitchFamily="50" charset="0"/>
                <a:cs typeface="Constantia"/>
              </a:rPr>
              <a:t>dan</a:t>
            </a:r>
            <a:r>
              <a:rPr lang="en-US" sz="2000" spc="-59" dirty="0">
                <a:latin typeface="Signika" pitchFamily="50" charset="0"/>
                <a:cs typeface="Constantia"/>
              </a:rPr>
              <a:t> </a:t>
            </a:r>
            <a:r>
              <a:rPr lang="en-US" sz="2000" spc="-25" dirty="0" err="1">
                <a:latin typeface="Signika" pitchFamily="50" charset="0"/>
                <a:cs typeface="Constantia"/>
              </a:rPr>
              <a:t>t</a:t>
            </a:r>
            <a:r>
              <a:rPr lang="en-US" sz="2000" dirty="0" err="1">
                <a:latin typeface="Signika" pitchFamily="50" charset="0"/>
                <a:cs typeface="Constantia"/>
              </a:rPr>
              <a:t>elah</a:t>
            </a:r>
            <a:r>
              <a:rPr lang="en-US" sz="2000" spc="-89" dirty="0">
                <a:latin typeface="Signika" pitchFamily="50" charset="0"/>
                <a:cs typeface="Constantia"/>
              </a:rPr>
              <a:t> </a:t>
            </a:r>
            <a:r>
              <a:rPr lang="en-US" sz="2000" dirty="0" err="1">
                <a:latin typeface="Signika" pitchFamily="50" charset="0"/>
                <a:cs typeface="Constantia"/>
              </a:rPr>
              <a:t>diber</a:t>
            </a:r>
            <a:r>
              <a:rPr lang="en-US" sz="2000" spc="-9" dirty="0" err="1">
                <a:latin typeface="Signika" pitchFamily="50" charset="0"/>
                <a:cs typeface="Constantia"/>
              </a:rPr>
              <a:t>i</a:t>
            </a:r>
            <a:r>
              <a:rPr lang="en-US" sz="2000" dirty="0" err="1">
                <a:latin typeface="Signika" pitchFamily="50" charset="0"/>
                <a:cs typeface="Constantia"/>
              </a:rPr>
              <a:t>k</a:t>
            </a:r>
            <a:r>
              <a:rPr lang="en-US" sz="2000" spc="-4" dirty="0" err="1">
                <a:latin typeface="Signika" pitchFamily="50" charset="0"/>
                <a:cs typeface="Constantia"/>
              </a:rPr>
              <a:t>a</a:t>
            </a:r>
            <a:r>
              <a:rPr lang="en-US" sz="2000" dirty="0" err="1">
                <a:latin typeface="Signika" pitchFamily="50" charset="0"/>
                <a:cs typeface="Constantia"/>
              </a:rPr>
              <a:t>n</a:t>
            </a:r>
            <a:r>
              <a:rPr lang="en-US" sz="2000" spc="-34" dirty="0">
                <a:latin typeface="Signika" pitchFamily="50" charset="0"/>
                <a:cs typeface="Constantia"/>
              </a:rPr>
              <a:t> </a:t>
            </a:r>
            <a:r>
              <a:rPr lang="en-US" sz="2000" spc="-54" dirty="0" err="1">
                <a:latin typeface="Signika" pitchFamily="50" charset="0"/>
                <a:cs typeface="Constantia"/>
              </a:rPr>
              <a:t>k</a:t>
            </a:r>
            <a:r>
              <a:rPr lang="en-US" sz="2000" dirty="0" err="1">
                <a:latin typeface="Signika" pitchFamily="50" charset="0"/>
                <a:cs typeface="Constantia"/>
              </a:rPr>
              <a:t>e</a:t>
            </a:r>
            <a:r>
              <a:rPr lang="en-US" sz="2000" spc="-4" dirty="0" err="1">
                <a:latin typeface="Signika" pitchFamily="50" charset="0"/>
                <a:cs typeface="Constantia"/>
              </a:rPr>
              <a:t>p</a:t>
            </a:r>
            <a:r>
              <a:rPr lang="en-US" sz="2000" dirty="0" err="1">
                <a:latin typeface="Signika" pitchFamily="50" charset="0"/>
                <a:cs typeface="Constantia"/>
              </a:rPr>
              <a:t>ada</a:t>
            </a:r>
            <a:r>
              <a:rPr lang="en-US" sz="2000" dirty="0">
                <a:latin typeface="Signika" pitchFamily="50" charset="0"/>
                <a:cs typeface="Constantia"/>
              </a:rPr>
              <a:t> </a:t>
            </a:r>
            <a:r>
              <a:rPr lang="en-US" sz="2000" dirty="0" err="1">
                <a:latin typeface="Signika" pitchFamily="50" charset="0"/>
                <a:cs typeface="Constantia"/>
              </a:rPr>
              <a:t>ind</a:t>
            </a:r>
            <a:r>
              <a:rPr lang="en-US" sz="2000" spc="-29" dirty="0" err="1">
                <a:latin typeface="Signika" pitchFamily="50" charset="0"/>
                <a:cs typeface="Constantia"/>
              </a:rPr>
              <a:t>i</a:t>
            </a:r>
            <a:r>
              <a:rPr lang="en-US" sz="2000" dirty="0" err="1">
                <a:latin typeface="Signika" pitchFamily="50" charset="0"/>
                <a:cs typeface="Constantia"/>
              </a:rPr>
              <a:t>vidu</a:t>
            </a:r>
            <a:r>
              <a:rPr lang="en-US" sz="2000" spc="-100" dirty="0">
                <a:latin typeface="Signika" pitchFamily="50" charset="0"/>
                <a:cs typeface="Constantia"/>
              </a:rPr>
              <a:t> </a:t>
            </a:r>
            <a:r>
              <a:rPr lang="en-US" sz="2000" dirty="0" err="1">
                <a:latin typeface="Signika" pitchFamily="50" charset="0"/>
                <a:cs typeface="Constantia"/>
              </a:rPr>
              <a:t>dan</a:t>
            </a:r>
            <a:r>
              <a:rPr lang="en-US" sz="2000" spc="-54" dirty="0">
                <a:latin typeface="Signika" pitchFamily="50" charset="0"/>
                <a:cs typeface="Constantia"/>
              </a:rPr>
              <a:t> </a:t>
            </a:r>
            <a:r>
              <a:rPr lang="en-US" sz="2000" spc="-4" dirty="0" err="1">
                <a:latin typeface="Signika" pitchFamily="50" charset="0"/>
                <a:cs typeface="Constantia"/>
              </a:rPr>
              <a:t>p</a:t>
            </a:r>
            <a:r>
              <a:rPr lang="en-US" sz="2000" dirty="0" err="1">
                <a:latin typeface="Signika" pitchFamily="50" charset="0"/>
                <a:cs typeface="Constantia"/>
              </a:rPr>
              <a:t>e</a:t>
            </a:r>
            <a:r>
              <a:rPr lang="en-US" sz="2000" spc="-25" dirty="0" err="1">
                <a:latin typeface="Signika" pitchFamily="50" charset="0"/>
                <a:cs typeface="Constantia"/>
              </a:rPr>
              <a:t>r</a:t>
            </a:r>
            <a:r>
              <a:rPr lang="en-US" sz="2000" dirty="0" err="1">
                <a:latin typeface="Signika" pitchFamily="50" charset="0"/>
                <a:cs typeface="Constantia"/>
              </a:rPr>
              <a:t>lindungan</a:t>
            </a:r>
            <a:r>
              <a:rPr lang="en-US" sz="2000" spc="-84" dirty="0">
                <a:latin typeface="Signika" pitchFamily="50" charset="0"/>
                <a:cs typeface="Constantia"/>
              </a:rPr>
              <a:t> </a:t>
            </a:r>
            <a:r>
              <a:rPr lang="en-US" sz="2000" dirty="0" err="1">
                <a:latin typeface="Signika" pitchFamily="50" charset="0"/>
                <a:cs typeface="Constantia"/>
              </a:rPr>
              <a:t>diberi</a:t>
            </a:r>
            <a:r>
              <a:rPr lang="en-US" sz="2000" spc="-9" dirty="0" err="1">
                <a:latin typeface="Signika" pitchFamily="50" charset="0"/>
                <a:cs typeface="Constantia"/>
              </a:rPr>
              <a:t>k</a:t>
            </a:r>
            <a:r>
              <a:rPr lang="en-US" sz="2000" dirty="0" err="1">
                <a:latin typeface="Signika" pitchFamily="50" charset="0"/>
                <a:cs typeface="Constantia"/>
              </a:rPr>
              <a:t>an</a:t>
            </a:r>
            <a:r>
              <a:rPr lang="en-US" sz="2000" spc="-50" dirty="0">
                <a:latin typeface="Signika" pitchFamily="50" charset="0"/>
                <a:cs typeface="Constantia"/>
              </a:rPr>
              <a:t> </a:t>
            </a:r>
            <a:r>
              <a:rPr lang="en-US" sz="2000" dirty="0" err="1">
                <a:latin typeface="Signika" pitchFamily="50" charset="0"/>
                <a:cs typeface="Constantia"/>
              </a:rPr>
              <a:t>be</a:t>
            </a:r>
            <a:r>
              <a:rPr lang="en-US" sz="2000" spc="-25" dirty="0" err="1">
                <a:latin typeface="Signika" pitchFamily="50" charset="0"/>
                <a:cs typeface="Constantia"/>
              </a:rPr>
              <a:t>r</a:t>
            </a:r>
            <a:r>
              <a:rPr lang="en-US" sz="2000" dirty="0" err="1">
                <a:latin typeface="Signika" pitchFamily="50" charset="0"/>
                <a:cs typeface="Constantia"/>
              </a:rPr>
              <a:t>da</a:t>
            </a:r>
            <a:r>
              <a:rPr lang="en-US" sz="2000" spc="4" dirty="0" err="1">
                <a:latin typeface="Signika" pitchFamily="50" charset="0"/>
                <a:cs typeface="Constantia"/>
              </a:rPr>
              <a:t>s</a:t>
            </a:r>
            <a:r>
              <a:rPr lang="en-US" sz="2000" dirty="0" err="1">
                <a:latin typeface="Signika" pitchFamily="50" charset="0"/>
                <a:cs typeface="Constantia"/>
              </a:rPr>
              <a:t>a</a:t>
            </a:r>
            <a:r>
              <a:rPr lang="en-US" sz="2000" spc="-25" dirty="0" err="1">
                <a:latin typeface="Signika" pitchFamily="50" charset="0"/>
                <a:cs typeface="Constantia"/>
              </a:rPr>
              <a:t>r</a:t>
            </a:r>
            <a:r>
              <a:rPr lang="en-US" sz="2000" dirty="0" err="1">
                <a:latin typeface="Signika" pitchFamily="50" charset="0"/>
                <a:cs typeface="Constantia"/>
              </a:rPr>
              <a:t>k</a:t>
            </a:r>
            <a:r>
              <a:rPr lang="en-US" sz="2000" spc="-4" dirty="0" err="1">
                <a:latin typeface="Signika" pitchFamily="50" charset="0"/>
                <a:cs typeface="Constantia"/>
              </a:rPr>
              <a:t>a</a:t>
            </a:r>
            <a:r>
              <a:rPr lang="en-US" sz="2000" dirty="0" err="1">
                <a:latin typeface="Signika" pitchFamily="50" charset="0"/>
                <a:cs typeface="Constantia"/>
              </a:rPr>
              <a:t>n</a:t>
            </a:r>
            <a:r>
              <a:rPr lang="en-US" sz="2000" dirty="0">
                <a:latin typeface="Signika" pitchFamily="50" charset="0"/>
                <a:cs typeface="Constantia"/>
              </a:rPr>
              <a:t> </a:t>
            </a:r>
            <a:r>
              <a:rPr lang="en-US" sz="2000" spc="-50" dirty="0" err="1">
                <a:latin typeface="Signika" pitchFamily="50" charset="0"/>
                <a:cs typeface="Constantia"/>
              </a:rPr>
              <a:t>k</a:t>
            </a:r>
            <a:r>
              <a:rPr lang="en-US" sz="2000" dirty="0" err="1">
                <a:latin typeface="Signika" pitchFamily="50" charset="0"/>
                <a:cs typeface="Constantia"/>
              </a:rPr>
              <a:t>eseimbangan</a:t>
            </a:r>
            <a:endParaRPr lang="en-US" sz="2000" dirty="0">
              <a:latin typeface="Signika" pitchFamily="50" charset="0"/>
              <a:cs typeface="Constantia"/>
            </a:endParaRPr>
          </a:p>
          <a:p>
            <a:endParaRPr lang="en-US" sz="2000" dirty="0">
              <a:latin typeface="Signika" pitchFamily="50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Prinsip</a:t>
            </a:r>
            <a:r>
              <a:rPr lang="en-US" sz="4400" dirty="0" smtClean="0"/>
              <a:t> HKI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71455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FBCE154-73F3-433A-81FD-CDBDC4456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929" y="358021"/>
            <a:ext cx="6351507" cy="6351507"/>
          </a:xfrm>
          <a:prstGeom prst="rect">
            <a:avLst/>
          </a:prstGeom>
        </p:spPr>
      </p:pic>
      <p:sp>
        <p:nvSpPr>
          <p:cNvPr id="8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sz="1200" b="1" dirty="0" smtClean="0">
                <a:solidFill>
                  <a:schemeClr val="bg1"/>
                </a:solidFill>
              </a:rPr>
              <a:t>EKNIK INFORMATIKA – S1</a:t>
            </a:r>
            <a:endParaRPr lang="en-ID" sz="1050" b="1" dirty="0">
              <a:solidFill>
                <a:schemeClr val="bg1"/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523925" y="2790422"/>
            <a:ext cx="5191989" cy="989012"/>
          </a:xfrm>
        </p:spPr>
        <p:txBody>
          <a:bodyPr>
            <a:normAutofit fontScale="90000"/>
          </a:bodyPr>
          <a:lstStyle/>
          <a:p>
            <a:r>
              <a:rPr lang="en-US" sz="4400" dirty="0" err="1"/>
              <a:t>pendaftaran</a:t>
            </a:r>
            <a:r>
              <a:rPr lang="en-US" sz="4400" dirty="0"/>
              <a:t> </a:t>
            </a:r>
            <a:r>
              <a:rPr lang="en-US" sz="4400" dirty="0" err="1" smtClean="0"/>
              <a:t>hki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F0000"/>
                </a:solidFill>
                <a:hlinkClick r:id="rId3"/>
              </a:rPr>
              <a:t>http</a:t>
            </a:r>
            <a:r>
              <a:rPr lang="en-US" sz="4400" dirty="0">
                <a:solidFill>
                  <a:srgbClr val="FF0000"/>
                </a:solidFill>
                <a:hlinkClick r:id="rId3"/>
              </a:rPr>
              <a:t>://dgip.go.id</a:t>
            </a:r>
            <a:r>
              <a:rPr lang="en-US" sz="4400" dirty="0" smtClean="0">
                <a:solidFill>
                  <a:srgbClr val="FF0000"/>
                </a:solidFill>
                <a:hlinkClick r:id="rId3"/>
              </a:rPr>
              <a:t>/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64254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2" y="2396649"/>
            <a:ext cx="5299459" cy="1438761"/>
          </a:xfrm>
        </p:spPr>
        <p:txBody>
          <a:bodyPr>
            <a:normAutofit fontScale="90000"/>
          </a:bodyPr>
          <a:lstStyle/>
          <a:p>
            <a:r>
              <a:rPr lang="en-US" sz="8000" b="1" dirty="0" err="1" smtClean="0"/>
              <a:t>Terimakasih</a:t>
            </a:r>
            <a:endParaRPr lang="en-ID" sz="8000" b="1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1" name="Title 80"/>
          <p:cNvSpPr>
            <a:spLocks noGrp="1"/>
          </p:cNvSpPr>
          <p:nvPr>
            <p:ph type="title"/>
          </p:nvPr>
        </p:nvSpPr>
        <p:spPr>
          <a:xfrm>
            <a:off x="1582871" y="1205383"/>
            <a:ext cx="9744637" cy="809251"/>
          </a:xfrm>
        </p:spPr>
        <p:txBody>
          <a:bodyPr>
            <a:normAutofit/>
          </a:bodyPr>
          <a:lstStyle/>
          <a:p>
            <a:pPr algn="r"/>
            <a:r>
              <a:rPr lang="en-US" sz="4400" dirty="0" err="1" smtClean="0"/>
              <a:t>Hak</a:t>
            </a:r>
            <a:r>
              <a:rPr lang="en-US" sz="4400" dirty="0" smtClean="0"/>
              <a:t> </a:t>
            </a:r>
            <a:r>
              <a:rPr lang="en-US" sz="4400" dirty="0" err="1" smtClean="0"/>
              <a:t>Kekayaan</a:t>
            </a:r>
            <a:r>
              <a:rPr lang="en-US" sz="4400" dirty="0" smtClean="0"/>
              <a:t> </a:t>
            </a:r>
            <a:r>
              <a:rPr lang="en-US" sz="4400" dirty="0" err="1" smtClean="0"/>
              <a:t>Intelektual</a:t>
            </a:r>
            <a:endParaRPr lang="en-US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148" y="1610009"/>
            <a:ext cx="5670550" cy="566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Hak Kekayaan Intelektual Bagi Developer atau Startup Pemu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821" y="2600877"/>
            <a:ext cx="3927218" cy="219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16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28" y="982886"/>
            <a:ext cx="9744637" cy="809251"/>
          </a:xfrm>
        </p:spPr>
        <p:txBody>
          <a:bodyPr>
            <a:normAutofit/>
          </a:bodyPr>
          <a:lstStyle/>
          <a:p>
            <a:r>
              <a:rPr lang="en-US" sz="4000" dirty="0" err="1"/>
              <a:t>Hak</a:t>
            </a:r>
            <a:r>
              <a:rPr lang="en-US" sz="4000" dirty="0"/>
              <a:t> </a:t>
            </a:r>
            <a:r>
              <a:rPr lang="en-US" sz="4000" dirty="0" err="1"/>
              <a:t>Kekayaan</a:t>
            </a:r>
            <a:r>
              <a:rPr lang="en-US" sz="4000" dirty="0"/>
              <a:t> </a:t>
            </a:r>
            <a:r>
              <a:rPr lang="en-US" sz="4000" dirty="0" err="1"/>
              <a:t>Intelektual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1816341"/>
            <a:ext cx="9744637" cy="2976563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Signika" pitchFamily="50" charset="0"/>
              </a:rPr>
              <a:t>Hak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Kekayaan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Intelektual</a:t>
            </a:r>
            <a:r>
              <a:rPr lang="en-US" sz="2400" dirty="0">
                <a:latin typeface="Signika" pitchFamily="50" charset="0"/>
              </a:rPr>
              <a:t>, </a:t>
            </a:r>
            <a:r>
              <a:rPr lang="en-US" sz="2400" dirty="0" err="1">
                <a:latin typeface="Signika" pitchFamily="50" charset="0"/>
              </a:rPr>
              <a:t>disingkat</a:t>
            </a:r>
            <a:r>
              <a:rPr lang="en-US" sz="2400" dirty="0">
                <a:latin typeface="Signika" pitchFamily="50" charset="0"/>
              </a:rPr>
              <a:t> “HKI” 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i="1" dirty="0">
                <a:latin typeface="Signika" pitchFamily="50" charset="0"/>
              </a:rPr>
              <a:t>Intellectual Property Rights</a:t>
            </a:r>
            <a:r>
              <a:rPr lang="en-US" sz="2400" dirty="0">
                <a:latin typeface="Signika" pitchFamily="50" charset="0"/>
              </a:rPr>
              <a:t> (IPR), </a:t>
            </a:r>
            <a:r>
              <a:rPr lang="en-US" sz="2400" dirty="0" err="1">
                <a:latin typeface="Signika" pitchFamily="50" charset="0"/>
              </a:rPr>
              <a:t>yakni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hak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timbul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dari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hasil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olah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pikir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menghasikan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suatu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produk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proses yang </a:t>
            </a:r>
            <a:r>
              <a:rPr lang="en-US" sz="2400" dirty="0" err="1">
                <a:latin typeface="Signika" pitchFamily="50" charset="0"/>
              </a:rPr>
              <a:t>berguna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untuk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manusia</a:t>
            </a:r>
            <a:endParaRPr lang="en-US" sz="2400" dirty="0">
              <a:latin typeface="Signika" pitchFamily="50" charset="0"/>
            </a:endParaRPr>
          </a:p>
          <a:p>
            <a:r>
              <a:rPr lang="en-US" sz="2400" dirty="0">
                <a:latin typeface="Signika" pitchFamily="50" charset="0"/>
              </a:rPr>
              <a:t>HKI </a:t>
            </a:r>
            <a:r>
              <a:rPr lang="en-US" sz="2400" dirty="0" err="1">
                <a:latin typeface="Signika" pitchFamily="50" charset="0"/>
              </a:rPr>
              <a:t>adalah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hak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untuk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menikmati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secara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ekonomis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hasil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dari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suatu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kreativitas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intelektual</a:t>
            </a:r>
            <a:r>
              <a:rPr lang="en-US" sz="2400" dirty="0">
                <a:latin typeface="Signika" pitchFamily="50" charset="0"/>
              </a:rPr>
              <a:t>. </a:t>
            </a:r>
          </a:p>
          <a:p>
            <a:r>
              <a:rPr lang="en-US" sz="2400" dirty="0" err="1">
                <a:latin typeface="Signika" pitchFamily="50" charset="0"/>
              </a:rPr>
              <a:t>Objek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diatur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dalam</a:t>
            </a:r>
            <a:r>
              <a:rPr lang="en-US" sz="2400" dirty="0">
                <a:latin typeface="Signika" pitchFamily="50" charset="0"/>
              </a:rPr>
              <a:t> HKI </a:t>
            </a:r>
            <a:r>
              <a:rPr lang="en-US" sz="2400" dirty="0" err="1">
                <a:latin typeface="Signika" pitchFamily="50" charset="0"/>
              </a:rPr>
              <a:t>adalah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karya-karya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timbul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lahir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karena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kemampuan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intelektual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manusia</a:t>
            </a:r>
            <a:endParaRPr lang="en-US" sz="2400" dirty="0">
              <a:latin typeface="Signika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51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747" y="1734459"/>
            <a:ext cx="9744637" cy="2976563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Signika" pitchFamily="50" charset="0"/>
              </a:rPr>
              <a:t>Secara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garis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besar</a:t>
            </a:r>
            <a:r>
              <a:rPr lang="en-US" sz="2400" dirty="0">
                <a:latin typeface="Signika" pitchFamily="50" charset="0"/>
              </a:rPr>
              <a:t> HKI </a:t>
            </a:r>
            <a:r>
              <a:rPr lang="en-US" sz="2400" dirty="0" err="1">
                <a:latin typeface="Signika" pitchFamily="50" charset="0"/>
              </a:rPr>
              <a:t>dibagi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dalam</a:t>
            </a:r>
            <a:r>
              <a:rPr lang="en-US" sz="2400" dirty="0">
                <a:latin typeface="Signika" pitchFamily="50" charset="0"/>
              </a:rPr>
              <a:t> 2 (</a:t>
            </a:r>
            <a:r>
              <a:rPr lang="en-US" sz="2400" dirty="0" err="1">
                <a:latin typeface="Signika" pitchFamily="50" charset="0"/>
              </a:rPr>
              <a:t>dua</a:t>
            </a:r>
            <a:r>
              <a:rPr lang="en-US" sz="2400" dirty="0">
                <a:latin typeface="Signika" pitchFamily="50" charset="0"/>
              </a:rPr>
              <a:t>) </a:t>
            </a:r>
            <a:r>
              <a:rPr lang="en-US" sz="2400" dirty="0" err="1">
                <a:latin typeface="Signika" pitchFamily="50" charset="0"/>
              </a:rPr>
              <a:t>bagian</a:t>
            </a:r>
            <a:r>
              <a:rPr lang="en-US" sz="2400" dirty="0">
                <a:latin typeface="Signika" pitchFamily="50" charset="0"/>
              </a:rPr>
              <a:t>, </a:t>
            </a:r>
            <a:r>
              <a:rPr lang="en-US" sz="2400" dirty="0" err="1">
                <a:latin typeface="Signika" pitchFamily="50" charset="0"/>
              </a:rPr>
              <a:t>yaitu</a:t>
            </a:r>
            <a:r>
              <a:rPr lang="en-US" sz="2400" dirty="0">
                <a:latin typeface="Signika" pitchFamily="50" charset="0"/>
              </a:rPr>
              <a:t>:</a:t>
            </a:r>
          </a:p>
          <a:p>
            <a:pPr lvl="1"/>
            <a:r>
              <a:rPr lang="en-US" sz="2400" dirty="0" err="1">
                <a:latin typeface="Signika" pitchFamily="50" charset="0"/>
              </a:rPr>
              <a:t>Hak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Cipta</a:t>
            </a:r>
            <a:r>
              <a:rPr lang="en-US" sz="2400" dirty="0">
                <a:latin typeface="Signika" pitchFamily="50" charset="0"/>
              </a:rPr>
              <a:t> </a:t>
            </a:r>
            <a:r>
              <a:rPr lang="en-US" sz="2400" i="1" dirty="0">
                <a:latin typeface="Signika" pitchFamily="50" charset="0"/>
              </a:rPr>
              <a:t>(copyright)</a:t>
            </a:r>
            <a:r>
              <a:rPr lang="en-US" sz="2400" dirty="0">
                <a:latin typeface="Signika" pitchFamily="50" charset="0"/>
              </a:rPr>
              <a:t>;</a:t>
            </a:r>
          </a:p>
          <a:p>
            <a:pPr lvl="1"/>
            <a:r>
              <a:rPr lang="en-US" sz="2400" dirty="0" err="1">
                <a:latin typeface="Signika" pitchFamily="50" charset="0"/>
              </a:rPr>
              <a:t>Hak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kekayaan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industri</a:t>
            </a:r>
            <a:r>
              <a:rPr lang="en-US" sz="2400" dirty="0">
                <a:latin typeface="Signika" pitchFamily="50" charset="0"/>
              </a:rPr>
              <a:t> </a:t>
            </a:r>
            <a:r>
              <a:rPr lang="en-US" sz="2400" i="1" dirty="0">
                <a:latin typeface="Signika" pitchFamily="50" charset="0"/>
              </a:rPr>
              <a:t>(industrial property rights)</a:t>
            </a:r>
            <a:r>
              <a:rPr lang="en-US" sz="2400" dirty="0">
                <a:latin typeface="Signika" pitchFamily="50" charset="0"/>
              </a:rPr>
              <a:t>, yang </a:t>
            </a:r>
            <a:r>
              <a:rPr lang="en-US" sz="2400" dirty="0" err="1">
                <a:latin typeface="Signika" pitchFamily="50" charset="0"/>
              </a:rPr>
              <a:t>mencakup</a:t>
            </a:r>
            <a:r>
              <a:rPr lang="en-US" sz="2400" dirty="0">
                <a:latin typeface="Signika" pitchFamily="50" charset="0"/>
              </a:rPr>
              <a:t>:</a:t>
            </a:r>
          </a:p>
          <a:p>
            <a:pPr lvl="2"/>
            <a:r>
              <a:rPr lang="en-US" sz="2400" dirty="0">
                <a:latin typeface="Signika" pitchFamily="50" charset="0"/>
              </a:rPr>
              <a:t>Paten </a:t>
            </a:r>
            <a:r>
              <a:rPr lang="en-US" sz="2400" i="1" dirty="0">
                <a:latin typeface="Signika" pitchFamily="50" charset="0"/>
              </a:rPr>
              <a:t>(patent)</a:t>
            </a:r>
            <a:r>
              <a:rPr lang="en-US" sz="2400" dirty="0">
                <a:latin typeface="Signika" pitchFamily="50" charset="0"/>
              </a:rPr>
              <a:t>;</a:t>
            </a:r>
          </a:p>
          <a:p>
            <a:pPr lvl="2"/>
            <a:r>
              <a:rPr lang="en-US" sz="2400" dirty="0" err="1">
                <a:latin typeface="Signika" pitchFamily="50" charset="0"/>
              </a:rPr>
              <a:t>Desain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industri</a:t>
            </a:r>
            <a:r>
              <a:rPr lang="en-US" sz="2400" dirty="0">
                <a:latin typeface="Signika" pitchFamily="50" charset="0"/>
              </a:rPr>
              <a:t> </a:t>
            </a:r>
            <a:r>
              <a:rPr lang="en-US" sz="2400" i="1" dirty="0">
                <a:latin typeface="Signika" pitchFamily="50" charset="0"/>
              </a:rPr>
              <a:t>(industrial design)</a:t>
            </a:r>
            <a:r>
              <a:rPr lang="en-US" sz="2400" dirty="0">
                <a:latin typeface="Signika" pitchFamily="50" charset="0"/>
              </a:rPr>
              <a:t>;</a:t>
            </a:r>
          </a:p>
          <a:p>
            <a:pPr lvl="2"/>
            <a:r>
              <a:rPr lang="en-US" sz="2400" dirty="0" err="1">
                <a:latin typeface="Signika" pitchFamily="50" charset="0"/>
              </a:rPr>
              <a:t>Merek</a:t>
            </a:r>
            <a:r>
              <a:rPr lang="en-US" sz="2400" dirty="0">
                <a:latin typeface="Signika" pitchFamily="50" charset="0"/>
              </a:rPr>
              <a:t> </a:t>
            </a:r>
            <a:r>
              <a:rPr lang="en-US" sz="2400" i="1" dirty="0">
                <a:latin typeface="Signika" pitchFamily="50" charset="0"/>
              </a:rPr>
              <a:t>(trademark)</a:t>
            </a:r>
            <a:r>
              <a:rPr lang="en-US" sz="2400" dirty="0">
                <a:latin typeface="Signika" pitchFamily="50" charset="0"/>
              </a:rPr>
              <a:t>;</a:t>
            </a:r>
          </a:p>
          <a:p>
            <a:pPr lvl="2"/>
            <a:r>
              <a:rPr lang="en-US" sz="2400" dirty="0" err="1">
                <a:latin typeface="Signika" pitchFamily="50" charset="0"/>
              </a:rPr>
              <a:t>Penanggulangan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praktek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persaingan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curang</a:t>
            </a:r>
            <a:r>
              <a:rPr lang="en-US" sz="2400" dirty="0">
                <a:latin typeface="Signika" pitchFamily="50" charset="0"/>
              </a:rPr>
              <a:t> </a:t>
            </a:r>
            <a:r>
              <a:rPr lang="en-US" sz="2400" i="1" dirty="0">
                <a:latin typeface="Signika" pitchFamily="50" charset="0"/>
              </a:rPr>
              <a:t>(repression of unfair competition)</a:t>
            </a:r>
            <a:r>
              <a:rPr lang="en-US" sz="2400" dirty="0">
                <a:latin typeface="Signika" pitchFamily="50" charset="0"/>
              </a:rPr>
              <a:t>;</a:t>
            </a:r>
          </a:p>
          <a:p>
            <a:pPr lvl="2"/>
            <a:r>
              <a:rPr lang="en-US" sz="2400" dirty="0" err="1">
                <a:latin typeface="Signika" pitchFamily="50" charset="0"/>
              </a:rPr>
              <a:t>Desain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tata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letak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sirkuit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terpadu</a:t>
            </a:r>
            <a:r>
              <a:rPr lang="en-US" sz="2400" dirty="0">
                <a:latin typeface="Signika" pitchFamily="50" charset="0"/>
              </a:rPr>
              <a:t> </a:t>
            </a:r>
            <a:r>
              <a:rPr lang="en-US" sz="2400" i="1" dirty="0">
                <a:latin typeface="Signika" pitchFamily="50" charset="0"/>
              </a:rPr>
              <a:t>(layout design of integrated circuit)</a:t>
            </a:r>
            <a:r>
              <a:rPr lang="en-US" sz="2400" dirty="0">
                <a:latin typeface="Signika" pitchFamily="50" charset="0"/>
              </a:rPr>
              <a:t>;</a:t>
            </a:r>
          </a:p>
          <a:p>
            <a:pPr lvl="2"/>
            <a:r>
              <a:rPr lang="en-US" sz="2400" dirty="0" err="1">
                <a:latin typeface="Signika" pitchFamily="50" charset="0"/>
              </a:rPr>
              <a:t>Rahasia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dagang</a:t>
            </a:r>
            <a:r>
              <a:rPr lang="en-US" sz="2400" dirty="0">
                <a:latin typeface="Signika" pitchFamily="50" charset="0"/>
              </a:rPr>
              <a:t> </a:t>
            </a:r>
            <a:r>
              <a:rPr lang="en-US" sz="2400" i="1" dirty="0">
                <a:latin typeface="Signika" pitchFamily="50" charset="0"/>
              </a:rPr>
              <a:t>(trade secret)</a:t>
            </a:r>
            <a:r>
              <a:rPr lang="en-US" sz="2400" dirty="0">
                <a:latin typeface="Signika" pitchFamily="50" charset="0"/>
              </a:rPr>
              <a:t>.</a:t>
            </a:r>
          </a:p>
          <a:p>
            <a:endParaRPr lang="en-US" sz="2400" dirty="0">
              <a:latin typeface="Signika" pitchFamily="50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41928" y="982886"/>
            <a:ext cx="9744637" cy="809251"/>
          </a:xfrm>
        </p:spPr>
        <p:txBody>
          <a:bodyPr>
            <a:normAutofit/>
          </a:bodyPr>
          <a:lstStyle/>
          <a:p>
            <a:r>
              <a:rPr lang="en-US" sz="4000" dirty="0" err="1"/>
              <a:t>Hak</a:t>
            </a:r>
            <a:r>
              <a:rPr lang="en-US" sz="4000" dirty="0"/>
              <a:t> </a:t>
            </a:r>
            <a:r>
              <a:rPr lang="en-US" sz="4000" dirty="0" err="1"/>
              <a:t>Kekayaan</a:t>
            </a:r>
            <a:r>
              <a:rPr lang="en-US" sz="4000" dirty="0"/>
              <a:t> </a:t>
            </a:r>
            <a:r>
              <a:rPr lang="en-US" sz="4000" dirty="0" err="1"/>
              <a:t>Intelektual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Hak</a:t>
            </a:r>
            <a:r>
              <a:rPr lang="en-US" sz="2400" dirty="0"/>
              <a:t> </a:t>
            </a:r>
            <a:r>
              <a:rPr lang="en-US" sz="2400" dirty="0" err="1"/>
              <a:t>Cipta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hak</a:t>
            </a:r>
            <a:r>
              <a:rPr lang="en-US" sz="2400" dirty="0"/>
              <a:t> </a:t>
            </a:r>
            <a:r>
              <a:rPr lang="en-US" sz="2400" dirty="0" err="1"/>
              <a:t>eksklusif</a:t>
            </a:r>
            <a:r>
              <a:rPr lang="en-US" sz="2400" dirty="0"/>
              <a:t> </a:t>
            </a:r>
            <a:r>
              <a:rPr lang="en-US" sz="2400" dirty="0" err="1"/>
              <a:t>pencipta</a:t>
            </a:r>
            <a:r>
              <a:rPr lang="en-US" sz="2400" dirty="0"/>
              <a:t> yang </a:t>
            </a:r>
            <a:r>
              <a:rPr lang="en-US" sz="2400" dirty="0" err="1"/>
              <a:t>timbul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otomatis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prinsip</a:t>
            </a:r>
            <a:r>
              <a:rPr lang="en-US" sz="2400" dirty="0"/>
              <a:t> </a:t>
            </a:r>
            <a:r>
              <a:rPr lang="en-US" sz="2400" dirty="0" err="1"/>
              <a:t>deklaratif</a:t>
            </a:r>
            <a:r>
              <a:rPr lang="en-US" sz="2400" dirty="0"/>
              <a:t> </a:t>
            </a:r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ciptaan</a:t>
            </a:r>
            <a:r>
              <a:rPr lang="en-US" sz="2400" dirty="0"/>
              <a:t> </a:t>
            </a:r>
            <a:r>
              <a:rPr lang="en-US" sz="2400" dirty="0" err="1"/>
              <a:t>diwujudkan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nyata</a:t>
            </a:r>
            <a:r>
              <a:rPr lang="en-US" sz="2400" dirty="0"/>
              <a:t> 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mengurangi</a:t>
            </a:r>
            <a:r>
              <a:rPr lang="en-US" sz="2400" dirty="0"/>
              <a:t> </a:t>
            </a:r>
            <a:r>
              <a:rPr lang="en-US" sz="2400" dirty="0" err="1"/>
              <a:t>pembatasan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ketentuan</a:t>
            </a:r>
            <a:r>
              <a:rPr lang="en-US" sz="2400" dirty="0"/>
              <a:t> </a:t>
            </a:r>
            <a:r>
              <a:rPr lang="en-US" sz="2400" dirty="0" err="1"/>
              <a:t>peraturan</a:t>
            </a:r>
            <a:r>
              <a:rPr lang="en-US" sz="2400" dirty="0"/>
              <a:t> </a:t>
            </a:r>
            <a:r>
              <a:rPr lang="en-US" sz="2400" dirty="0" err="1"/>
              <a:t>perundang-undangan</a:t>
            </a:r>
            <a:r>
              <a:rPr lang="en-US" sz="2400" dirty="0"/>
              <a:t>. </a:t>
            </a:r>
            <a:r>
              <a:rPr lang="en-US" sz="1200" dirty="0"/>
              <a:t>(UNDANG-UNDANG REPUBLIK INDONESIA NOMOR 28 TAHUN 2014 TENTANG HAK CIPTA)</a:t>
            </a:r>
          </a:p>
          <a:p>
            <a:endParaRPr lang="en-US" sz="2400" dirty="0">
              <a:latin typeface="Signika" pitchFamily="50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41928" y="982886"/>
            <a:ext cx="9744637" cy="809251"/>
          </a:xfrm>
        </p:spPr>
        <p:txBody>
          <a:bodyPr>
            <a:normAutofit/>
          </a:bodyPr>
          <a:lstStyle/>
          <a:p>
            <a:r>
              <a:rPr lang="en-US" sz="4000" dirty="0" err="1"/>
              <a:t>Hak</a:t>
            </a:r>
            <a:r>
              <a:rPr lang="en-US" sz="4000" dirty="0"/>
              <a:t> </a:t>
            </a:r>
            <a:r>
              <a:rPr lang="en-US" sz="4000" dirty="0" err="1"/>
              <a:t>Kekayaan</a:t>
            </a:r>
            <a:r>
              <a:rPr lang="en-US" sz="4000" dirty="0"/>
              <a:t> </a:t>
            </a:r>
            <a:r>
              <a:rPr lang="en-US" sz="4000" dirty="0" err="1" smtClean="0"/>
              <a:t>Intelektual</a:t>
            </a:r>
            <a:r>
              <a:rPr lang="en-US" sz="4000" dirty="0" smtClean="0"/>
              <a:t> – </a:t>
            </a:r>
            <a:r>
              <a:rPr lang="en-US" sz="4000" dirty="0" err="1" smtClean="0"/>
              <a:t>Hak</a:t>
            </a:r>
            <a:r>
              <a:rPr lang="en-US" sz="4000" dirty="0" smtClean="0"/>
              <a:t> </a:t>
            </a:r>
            <a:r>
              <a:rPr lang="en-US" sz="4000" dirty="0" err="1" smtClean="0"/>
              <a:t>Cipta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28" y="1884581"/>
            <a:ext cx="9744637" cy="2976563"/>
          </a:xfrm>
        </p:spPr>
        <p:txBody>
          <a:bodyPr>
            <a:noAutofit/>
          </a:bodyPr>
          <a:lstStyle/>
          <a:p>
            <a:r>
              <a:rPr lang="en-US" sz="2000" dirty="0" err="1" smtClean="0">
                <a:latin typeface="Signika" pitchFamily="50" charset="0"/>
              </a:rPr>
              <a:t>Ciptaan</a:t>
            </a:r>
            <a:r>
              <a:rPr lang="en-US" sz="2000" dirty="0" smtClean="0">
                <a:latin typeface="Signika" pitchFamily="50" charset="0"/>
              </a:rPr>
              <a:t> yang </a:t>
            </a:r>
            <a:r>
              <a:rPr lang="en-US" sz="2000" dirty="0" err="1" smtClean="0">
                <a:latin typeface="Signika" pitchFamily="50" charset="0"/>
              </a:rPr>
              <a:t>dilindungi</a:t>
            </a:r>
            <a:r>
              <a:rPr lang="en-US" sz="2000" dirty="0" smtClean="0">
                <a:latin typeface="Signika" pitchFamily="50" charset="0"/>
              </a:rPr>
              <a:t> :</a:t>
            </a:r>
          </a:p>
          <a:p>
            <a:pPr lvl="1"/>
            <a:r>
              <a:rPr lang="en-US" sz="2000" dirty="0" err="1" smtClean="0">
                <a:latin typeface="Signika" pitchFamily="50" charset="0"/>
              </a:rPr>
              <a:t>Buku</a:t>
            </a:r>
            <a:r>
              <a:rPr lang="en-US" sz="2000" dirty="0">
                <a:latin typeface="Signika" pitchFamily="50" charset="0"/>
              </a:rPr>
              <a:t>, </a:t>
            </a:r>
            <a:r>
              <a:rPr lang="en-US" sz="2000" dirty="0" smtClean="0">
                <a:latin typeface="Signika" pitchFamily="50" charset="0"/>
              </a:rPr>
              <a:t>program </a:t>
            </a:r>
            <a:r>
              <a:rPr lang="en-US" sz="2000" dirty="0" err="1">
                <a:latin typeface="Signika" pitchFamily="50" charset="0"/>
              </a:rPr>
              <a:t>komputer</a:t>
            </a:r>
            <a:r>
              <a:rPr lang="en-US" sz="2000" dirty="0">
                <a:latin typeface="Signika" pitchFamily="50" charset="0"/>
              </a:rPr>
              <a:t>, </a:t>
            </a:r>
            <a:r>
              <a:rPr lang="en-US" sz="2000" dirty="0" err="1">
                <a:latin typeface="Signika" pitchFamily="50" charset="0"/>
              </a:rPr>
              <a:t>pamflet</a:t>
            </a:r>
            <a:r>
              <a:rPr lang="en-US" sz="2000" dirty="0">
                <a:latin typeface="Signika" pitchFamily="50" charset="0"/>
              </a:rPr>
              <a:t>, </a:t>
            </a:r>
            <a:r>
              <a:rPr lang="en-US" sz="2000" dirty="0" err="1">
                <a:latin typeface="Signika" pitchFamily="50" charset="0"/>
              </a:rPr>
              <a:t>perwajahan</a:t>
            </a:r>
            <a:r>
              <a:rPr lang="en-US" sz="2000" dirty="0">
                <a:latin typeface="Signika" pitchFamily="50" charset="0"/>
              </a:rPr>
              <a:t> (</a:t>
            </a:r>
            <a:r>
              <a:rPr lang="en-US" sz="2000" i="1" dirty="0">
                <a:latin typeface="Signika" pitchFamily="50" charset="0"/>
              </a:rPr>
              <a:t>lay out</a:t>
            </a:r>
            <a:r>
              <a:rPr lang="en-US" sz="2000" dirty="0">
                <a:latin typeface="Signika" pitchFamily="50" charset="0"/>
              </a:rPr>
              <a:t>) </a:t>
            </a:r>
            <a:r>
              <a:rPr lang="en-US" sz="2000" dirty="0" err="1">
                <a:latin typeface="Signika" pitchFamily="50" charset="0"/>
              </a:rPr>
              <a:t>karya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tulis</a:t>
            </a:r>
            <a:r>
              <a:rPr lang="en-US" sz="2000" dirty="0">
                <a:latin typeface="Signika" pitchFamily="50" charset="0"/>
              </a:rPr>
              <a:t> yang </a:t>
            </a:r>
            <a:r>
              <a:rPr lang="en-US" sz="2000" dirty="0" err="1">
                <a:latin typeface="Signika" pitchFamily="50" charset="0"/>
              </a:rPr>
              <a:t>diterbitkan</a:t>
            </a:r>
            <a:r>
              <a:rPr lang="en-US" sz="2000" dirty="0">
                <a:latin typeface="Signika" pitchFamily="50" charset="0"/>
              </a:rPr>
              <a:t>, </a:t>
            </a:r>
            <a:r>
              <a:rPr lang="en-US" sz="2000" dirty="0" err="1">
                <a:latin typeface="Signika" pitchFamily="50" charset="0"/>
              </a:rPr>
              <a:t>dan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semua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hasil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karya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tulis</a:t>
            </a:r>
            <a:r>
              <a:rPr lang="en-US" sz="2000" dirty="0">
                <a:latin typeface="Signika" pitchFamily="50" charset="0"/>
              </a:rPr>
              <a:t> lain;</a:t>
            </a:r>
          </a:p>
          <a:p>
            <a:pPr lvl="1"/>
            <a:r>
              <a:rPr lang="en-US" sz="2000" dirty="0" err="1">
                <a:latin typeface="Signika" pitchFamily="50" charset="0"/>
              </a:rPr>
              <a:t>Ceramah</a:t>
            </a:r>
            <a:r>
              <a:rPr lang="en-US" sz="2000" dirty="0">
                <a:latin typeface="Signika" pitchFamily="50" charset="0"/>
              </a:rPr>
              <a:t>, </a:t>
            </a:r>
            <a:r>
              <a:rPr lang="en-US" sz="2000" dirty="0" err="1">
                <a:latin typeface="Signika" pitchFamily="50" charset="0"/>
              </a:rPr>
              <a:t>kuliah</a:t>
            </a:r>
            <a:r>
              <a:rPr lang="en-US" sz="2000" dirty="0">
                <a:latin typeface="Signika" pitchFamily="50" charset="0"/>
              </a:rPr>
              <a:t>, </a:t>
            </a:r>
            <a:r>
              <a:rPr lang="en-US" sz="2000" dirty="0" err="1">
                <a:latin typeface="Signika" pitchFamily="50" charset="0"/>
              </a:rPr>
              <a:t>pidato</a:t>
            </a:r>
            <a:r>
              <a:rPr lang="en-US" sz="2000" dirty="0">
                <a:latin typeface="Signika" pitchFamily="50" charset="0"/>
              </a:rPr>
              <a:t>, </a:t>
            </a:r>
            <a:r>
              <a:rPr lang="en-US" sz="2000" dirty="0" err="1">
                <a:latin typeface="Signika" pitchFamily="50" charset="0"/>
              </a:rPr>
              <a:t>dan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ciptaan</a:t>
            </a:r>
            <a:r>
              <a:rPr lang="en-US" sz="2000" dirty="0">
                <a:latin typeface="Signika" pitchFamily="50" charset="0"/>
              </a:rPr>
              <a:t> lain yang </a:t>
            </a:r>
            <a:r>
              <a:rPr lang="en-US" sz="2000" dirty="0" err="1">
                <a:latin typeface="Signika" pitchFamily="50" charset="0"/>
              </a:rPr>
              <a:t>sejenis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dengan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itu</a:t>
            </a:r>
            <a:r>
              <a:rPr lang="en-US" sz="2000" dirty="0">
                <a:latin typeface="Signika" pitchFamily="50" charset="0"/>
              </a:rPr>
              <a:t>;</a:t>
            </a:r>
          </a:p>
          <a:p>
            <a:pPr lvl="1"/>
            <a:r>
              <a:rPr lang="en-US" sz="2000" dirty="0" err="1">
                <a:latin typeface="Signika" pitchFamily="50" charset="0"/>
              </a:rPr>
              <a:t>Alat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peraga</a:t>
            </a:r>
            <a:r>
              <a:rPr lang="en-US" sz="2000" dirty="0">
                <a:latin typeface="Signika" pitchFamily="50" charset="0"/>
              </a:rPr>
              <a:t> yang </a:t>
            </a:r>
            <a:r>
              <a:rPr lang="en-US" sz="2000" dirty="0" err="1">
                <a:latin typeface="Signika" pitchFamily="50" charset="0"/>
              </a:rPr>
              <a:t>dibuat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untuk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kepentingan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pendidikan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dan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ilmu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pengetahuan</a:t>
            </a:r>
            <a:r>
              <a:rPr lang="en-US" sz="2000" dirty="0">
                <a:latin typeface="Signika" pitchFamily="50" charset="0"/>
              </a:rPr>
              <a:t>;</a:t>
            </a:r>
          </a:p>
          <a:p>
            <a:pPr lvl="1"/>
            <a:r>
              <a:rPr lang="en-US" sz="2000" dirty="0" err="1">
                <a:latin typeface="Signika" pitchFamily="50" charset="0"/>
              </a:rPr>
              <a:t>Lagu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atau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musik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dengan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atau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tanpa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teks</a:t>
            </a:r>
            <a:r>
              <a:rPr lang="en-US" sz="2000" dirty="0">
                <a:latin typeface="Signika" pitchFamily="50" charset="0"/>
              </a:rPr>
              <a:t>;</a:t>
            </a:r>
          </a:p>
          <a:p>
            <a:pPr lvl="1"/>
            <a:r>
              <a:rPr lang="en-US" sz="2000" dirty="0">
                <a:latin typeface="Signika" pitchFamily="50" charset="0"/>
              </a:rPr>
              <a:t>Drama </a:t>
            </a:r>
            <a:r>
              <a:rPr lang="en-US" sz="2000" dirty="0" err="1">
                <a:latin typeface="Signika" pitchFamily="50" charset="0"/>
              </a:rPr>
              <a:t>atau</a:t>
            </a:r>
            <a:r>
              <a:rPr lang="en-US" sz="2000" dirty="0">
                <a:latin typeface="Signika" pitchFamily="50" charset="0"/>
              </a:rPr>
              <a:t> drama </a:t>
            </a:r>
            <a:r>
              <a:rPr lang="en-US" sz="2000" dirty="0" err="1">
                <a:latin typeface="Signika" pitchFamily="50" charset="0"/>
              </a:rPr>
              <a:t>musikal</a:t>
            </a:r>
            <a:r>
              <a:rPr lang="en-US" sz="2000" dirty="0">
                <a:latin typeface="Signika" pitchFamily="50" charset="0"/>
              </a:rPr>
              <a:t>, </a:t>
            </a:r>
            <a:r>
              <a:rPr lang="en-US" sz="2000" dirty="0" err="1">
                <a:latin typeface="Signika" pitchFamily="50" charset="0"/>
              </a:rPr>
              <a:t>tari</a:t>
            </a:r>
            <a:r>
              <a:rPr lang="en-US" sz="2000" dirty="0">
                <a:latin typeface="Signika" pitchFamily="50" charset="0"/>
              </a:rPr>
              <a:t>, </a:t>
            </a:r>
            <a:r>
              <a:rPr lang="en-US" sz="2000" dirty="0" err="1">
                <a:latin typeface="Signika" pitchFamily="50" charset="0"/>
              </a:rPr>
              <a:t>koreografi</a:t>
            </a:r>
            <a:r>
              <a:rPr lang="en-US" sz="2000" dirty="0">
                <a:latin typeface="Signika" pitchFamily="50" charset="0"/>
              </a:rPr>
              <a:t>, </a:t>
            </a:r>
            <a:r>
              <a:rPr lang="en-US" sz="2000" dirty="0" err="1">
                <a:latin typeface="Signika" pitchFamily="50" charset="0"/>
              </a:rPr>
              <a:t>pewayangan</a:t>
            </a:r>
            <a:r>
              <a:rPr lang="en-US" sz="2000" dirty="0">
                <a:latin typeface="Signika" pitchFamily="50" charset="0"/>
              </a:rPr>
              <a:t>, </a:t>
            </a:r>
            <a:r>
              <a:rPr lang="en-US" sz="2000" dirty="0" err="1">
                <a:latin typeface="Signika" pitchFamily="50" charset="0"/>
              </a:rPr>
              <a:t>dan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pantomim</a:t>
            </a:r>
            <a:r>
              <a:rPr lang="en-US" sz="2000" dirty="0">
                <a:latin typeface="Signika" pitchFamily="50" charset="0"/>
              </a:rPr>
              <a:t>;</a:t>
            </a:r>
          </a:p>
          <a:p>
            <a:pPr lvl="1"/>
            <a:r>
              <a:rPr lang="en-US" sz="2000" dirty="0" err="1">
                <a:latin typeface="Signika" pitchFamily="50" charset="0"/>
              </a:rPr>
              <a:t>Seni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rupa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dalam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segala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bentuk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seperti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seni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lukis</a:t>
            </a:r>
            <a:r>
              <a:rPr lang="en-US" sz="2000" dirty="0">
                <a:latin typeface="Signika" pitchFamily="50" charset="0"/>
              </a:rPr>
              <a:t>, </a:t>
            </a:r>
            <a:r>
              <a:rPr lang="en-US" sz="2000" dirty="0" err="1">
                <a:latin typeface="Signika" pitchFamily="50" charset="0"/>
              </a:rPr>
              <a:t>gambar</a:t>
            </a:r>
            <a:r>
              <a:rPr lang="en-US" sz="2000" dirty="0">
                <a:latin typeface="Signika" pitchFamily="50" charset="0"/>
              </a:rPr>
              <a:t>, </a:t>
            </a:r>
            <a:r>
              <a:rPr lang="en-US" sz="2000" dirty="0" err="1">
                <a:latin typeface="Signika" pitchFamily="50" charset="0"/>
              </a:rPr>
              <a:t>seni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ukir</a:t>
            </a:r>
            <a:r>
              <a:rPr lang="en-US" sz="2000" dirty="0">
                <a:latin typeface="Signika" pitchFamily="50" charset="0"/>
              </a:rPr>
              <a:t>, </a:t>
            </a:r>
            <a:r>
              <a:rPr lang="en-US" sz="2000" dirty="0" err="1">
                <a:latin typeface="Signika" pitchFamily="50" charset="0"/>
              </a:rPr>
              <a:t>seni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kaligrafi</a:t>
            </a:r>
            <a:r>
              <a:rPr lang="en-US" sz="2000" dirty="0">
                <a:latin typeface="Signika" pitchFamily="50" charset="0"/>
              </a:rPr>
              <a:t>, </a:t>
            </a:r>
            <a:r>
              <a:rPr lang="en-US" sz="2000" dirty="0" err="1">
                <a:latin typeface="Signika" pitchFamily="50" charset="0"/>
              </a:rPr>
              <a:t>seni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pahat</a:t>
            </a:r>
            <a:r>
              <a:rPr lang="en-US" sz="2000" dirty="0">
                <a:latin typeface="Signika" pitchFamily="50" charset="0"/>
              </a:rPr>
              <a:t>, </a:t>
            </a:r>
            <a:r>
              <a:rPr lang="en-US" sz="2000" dirty="0" err="1">
                <a:latin typeface="Signika" pitchFamily="50" charset="0"/>
              </a:rPr>
              <a:t>seni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patung</a:t>
            </a:r>
            <a:r>
              <a:rPr lang="en-US" sz="2000" dirty="0">
                <a:latin typeface="Signika" pitchFamily="50" charset="0"/>
              </a:rPr>
              <a:t>, </a:t>
            </a:r>
            <a:r>
              <a:rPr lang="en-US" sz="2000" dirty="0" err="1">
                <a:latin typeface="Signika" pitchFamily="50" charset="0"/>
              </a:rPr>
              <a:t>kolase</a:t>
            </a:r>
            <a:r>
              <a:rPr lang="en-US" sz="2000" dirty="0">
                <a:latin typeface="Signika" pitchFamily="50" charset="0"/>
              </a:rPr>
              <a:t>, </a:t>
            </a:r>
            <a:r>
              <a:rPr lang="en-US" sz="2000" dirty="0" err="1">
                <a:latin typeface="Signika" pitchFamily="50" charset="0"/>
              </a:rPr>
              <a:t>dan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seni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terapan</a:t>
            </a:r>
            <a:r>
              <a:rPr lang="en-US" sz="2000" dirty="0">
                <a:latin typeface="Signika" pitchFamily="50" charset="0"/>
              </a:rPr>
              <a:t>;</a:t>
            </a:r>
          </a:p>
          <a:p>
            <a:pPr lvl="1"/>
            <a:r>
              <a:rPr lang="en-US" sz="2000" dirty="0" err="1">
                <a:latin typeface="Signika" pitchFamily="50" charset="0"/>
              </a:rPr>
              <a:t>Arsitektur</a:t>
            </a:r>
            <a:r>
              <a:rPr lang="en-US" sz="2000" dirty="0">
                <a:latin typeface="Signika" pitchFamily="50" charset="0"/>
              </a:rPr>
              <a:t>;</a:t>
            </a:r>
          </a:p>
          <a:p>
            <a:pPr lvl="1"/>
            <a:r>
              <a:rPr lang="en-US" sz="2000" dirty="0" err="1">
                <a:latin typeface="Signika" pitchFamily="50" charset="0"/>
              </a:rPr>
              <a:t>Peta</a:t>
            </a:r>
            <a:r>
              <a:rPr lang="en-US" sz="2000" dirty="0">
                <a:latin typeface="Signika" pitchFamily="50" charset="0"/>
              </a:rPr>
              <a:t>;</a:t>
            </a:r>
          </a:p>
          <a:p>
            <a:pPr lvl="1"/>
            <a:r>
              <a:rPr lang="en-US" sz="2000" dirty="0" err="1">
                <a:latin typeface="Signika" pitchFamily="50" charset="0"/>
              </a:rPr>
              <a:t>Seni</a:t>
            </a:r>
            <a:r>
              <a:rPr lang="en-US" sz="2000" dirty="0">
                <a:latin typeface="Signika" pitchFamily="50" charset="0"/>
              </a:rPr>
              <a:t> batik;</a:t>
            </a:r>
          </a:p>
          <a:p>
            <a:pPr lvl="1"/>
            <a:r>
              <a:rPr lang="en-US" sz="2000" dirty="0" err="1">
                <a:latin typeface="Signika" pitchFamily="50" charset="0"/>
              </a:rPr>
              <a:t>Fotografi</a:t>
            </a:r>
            <a:r>
              <a:rPr lang="en-US" sz="2000" dirty="0">
                <a:latin typeface="Signika" pitchFamily="50" charset="0"/>
              </a:rPr>
              <a:t>;</a:t>
            </a:r>
          </a:p>
          <a:p>
            <a:pPr lvl="1"/>
            <a:r>
              <a:rPr lang="en-US" sz="2000" dirty="0" err="1">
                <a:latin typeface="Signika" pitchFamily="50" charset="0"/>
              </a:rPr>
              <a:t>Terjemahan</a:t>
            </a:r>
            <a:r>
              <a:rPr lang="en-US" sz="2000" dirty="0">
                <a:latin typeface="Signika" pitchFamily="50" charset="0"/>
              </a:rPr>
              <a:t>, </a:t>
            </a:r>
            <a:r>
              <a:rPr lang="en-US" sz="2000" dirty="0" err="1">
                <a:latin typeface="Signika" pitchFamily="50" charset="0"/>
              </a:rPr>
              <a:t>tafsir</a:t>
            </a:r>
            <a:r>
              <a:rPr lang="en-US" sz="2000" dirty="0">
                <a:latin typeface="Signika" pitchFamily="50" charset="0"/>
              </a:rPr>
              <a:t>, </a:t>
            </a:r>
            <a:r>
              <a:rPr lang="en-US" sz="2000" dirty="0" err="1">
                <a:latin typeface="Signika" pitchFamily="50" charset="0"/>
              </a:rPr>
              <a:t>saduran</a:t>
            </a:r>
            <a:r>
              <a:rPr lang="en-US" sz="2000" dirty="0">
                <a:latin typeface="Signika" pitchFamily="50" charset="0"/>
              </a:rPr>
              <a:t>, </a:t>
            </a:r>
            <a:r>
              <a:rPr lang="en-US" sz="2000" dirty="0" err="1">
                <a:latin typeface="Signika" pitchFamily="50" charset="0"/>
              </a:rPr>
              <a:t>bunga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rampai</a:t>
            </a:r>
            <a:r>
              <a:rPr lang="en-US" sz="2000" dirty="0">
                <a:latin typeface="Signika" pitchFamily="50" charset="0"/>
              </a:rPr>
              <a:t>, </a:t>
            </a:r>
            <a:r>
              <a:rPr lang="en-US" sz="2000" dirty="0" err="1">
                <a:latin typeface="Signika" pitchFamily="50" charset="0"/>
              </a:rPr>
              <a:t>dan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karya</a:t>
            </a:r>
            <a:r>
              <a:rPr lang="en-US" sz="2000" dirty="0">
                <a:latin typeface="Signika" pitchFamily="50" charset="0"/>
              </a:rPr>
              <a:t> lain </a:t>
            </a:r>
            <a:r>
              <a:rPr lang="en-US" sz="2000" dirty="0" err="1">
                <a:latin typeface="Signika" pitchFamily="50" charset="0"/>
              </a:rPr>
              <a:t>dari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hasil</a:t>
            </a:r>
            <a:r>
              <a:rPr lang="en-US" sz="2000" dirty="0">
                <a:latin typeface="Signika" pitchFamily="50" charset="0"/>
              </a:rPr>
              <a:t> </a:t>
            </a:r>
            <a:r>
              <a:rPr lang="en-US" sz="2000" dirty="0" err="1">
                <a:latin typeface="Signika" pitchFamily="50" charset="0"/>
              </a:rPr>
              <a:t>pengalihwujudan</a:t>
            </a:r>
            <a:endParaRPr lang="en-US" sz="2000" dirty="0">
              <a:latin typeface="Signika" pitchFamily="50" charset="0"/>
            </a:endParaRPr>
          </a:p>
          <a:p>
            <a:endParaRPr lang="en-US" sz="2000" dirty="0">
              <a:latin typeface="Signika" pitchFamily="50" charset="0"/>
            </a:endParaRPr>
          </a:p>
          <a:p>
            <a:endParaRPr lang="en-US" sz="2000" dirty="0">
              <a:latin typeface="Signika" pitchFamily="50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41928" y="982886"/>
            <a:ext cx="9744637" cy="809251"/>
          </a:xfrm>
        </p:spPr>
        <p:txBody>
          <a:bodyPr>
            <a:normAutofit/>
          </a:bodyPr>
          <a:lstStyle/>
          <a:p>
            <a:r>
              <a:rPr lang="en-US" sz="4000" dirty="0" err="1"/>
              <a:t>Hak</a:t>
            </a:r>
            <a:r>
              <a:rPr lang="en-US" sz="4000" dirty="0"/>
              <a:t> </a:t>
            </a:r>
            <a:r>
              <a:rPr lang="en-US" sz="4000" dirty="0" err="1"/>
              <a:t>Kekayaan</a:t>
            </a:r>
            <a:r>
              <a:rPr lang="en-US" sz="4000" dirty="0"/>
              <a:t> </a:t>
            </a:r>
            <a:r>
              <a:rPr lang="en-US" sz="4000" dirty="0" err="1" smtClean="0"/>
              <a:t>Intelektual</a:t>
            </a:r>
            <a:r>
              <a:rPr lang="en-US" sz="4000" dirty="0" smtClean="0"/>
              <a:t> – </a:t>
            </a:r>
            <a:r>
              <a:rPr lang="en-US" sz="4000" dirty="0" err="1" smtClean="0"/>
              <a:t>Hak</a:t>
            </a:r>
            <a:r>
              <a:rPr lang="en-US" sz="4000" dirty="0" smtClean="0"/>
              <a:t> </a:t>
            </a:r>
            <a:r>
              <a:rPr lang="en-US" sz="4000" dirty="0" err="1" smtClean="0"/>
              <a:t>Cipta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Signika" pitchFamily="50" charset="0"/>
              </a:rPr>
              <a:t>Paten </a:t>
            </a:r>
            <a:r>
              <a:rPr lang="en-US" sz="2400" dirty="0" err="1">
                <a:latin typeface="Signika" pitchFamily="50" charset="0"/>
              </a:rPr>
              <a:t>adalah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hak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eksklusif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diberikan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oleh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negara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kepada</a:t>
            </a:r>
            <a:r>
              <a:rPr lang="en-US" sz="2400" dirty="0">
                <a:latin typeface="Signika" pitchFamily="50" charset="0"/>
              </a:rPr>
              <a:t> inventor </a:t>
            </a:r>
            <a:r>
              <a:rPr lang="en-US" sz="2400" dirty="0" err="1">
                <a:latin typeface="Signika" pitchFamily="50" charset="0"/>
              </a:rPr>
              <a:t>atas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hasil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invensinya</a:t>
            </a:r>
            <a:r>
              <a:rPr lang="en-US" sz="2400" dirty="0">
                <a:latin typeface="Signika" pitchFamily="50" charset="0"/>
              </a:rPr>
              <a:t> di </a:t>
            </a:r>
            <a:r>
              <a:rPr lang="en-US" sz="2400" dirty="0" err="1">
                <a:latin typeface="Signika" pitchFamily="50" charset="0"/>
              </a:rPr>
              <a:t>bidang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teknologi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untuk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jangka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waktu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tertentu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melaksanakan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sendiri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invensi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tersebut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memberikan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persetujuan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kepada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pihak</a:t>
            </a:r>
            <a:r>
              <a:rPr lang="en-US" sz="2400" dirty="0">
                <a:latin typeface="Signika" pitchFamily="50" charset="0"/>
              </a:rPr>
              <a:t> lain </a:t>
            </a:r>
            <a:r>
              <a:rPr lang="en-US" sz="2400" dirty="0" err="1">
                <a:latin typeface="Signika" pitchFamily="50" charset="0"/>
              </a:rPr>
              <a:t>untuk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melaksanakannya</a:t>
            </a:r>
            <a:r>
              <a:rPr lang="en-US" sz="2400" dirty="0">
                <a:latin typeface="Signika" pitchFamily="50" charset="0"/>
              </a:rPr>
              <a:t> (UNDANG-UNDANG REPUBLIK INDONESIA NOMOR 13 TAHUN 2016 TENTANG PATEN</a:t>
            </a:r>
            <a:r>
              <a:rPr lang="en-US" sz="2400" dirty="0" smtClean="0">
                <a:latin typeface="Signika" pitchFamily="50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Signika" pitchFamily="50" charset="0"/>
            </a:endParaRPr>
          </a:p>
          <a:p>
            <a:r>
              <a:rPr lang="en-US" sz="2400" dirty="0" err="1">
                <a:latin typeface="Signika" pitchFamily="50" charset="0"/>
              </a:rPr>
              <a:t>Invensi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adalah</a:t>
            </a:r>
            <a:r>
              <a:rPr lang="en-US" sz="2400" dirty="0">
                <a:latin typeface="Signika" pitchFamily="50" charset="0"/>
              </a:rPr>
              <a:t> ide inventor yang </a:t>
            </a:r>
            <a:r>
              <a:rPr lang="en-US" sz="2400" dirty="0" err="1">
                <a:latin typeface="Signika" pitchFamily="50" charset="0"/>
              </a:rPr>
              <a:t>dituangkan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dalam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suatu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kegiatan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pemecahan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masalah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spesifik</a:t>
            </a:r>
            <a:r>
              <a:rPr lang="en-US" sz="2400" dirty="0">
                <a:latin typeface="Signika" pitchFamily="50" charset="0"/>
              </a:rPr>
              <a:t> di </a:t>
            </a:r>
            <a:r>
              <a:rPr lang="en-US" sz="2400" dirty="0" err="1">
                <a:latin typeface="Signika" pitchFamily="50" charset="0"/>
              </a:rPr>
              <a:t>bidang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teknologi</a:t>
            </a:r>
            <a:r>
              <a:rPr lang="en-US" sz="2400" dirty="0">
                <a:latin typeface="Signika" pitchFamily="50" charset="0"/>
              </a:rPr>
              <a:t>, </a:t>
            </a:r>
            <a:r>
              <a:rPr lang="en-US" sz="2400" dirty="0" err="1">
                <a:latin typeface="Signika" pitchFamily="50" charset="0"/>
              </a:rPr>
              <a:t>dapat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berupa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produk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proses 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penyempurnaan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pengembangan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produk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proses.</a:t>
            </a:r>
          </a:p>
          <a:p>
            <a:endParaRPr lang="en-US" sz="2400" dirty="0">
              <a:latin typeface="Signika" pitchFamily="50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41928" y="982886"/>
            <a:ext cx="9744637" cy="809251"/>
          </a:xfrm>
        </p:spPr>
        <p:txBody>
          <a:bodyPr>
            <a:normAutofit/>
          </a:bodyPr>
          <a:lstStyle/>
          <a:p>
            <a:r>
              <a:rPr lang="en-US" sz="4000" dirty="0" err="1"/>
              <a:t>Hak</a:t>
            </a:r>
            <a:r>
              <a:rPr lang="en-US" sz="4000" dirty="0"/>
              <a:t> </a:t>
            </a:r>
            <a:r>
              <a:rPr lang="en-US" sz="4000" dirty="0" err="1"/>
              <a:t>Kekayaan</a:t>
            </a:r>
            <a:r>
              <a:rPr lang="en-US" sz="4000" dirty="0"/>
              <a:t> </a:t>
            </a:r>
            <a:r>
              <a:rPr lang="en-US" sz="4000" dirty="0" err="1" smtClean="0"/>
              <a:t>Intelektual</a:t>
            </a:r>
            <a:r>
              <a:rPr lang="en-US" sz="4000" dirty="0" smtClean="0"/>
              <a:t> - Paten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6867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ETIKA PROFESI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latin typeface="Signika" pitchFamily="50" charset="0"/>
              </a:rPr>
              <a:t>Invensi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dapat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dipatenkan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jika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invensi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tersebut</a:t>
            </a:r>
            <a:r>
              <a:rPr lang="en-US" sz="2400" dirty="0">
                <a:latin typeface="Signika" pitchFamily="50" charset="0"/>
              </a:rPr>
              <a:t>:</a:t>
            </a:r>
          </a:p>
          <a:p>
            <a:pPr lvl="1"/>
            <a:r>
              <a:rPr lang="en-US" sz="2400" dirty="0" err="1">
                <a:latin typeface="Signika" pitchFamily="50" charset="0"/>
              </a:rPr>
              <a:t>Jika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pada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saat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pengajuan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permohonan</a:t>
            </a:r>
            <a:r>
              <a:rPr lang="en-US" sz="2400" dirty="0">
                <a:latin typeface="Signika" pitchFamily="50" charset="0"/>
              </a:rPr>
              <a:t> Paten </a:t>
            </a:r>
            <a:r>
              <a:rPr lang="en-US" sz="2400" dirty="0" err="1">
                <a:latin typeface="Signika" pitchFamily="50" charset="0"/>
              </a:rPr>
              <a:t>invensi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tersebut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tidak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sama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dengan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teknologi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diungkapkan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sebelumnya</a:t>
            </a:r>
            <a:r>
              <a:rPr lang="en-US" sz="2400" dirty="0">
                <a:latin typeface="Signika" pitchFamily="50" charset="0"/>
              </a:rPr>
              <a:t>;</a:t>
            </a:r>
          </a:p>
          <a:p>
            <a:pPr lvl="1"/>
            <a:r>
              <a:rPr lang="en-US" sz="2400" dirty="0" err="1">
                <a:latin typeface="Signika" pitchFamily="50" charset="0"/>
              </a:rPr>
              <a:t>Mengandung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langkah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inventif</a:t>
            </a:r>
            <a:r>
              <a:rPr lang="en-US" sz="2400" dirty="0">
                <a:latin typeface="Signika" pitchFamily="50" charset="0"/>
              </a:rPr>
              <a:t>. </a:t>
            </a:r>
            <a:r>
              <a:rPr lang="en-US" sz="2400" dirty="0" err="1">
                <a:latin typeface="Signika" pitchFamily="50" charset="0"/>
              </a:rPr>
              <a:t>Jika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invensi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tersebut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merupakan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hal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tidak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dapat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diduga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sebelumnya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bagi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seseorang</a:t>
            </a:r>
            <a:r>
              <a:rPr lang="en-US" sz="2400" dirty="0">
                <a:latin typeface="Signika" pitchFamily="50" charset="0"/>
              </a:rPr>
              <a:t> yang </a:t>
            </a:r>
            <a:r>
              <a:rPr lang="en-US" sz="2400" dirty="0" err="1">
                <a:latin typeface="Signika" pitchFamily="50" charset="0"/>
              </a:rPr>
              <a:t>mempunyai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keahlian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tertentu</a:t>
            </a:r>
            <a:r>
              <a:rPr lang="en-US" sz="2400" dirty="0">
                <a:latin typeface="Signika" pitchFamily="50" charset="0"/>
              </a:rPr>
              <a:t> di </a:t>
            </a:r>
            <a:r>
              <a:rPr lang="en-US" sz="2400" dirty="0" err="1">
                <a:latin typeface="Signika" pitchFamily="50" charset="0"/>
              </a:rPr>
              <a:t>bidang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teknik</a:t>
            </a:r>
            <a:r>
              <a:rPr lang="en-US" sz="2400" dirty="0">
                <a:latin typeface="Signika" pitchFamily="50" charset="0"/>
              </a:rPr>
              <a:t>;</a:t>
            </a:r>
          </a:p>
          <a:p>
            <a:pPr lvl="1"/>
            <a:r>
              <a:rPr lang="en-US" sz="2400" dirty="0" err="1">
                <a:latin typeface="Signika" pitchFamily="50" charset="0"/>
              </a:rPr>
              <a:t>Dapat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diterapkan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dalam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industri</a:t>
            </a:r>
            <a:r>
              <a:rPr lang="en-US" sz="2400" dirty="0">
                <a:latin typeface="Signika" pitchFamily="50" charset="0"/>
              </a:rPr>
              <a:t>. </a:t>
            </a:r>
            <a:r>
              <a:rPr lang="en-US" sz="2400" dirty="0" err="1">
                <a:latin typeface="Signika" pitchFamily="50" charset="0"/>
              </a:rPr>
              <a:t>Jika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invensi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tersebut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dapat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diproduksi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atau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dapat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digunakan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dalam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berbagai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jenis</a:t>
            </a:r>
            <a:r>
              <a:rPr lang="en-US" sz="2400" dirty="0">
                <a:latin typeface="Signika" pitchFamily="50" charset="0"/>
              </a:rPr>
              <a:t> </a:t>
            </a:r>
            <a:r>
              <a:rPr lang="en-US" sz="2400" dirty="0" err="1">
                <a:latin typeface="Signika" pitchFamily="50" charset="0"/>
              </a:rPr>
              <a:t>industri</a:t>
            </a:r>
            <a:r>
              <a:rPr lang="en-US" sz="2400" dirty="0">
                <a:latin typeface="Signika" pitchFamily="50" charset="0"/>
              </a:rPr>
              <a:t>.</a:t>
            </a:r>
          </a:p>
          <a:p>
            <a:endParaRPr lang="en-US" sz="2400" dirty="0">
              <a:latin typeface="Signika" pitchFamily="50" charset="0"/>
            </a:endParaRPr>
          </a:p>
          <a:p>
            <a:pPr marL="0" indent="0">
              <a:buNone/>
            </a:pPr>
            <a:endParaRPr lang="en-US" sz="2400" dirty="0">
              <a:latin typeface="Signika" pitchFamily="50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41928" y="982886"/>
            <a:ext cx="9744637" cy="809251"/>
          </a:xfrm>
        </p:spPr>
        <p:txBody>
          <a:bodyPr>
            <a:normAutofit/>
          </a:bodyPr>
          <a:lstStyle/>
          <a:p>
            <a:r>
              <a:rPr lang="en-US" sz="4000" dirty="0" err="1"/>
              <a:t>Hak</a:t>
            </a:r>
            <a:r>
              <a:rPr lang="en-US" sz="4000" dirty="0"/>
              <a:t> </a:t>
            </a:r>
            <a:r>
              <a:rPr lang="en-US" sz="4000" dirty="0" err="1"/>
              <a:t>Kekayaan</a:t>
            </a:r>
            <a:r>
              <a:rPr lang="en-US" sz="4000" dirty="0"/>
              <a:t> </a:t>
            </a:r>
            <a:r>
              <a:rPr lang="en-US" sz="4000" dirty="0" err="1" smtClean="0"/>
              <a:t>Intelektual</a:t>
            </a:r>
            <a:r>
              <a:rPr lang="en-US" sz="4000" dirty="0" smtClean="0"/>
              <a:t> - Paten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68675009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1669</TotalTime>
  <Words>1356</Words>
  <Application>Microsoft Office PowerPoint</Application>
  <PresentationFormat>Custom</PresentationFormat>
  <Paragraphs>180</Paragraphs>
  <Slides>22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1_Custom Design</vt:lpstr>
      <vt:lpstr>HAK KEKAYAAN INTELEKTUAL</vt:lpstr>
      <vt:lpstr>Capaian Pembelajaran</vt:lpstr>
      <vt:lpstr>Hak Kekayaan Intelektual</vt:lpstr>
      <vt:lpstr>Hak Kekayaan Intelektual</vt:lpstr>
      <vt:lpstr>Hak Kekayaan Intelektual</vt:lpstr>
      <vt:lpstr>Hak Kekayaan Intelektual – Hak Cipta</vt:lpstr>
      <vt:lpstr>Hak Kekayaan Intelektual – Hak Cipta</vt:lpstr>
      <vt:lpstr>Hak Kekayaan Intelektual - Paten</vt:lpstr>
      <vt:lpstr>Hak Kekayaan Intelektual - Paten</vt:lpstr>
      <vt:lpstr>Hak Kekayaan Intelektual - Paten</vt:lpstr>
      <vt:lpstr>Hak Kekayaan Intelektual</vt:lpstr>
      <vt:lpstr>Hak Kekayaan Intelektual - Merek</vt:lpstr>
      <vt:lpstr>Hak Kekayaan Intelektual - Merek</vt:lpstr>
      <vt:lpstr>Hak Kekayaan Intelektual – Desain Industri</vt:lpstr>
      <vt:lpstr>PowerPoint Presentation</vt:lpstr>
      <vt:lpstr>PowerPoint Presentation</vt:lpstr>
      <vt:lpstr>PowerPoint Presentation</vt:lpstr>
      <vt:lpstr>Hak Kekayaan Intelektual Desain Tata Letak Sirkuit Terpadu (DTLST)</vt:lpstr>
      <vt:lpstr>Hak Kekayaan Intelektual Desain Tata Letak Sirkuit Terpadu (DTLST)</vt:lpstr>
      <vt:lpstr>Prinsip HKI</vt:lpstr>
      <vt:lpstr>pendaftaran hki http://dgip.go.id/</vt:lpstr>
      <vt:lpstr>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UmiRosyidah</dc:creator>
  <cp:lastModifiedBy>Rosy</cp:lastModifiedBy>
  <cp:revision>102</cp:revision>
  <dcterms:created xsi:type="dcterms:W3CDTF">2020-07-23T01:18:59Z</dcterms:created>
  <dcterms:modified xsi:type="dcterms:W3CDTF">2020-08-12T21:45:12Z</dcterms:modified>
</cp:coreProperties>
</file>