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8"/>
  </p:notesMasterIdLst>
  <p:sldIdLst>
    <p:sldId id="257" r:id="rId2"/>
    <p:sldId id="258" r:id="rId3"/>
    <p:sldId id="276" r:id="rId4"/>
    <p:sldId id="277" r:id="rId5"/>
    <p:sldId id="262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326" autoAdjust="0"/>
  </p:normalViewPr>
  <p:slideViewPr>
    <p:cSldViewPr snapToGrid="0">
      <p:cViewPr varScale="1">
        <p:scale>
          <a:sx n="70" d="100"/>
          <a:sy n="70" d="100"/>
        </p:scale>
        <p:origin x="-73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8/13/2020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gip.go.id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5076" y="3732447"/>
            <a:ext cx="4778189" cy="118995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 smtClean="0">
                <a:latin typeface="Signika"/>
              </a:rPr>
              <a:t>Tim </a:t>
            </a:r>
            <a:r>
              <a:rPr lang="en-US" i="0" dirty="0" err="1" smtClean="0">
                <a:latin typeface="Signika"/>
              </a:rPr>
              <a:t>Penyusun</a:t>
            </a:r>
            <a:r>
              <a:rPr lang="en-US" i="0" dirty="0" smtClean="0">
                <a:latin typeface="Signika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 smtClean="0">
                <a:latin typeface="Signika"/>
              </a:rPr>
              <a:t>RPS </a:t>
            </a:r>
            <a:r>
              <a:rPr lang="en-US" i="0" dirty="0" err="1" smtClean="0">
                <a:latin typeface="Signika"/>
              </a:rPr>
              <a:t>Etika</a:t>
            </a:r>
            <a:r>
              <a:rPr lang="en-US" i="0" dirty="0" smtClean="0">
                <a:latin typeface="Signika"/>
              </a:rPr>
              <a:t> </a:t>
            </a:r>
            <a:r>
              <a:rPr lang="en-US" i="0" dirty="0" err="1" smtClean="0">
                <a:latin typeface="Signika"/>
              </a:rPr>
              <a:t>Profesi</a:t>
            </a:r>
            <a:endParaRPr lang="en-ID" sz="1600" dirty="0">
              <a:latin typeface="Signika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 – S1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400" y="2006221"/>
            <a:ext cx="7896234" cy="1616691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UU No. 28 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Tahun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 2014 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Tentang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Hak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Cipta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/>
            </a:r>
            <a:b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</a:b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UU No. 13 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Tahun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 2016 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Tentang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Hak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 Paten UU No. 20 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Tahun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 2016 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Tentang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Merek</a:t>
            </a:r>
            <a:endParaRPr lang="en-ID" sz="3200" dirty="0">
              <a:solidFill>
                <a:schemeClr val="accent1"/>
              </a:solidFill>
              <a:latin typeface="Signika" pitchFamily="50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xmlns="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8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Autofit/>
          </a:bodyPr>
          <a:lstStyle/>
          <a:p>
            <a:r>
              <a:rPr lang="en-ID" sz="5400" baseline="1207" dirty="0" err="1">
                <a:cs typeface="Times New Roman"/>
              </a:rPr>
              <a:t>Ca</a:t>
            </a:r>
            <a:r>
              <a:rPr lang="en-ID" sz="5400" spc="-29" baseline="1207" dirty="0" err="1">
                <a:cs typeface="Times New Roman"/>
              </a:rPr>
              <a:t>p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spc="-9" baseline="1207" dirty="0" err="1">
                <a:cs typeface="Times New Roman"/>
              </a:rPr>
              <a:t>i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r>
              <a:rPr lang="en-ID" sz="5400" spc="14" baseline="1207" dirty="0">
                <a:cs typeface="Times New Roman"/>
              </a:rPr>
              <a:t> </a:t>
            </a:r>
            <a:r>
              <a:rPr lang="en-ID" sz="5400" spc="-9" baseline="1207" dirty="0" err="1">
                <a:cs typeface="Times New Roman"/>
              </a:rPr>
              <a:t>P</a:t>
            </a:r>
            <a:r>
              <a:rPr lang="en-ID" sz="5400" baseline="1207" dirty="0" err="1">
                <a:cs typeface="Times New Roman"/>
              </a:rPr>
              <a:t>e</a:t>
            </a:r>
            <a:r>
              <a:rPr lang="en-ID" sz="5400" spc="-19" baseline="1207" dirty="0" err="1">
                <a:cs typeface="Times New Roman"/>
              </a:rPr>
              <a:t>m</a:t>
            </a:r>
            <a:r>
              <a:rPr lang="en-ID" sz="5400" spc="-29" baseline="1207" dirty="0" err="1">
                <a:cs typeface="Times New Roman"/>
              </a:rPr>
              <a:t>b</a:t>
            </a:r>
            <a:r>
              <a:rPr lang="en-ID" sz="5400" spc="-14" baseline="1207" dirty="0" err="1">
                <a:cs typeface="Times New Roman"/>
              </a:rPr>
              <a:t>e</a:t>
            </a:r>
            <a:r>
              <a:rPr lang="en-ID" sz="5400" spc="-29" baseline="1207" dirty="0" err="1">
                <a:cs typeface="Times New Roman"/>
              </a:rPr>
              <a:t>l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9" baseline="1207" dirty="0" err="1">
                <a:cs typeface="Times New Roman"/>
              </a:rPr>
              <a:t>j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5" baseline="1207" dirty="0" err="1">
                <a:cs typeface="Times New Roman"/>
              </a:rPr>
              <a:t>r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endParaRPr lang="en-ID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D" sz="2400" dirty="0" err="1" smtClean="0"/>
              <a:t>Mahasiswa</a:t>
            </a:r>
            <a:r>
              <a:rPr lang="en-ID" sz="2400" dirty="0" smtClean="0"/>
              <a:t> </a:t>
            </a:r>
            <a:r>
              <a:rPr lang="en-ID" sz="2400" dirty="0" err="1" smtClean="0"/>
              <a:t>mampu</a:t>
            </a:r>
            <a:r>
              <a:rPr lang="en-ID" sz="2400" dirty="0" smtClean="0"/>
              <a:t> </a:t>
            </a:r>
            <a:r>
              <a:rPr lang="en-ID" sz="2400" dirty="0" err="1" smtClean="0"/>
              <a:t>menjelaskan</a:t>
            </a:r>
            <a:r>
              <a:rPr lang="en-ID" sz="2400" dirty="0" smtClean="0"/>
              <a:t> </a:t>
            </a:r>
            <a:r>
              <a:rPr lang="en-ID" sz="2400" dirty="0" err="1" smtClean="0"/>
              <a:t>mengenai</a:t>
            </a:r>
            <a:r>
              <a:rPr lang="en-ID" sz="2400" dirty="0" smtClean="0"/>
              <a:t> UU </a:t>
            </a:r>
            <a:r>
              <a:rPr lang="en-ID" sz="2400" dirty="0" err="1" smtClean="0"/>
              <a:t>Hak</a:t>
            </a:r>
            <a:r>
              <a:rPr lang="en-ID" sz="2400" dirty="0" smtClean="0"/>
              <a:t> </a:t>
            </a:r>
            <a:r>
              <a:rPr lang="en-ID" sz="2400" dirty="0" err="1" smtClean="0"/>
              <a:t>Cipta</a:t>
            </a:r>
            <a:r>
              <a:rPr lang="en-ID" sz="2400" dirty="0" smtClean="0"/>
              <a:t>, UU Paten </a:t>
            </a:r>
            <a:r>
              <a:rPr lang="en-ID" sz="2400" dirty="0" err="1" smtClean="0"/>
              <a:t>dan</a:t>
            </a:r>
            <a:r>
              <a:rPr lang="en-ID" sz="2400" dirty="0" smtClean="0"/>
              <a:t> UU </a:t>
            </a:r>
            <a:r>
              <a:rPr lang="en-ID" sz="2400" dirty="0" err="1" smtClean="0"/>
              <a:t>Merek</a:t>
            </a:r>
            <a:r>
              <a:rPr lang="en-ID" sz="2400" dirty="0" smtClean="0"/>
              <a:t>.</a:t>
            </a:r>
            <a:endParaRPr lang="en-ID" sz="24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xmlns="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xmlns="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xmlns="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xmlns="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xmlns="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xmlns="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xmlns="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xmlns="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xmlns="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xmlns="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xmlns="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xmlns="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xmlns="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xmlns="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xmlns="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xmlns="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xmlns="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xmlns="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xmlns="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xmlns="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xmlns="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xmlns="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xmlns="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xmlns="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xmlns="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xmlns="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xmlns="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xmlns="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xmlns="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xmlns="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xmlns="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xmlns="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xmlns="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xmlns="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xmlns="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xmlns="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xmlns="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xmlns="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xmlns="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xmlns="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xmlns="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xmlns="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xmlns="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xmlns="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xmlns="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xmlns="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xmlns="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xmlns="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xmlns="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xmlns="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xmlns="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xmlns="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xmlns="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xmlns="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xmlns="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xmlns="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xmlns="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xmlns="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xmlns="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xmlns="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xmlns="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xmlns="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xmlns="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xmlns="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xmlns="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xmlns="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xmlns="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xmlns="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xmlns="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xmlns="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xmlns="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xmlns="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xmlns="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xmlns="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xmlns="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xmlns="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>
          <a:xfrm>
            <a:off x="1582871" y="1205383"/>
            <a:ext cx="9744637" cy="809251"/>
          </a:xfrm>
        </p:spPr>
        <p:txBody>
          <a:bodyPr>
            <a:normAutofit/>
          </a:bodyPr>
          <a:lstStyle/>
          <a:p>
            <a:pPr algn="r"/>
            <a:r>
              <a:rPr lang="en-US" sz="4400" dirty="0" err="1" smtClean="0"/>
              <a:t>Undang-Undang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148" y="1610009"/>
            <a:ext cx="5670550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76" y="2480322"/>
            <a:ext cx="2932430" cy="293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16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982886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Signika" pitchFamily="50" charset="0"/>
              </a:rPr>
              <a:t>UU No. 28  </a:t>
            </a:r>
            <a:r>
              <a:rPr lang="en-US" sz="4000" dirty="0" err="1">
                <a:solidFill>
                  <a:schemeClr val="accent1"/>
                </a:solidFill>
                <a:latin typeface="Signika" pitchFamily="50" charset="0"/>
              </a:rPr>
              <a:t>Tahun</a:t>
            </a:r>
            <a:r>
              <a:rPr lang="en-US" sz="4000" dirty="0">
                <a:solidFill>
                  <a:schemeClr val="accent1"/>
                </a:solidFill>
                <a:latin typeface="Signika" pitchFamily="50" charset="0"/>
              </a:rPr>
              <a:t> 2014  </a:t>
            </a:r>
            <a:r>
              <a:rPr lang="en-US" sz="4000" dirty="0" err="1">
                <a:solidFill>
                  <a:schemeClr val="accent1"/>
                </a:solidFill>
                <a:latin typeface="Signika" pitchFamily="50" charset="0"/>
              </a:rPr>
              <a:t>Tentang</a:t>
            </a:r>
            <a:r>
              <a:rPr lang="en-US" sz="4000" dirty="0">
                <a:solidFill>
                  <a:schemeClr val="accent1"/>
                </a:solidFill>
                <a:latin typeface="Signika" pitchFamily="50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Signika" pitchFamily="50" charset="0"/>
              </a:rPr>
              <a:t>Hak</a:t>
            </a:r>
            <a:r>
              <a:rPr lang="en-US" sz="4000" dirty="0">
                <a:solidFill>
                  <a:schemeClr val="accent1"/>
                </a:solidFill>
                <a:latin typeface="Signika" pitchFamily="50" charset="0"/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  <a:latin typeface="Signika" pitchFamily="50" charset="0"/>
              </a:rPr>
              <a:t>Cipta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884580"/>
            <a:ext cx="9744637" cy="2976563"/>
          </a:xfrm>
        </p:spPr>
        <p:txBody>
          <a:bodyPr>
            <a:noAutofit/>
          </a:bodyPr>
          <a:lstStyle/>
          <a:p>
            <a:r>
              <a:rPr lang="en-US" sz="2400" b="1" dirty="0"/>
              <a:t>UU No. 19 </a:t>
            </a:r>
            <a:r>
              <a:rPr lang="en-US" sz="2400" b="1" dirty="0" err="1"/>
              <a:t>Tahun</a:t>
            </a:r>
            <a:r>
              <a:rPr lang="en-US" sz="2400" b="1" dirty="0"/>
              <a:t> 2002 </a:t>
            </a:r>
            <a:r>
              <a:rPr lang="en-US" sz="2400" b="1" dirty="0" err="1"/>
              <a:t>Tentang</a:t>
            </a:r>
            <a:r>
              <a:rPr lang="en-US" sz="2400" b="1" dirty="0"/>
              <a:t> </a:t>
            </a:r>
            <a:r>
              <a:rPr lang="en-US" sz="2400" b="1" dirty="0" err="1"/>
              <a:t>Hak</a:t>
            </a:r>
            <a:r>
              <a:rPr lang="en-US" sz="2400" b="1" dirty="0"/>
              <a:t> </a:t>
            </a:r>
            <a:r>
              <a:rPr lang="en-US" sz="2400" b="1" dirty="0" err="1"/>
              <a:t>Cipta</a:t>
            </a:r>
            <a:r>
              <a:rPr lang="en-US" sz="2400" b="1" dirty="0"/>
              <a:t> </a:t>
            </a:r>
            <a:r>
              <a:rPr lang="en-US" sz="2400" b="1" dirty="0" err="1" smtClean="0"/>
              <a:t>menimbang</a:t>
            </a:r>
            <a:r>
              <a:rPr lang="en-US" sz="2400" dirty="0"/>
              <a:t>,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d </a:t>
            </a:r>
            <a:r>
              <a:rPr lang="en-US" sz="2400" dirty="0" err="1"/>
              <a:t>dikatakan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“</a:t>
            </a:r>
            <a:r>
              <a:rPr lang="en-US" sz="2400" b="1" i="1" dirty="0" err="1">
                <a:solidFill>
                  <a:srgbClr val="002060"/>
                </a:solidFill>
              </a:rPr>
              <a:t>dengan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memperhatikan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pengalaman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dalam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melaksanakan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Undang-undnag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Hak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Cipta</a:t>
            </a:r>
            <a:r>
              <a:rPr lang="en-US" sz="2400" b="1" i="1" dirty="0">
                <a:solidFill>
                  <a:srgbClr val="002060"/>
                </a:solidFill>
              </a:rPr>
              <a:t> yang </a:t>
            </a:r>
            <a:r>
              <a:rPr lang="en-US" sz="2400" b="1" i="1" dirty="0" err="1">
                <a:solidFill>
                  <a:srgbClr val="002060"/>
                </a:solidFill>
              </a:rPr>
              <a:t>ada</a:t>
            </a:r>
            <a:r>
              <a:rPr lang="en-US" sz="2400" b="1" i="1" dirty="0">
                <a:solidFill>
                  <a:srgbClr val="002060"/>
                </a:solidFill>
              </a:rPr>
              <a:t>, </a:t>
            </a:r>
            <a:r>
              <a:rPr lang="en-US" sz="2400" b="1" i="1" dirty="0" err="1">
                <a:solidFill>
                  <a:srgbClr val="002060"/>
                </a:solidFill>
              </a:rPr>
              <a:t>dipandang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perlu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untuk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menetapkan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Undang-undang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Hak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Cipta</a:t>
            </a:r>
            <a:r>
              <a:rPr lang="en-US" sz="2400" b="1" i="1" dirty="0">
                <a:solidFill>
                  <a:srgbClr val="002060"/>
                </a:solidFill>
              </a:rPr>
              <a:t> yang </a:t>
            </a:r>
            <a:r>
              <a:rPr lang="en-US" sz="2400" b="1" i="1" dirty="0" err="1">
                <a:solidFill>
                  <a:srgbClr val="002060"/>
                </a:solidFill>
              </a:rPr>
              <a:t>baru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menggantikan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UU No. 16 </a:t>
            </a:r>
            <a:r>
              <a:rPr lang="en-US" sz="2400" b="1" i="1" dirty="0" err="1">
                <a:solidFill>
                  <a:srgbClr val="FF0000"/>
                </a:solidFill>
              </a:rPr>
              <a:t>Tahun</a:t>
            </a:r>
            <a:r>
              <a:rPr lang="en-US" sz="2400" b="1" i="1" dirty="0">
                <a:solidFill>
                  <a:srgbClr val="FF0000"/>
                </a:solidFill>
              </a:rPr>
              <a:t> 1982 </a:t>
            </a:r>
            <a:r>
              <a:rPr lang="en-US" sz="2400" b="1" i="1" dirty="0" err="1">
                <a:solidFill>
                  <a:srgbClr val="002060"/>
                </a:solidFill>
              </a:rPr>
              <a:t>Hak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Cipta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sebagaimana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telah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diubah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dengan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UU No. 7 </a:t>
            </a:r>
            <a:r>
              <a:rPr lang="en-US" sz="2400" b="1" i="1" dirty="0" err="1">
                <a:solidFill>
                  <a:srgbClr val="FF0000"/>
                </a:solidFill>
              </a:rPr>
              <a:t>Tahun</a:t>
            </a:r>
            <a:r>
              <a:rPr lang="en-US" sz="2400" b="1" i="1" dirty="0">
                <a:solidFill>
                  <a:srgbClr val="FF0000"/>
                </a:solidFill>
              </a:rPr>
              <a:t> 1987 </a:t>
            </a:r>
            <a:r>
              <a:rPr lang="en-US" sz="2400" b="1" i="1" dirty="0" err="1">
                <a:solidFill>
                  <a:srgbClr val="002060"/>
                </a:solidFill>
              </a:rPr>
              <a:t>dan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terakhir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diubah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dengan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UU No. 12 </a:t>
            </a:r>
            <a:r>
              <a:rPr lang="en-US" sz="2400" b="1" i="1" dirty="0" err="1">
                <a:solidFill>
                  <a:srgbClr val="FF0000"/>
                </a:solidFill>
              </a:rPr>
              <a:t>Tahun</a:t>
            </a:r>
            <a:r>
              <a:rPr lang="en-US" sz="2400" b="1" i="1" dirty="0">
                <a:solidFill>
                  <a:srgbClr val="FF0000"/>
                </a:solidFill>
              </a:rPr>
              <a:t> 1997</a:t>
            </a:r>
            <a:r>
              <a:rPr lang="en-US" sz="2400" i="1" dirty="0"/>
              <a:t>”. </a:t>
            </a:r>
            <a:endParaRPr lang="en-US" sz="2400" dirty="0"/>
          </a:p>
          <a:p>
            <a:r>
              <a:rPr lang="en-US" sz="2400" b="1" dirty="0"/>
              <a:t>UU No. 28 </a:t>
            </a:r>
            <a:r>
              <a:rPr lang="en-US" sz="2400" b="1" dirty="0" err="1"/>
              <a:t>Tahun</a:t>
            </a:r>
            <a:r>
              <a:rPr lang="en-US" sz="2400" b="1" dirty="0"/>
              <a:t> 2014 </a:t>
            </a:r>
            <a:r>
              <a:rPr lang="en-US" sz="2400" b="1" dirty="0" err="1"/>
              <a:t>Tentang</a:t>
            </a:r>
            <a:r>
              <a:rPr lang="en-US" sz="2400" b="1" dirty="0"/>
              <a:t> </a:t>
            </a:r>
            <a:r>
              <a:rPr lang="en-US" sz="2400" b="1" dirty="0" err="1"/>
              <a:t>Hak</a:t>
            </a:r>
            <a:r>
              <a:rPr lang="en-US" sz="2400" b="1" dirty="0"/>
              <a:t> </a:t>
            </a:r>
            <a:r>
              <a:rPr lang="en-US" sz="2400" b="1" dirty="0" err="1"/>
              <a:t>Cipta</a:t>
            </a:r>
            <a:r>
              <a:rPr lang="en-US" sz="2400" b="1" dirty="0"/>
              <a:t> </a:t>
            </a:r>
            <a:r>
              <a:rPr lang="en-US" sz="2400" b="1" dirty="0" err="1" smtClean="0"/>
              <a:t>menimbang</a:t>
            </a:r>
            <a:r>
              <a:rPr lang="en-US" sz="2400" dirty="0"/>
              <a:t>,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d </a:t>
            </a:r>
            <a:r>
              <a:rPr lang="en-US" sz="2400" dirty="0" err="1"/>
              <a:t>dikatakan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“</a:t>
            </a:r>
            <a:r>
              <a:rPr lang="en-US" sz="2400" b="1" i="1" dirty="0">
                <a:solidFill>
                  <a:srgbClr val="FF0000"/>
                </a:solidFill>
              </a:rPr>
              <a:t>UU No. 19 </a:t>
            </a:r>
            <a:r>
              <a:rPr lang="en-US" sz="2400" b="1" i="1" dirty="0" err="1">
                <a:solidFill>
                  <a:srgbClr val="FF0000"/>
                </a:solidFill>
              </a:rPr>
              <a:t>Tahun</a:t>
            </a:r>
            <a:r>
              <a:rPr lang="en-US" sz="2400" b="1" i="1" dirty="0">
                <a:solidFill>
                  <a:srgbClr val="FF0000"/>
                </a:solidFill>
              </a:rPr>
              <a:t> 2002 </a:t>
            </a:r>
            <a:r>
              <a:rPr lang="en-US" sz="2400" b="1" i="1" dirty="0" err="1">
                <a:solidFill>
                  <a:srgbClr val="002060"/>
                </a:solidFill>
              </a:rPr>
              <a:t>Tentang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Hak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Cipta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</a:rPr>
              <a:t>sudah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</a:rPr>
              <a:t>tidak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</a:rPr>
              <a:t>sesuai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dengan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perkembangan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hukum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dan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kebutuhan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masyarakat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sehingga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perlu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diganti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dengan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undang-undang</a:t>
            </a:r>
            <a:r>
              <a:rPr lang="en-US" sz="2400" b="1" i="1" dirty="0">
                <a:solidFill>
                  <a:srgbClr val="002060"/>
                </a:solidFill>
              </a:rPr>
              <a:t> yang </a:t>
            </a:r>
            <a:r>
              <a:rPr lang="en-US" sz="2400" b="1" i="1" dirty="0" err="1">
                <a:solidFill>
                  <a:srgbClr val="002060"/>
                </a:solidFill>
              </a:rPr>
              <a:t>baru</a:t>
            </a:r>
            <a:r>
              <a:rPr lang="en-US" sz="2400" i="1" dirty="0"/>
              <a:t>”. 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latin typeface="Signika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374"/>
            <a:ext cx="1500164" cy="161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29" y="358021"/>
            <a:ext cx="6351507" cy="6351507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1200" b="1" dirty="0" smtClean="0">
                <a:solidFill>
                  <a:schemeClr val="bg1"/>
                </a:solidFill>
              </a:rPr>
              <a:t>EKNIK INFORMATIKA – S1</a:t>
            </a: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523925" y="2790422"/>
            <a:ext cx="5191989" cy="9890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en-US" sz="4400" dirty="0">
                <a:solidFill>
                  <a:srgbClr val="FF0000"/>
                </a:solidFill>
                <a:hlinkClick r:id="rId3"/>
              </a:rPr>
              <a:t>://dgip.go.id</a:t>
            </a:r>
            <a:r>
              <a:rPr lang="en-US" sz="4400" dirty="0" smtClean="0">
                <a:solidFill>
                  <a:srgbClr val="FF0000"/>
                </a:solidFill>
                <a:hlinkClick r:id="rId3"/>
              </a:rPr>
              <a:t>/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6425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2" y="2396649"/>
            <a:ext cx="5299459" cy="1438761"/>
          </a:xfrm>
        </p:spPr>
        <p:txBody>
          <a:bodyPr>
            <a:normAutofit fontScale="90000"/>
          </a:bodyPr>
          <a:lstStyle/>
          <a:p>
            <a:r>
              <a:rPr lang="en-US" sz="8000" b="1" dirty="0" err="1" smtClean="0"/>
              <a:t>Terimakasih</a:t>
            </a:r>
            <a:endParaRPr lang="en-ID" sz="8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202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1_Custom Design</vt:lpstr>
      <vt:lpstr>UU No. 28  Tahun 2014  Tentang Hak Cipta UU No. 13  Tahun 2016  Tentang Hak Paten UU No. 20  Tahun 2016  Tentang Merek</vt:lpstr>
      <vt:lpstr>Capaian Pembelajaran</vt:lpstr>
      <vt:lpstr>Undang-Undang?</vt:lpstr>
      <vt:lpstr>UU No. 28  Tahun 2014  Tentang Hak Cipta</vt:lpstr>
      <vt:lpstr>http://dgip.go.id/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UmiRosyidah</dc:creator>
  <cp:lastModifiedBy>Rosy</cp:lastModifiedBy>
  <cp:revision>106</cp:revision>
  <dcterms:created xsi:type="dcterms:W3CDTF">2020-07-23T01:18:59Z</dcterms:created>
  <dcterms:modified xsi:type="dcterms:W3CDTF">2020-08-12T22:10:31Z</dcterms:modified>
</cp:coreProperties>
</file>