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808E5-E182-436B-ABC5-A7E8A8A89681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9B7D2-58F0-493C-BCB3-B2E2CCA7C464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Knowledge management</a:t>
          </a:r>
          <a:endParaRPr lang="en-US" b="1" dirty="0">
            <a:solidFill>
              <a:srgbClr val="FF0000"/>
            </a:solidFill>
          </a:endParaRPr>
        </a:p>
      </dgm:t>
    </dgm:pt>
    <dgm:pt modelId="{4593503E-7857-47EA-A9FE-64A79AB871DC}" cxnId="{314CA4BA-ECB7-48C1-B1F9-45E2958F5CB0}" type="parTrans">
      <dgm:prSet/>
      <dgm:spPr/>
      <dgm:t>
        <a:bodyPr/>
        <a:lstStyle/>
        <a:p>
          <a:endParaRPr lang="en-US"/>
        </a:p>
      </dgm:t>
    </dgm:pt>
    <dgm:pt modelId="{9E00B910-5B40-48A4-8667-C58568A88FA6}" cxnId="{314CA4BA-ECB7-48C1-B1F9-45E2958F5CB0}" type="sibTrans">
      <dgm:prSet/>
      <dgm:spPr/>
      <dgm:t>
        <a:bodyPr/>
        <a:lstStyle/>
        <a:p>
          <a:endParaRPr lang="en-US"/>
        </a:p>
      </dgm:t>
    </dgm:pt>
    <dgm:pt modelId="{5B9DF6FD-AADB-4495-975D-D1E15730AC2B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collaboration</a:t>
          </a:r>
          <a:endParaRPr lang="en-US" b="1" dirty="0">
            <a:solidFill>
              <a:srgbClr val="FF0000"/>
            </a:solidFill>
          </a:endParaRPr>
        </a:p>
      </dgm:t>
    </dgm:pt>
    <dgm:pt modelId="{85EB3680-2417-4BF0-AAC7-136AAA64F328}" cxnId="{106305BD-3CB8-4521-BE90-09FD7407DC87}" type="parTrans">
      <dgm:prSet/>
      <dgm:spPr/>
      <dgm:t>
        <a:bodyPr/>
        <a:lstStyle/>
        <a:p>
          <a:endParaRPr lang="en-US"/>
        </a:p>
      </dgm:t>
    </dgm:pt>
    <dgm:pt modelId="{60E6FA4F-974C-4BA3-AEB3-8252A15EE627}" cxnId="{106305BD-3CB8-4521-BE90-09FD7407DC87}" type="sibTrans">
      <dgm:prSet/>
      <dgm:spPr/>
      <dgm:t>
        <a:bodyPr/>
        <a:lstStyle/>
        <a:p>
          <a:endParaRPr lang="en-US"/>
        </a:p>
      </dgm:t>
    </dgm:pt>
    <dgm:pt modelId="{8A84AEAD-9E42-46AF-A897-A93BE041E0BB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Employee pressure</a:t>
          </a:r>
          <a:endParaRPr lang="en-US" b="1" dirty="0">
            <a:solidFill>
              <a:srgbClr val="FF0000"/>
            </a:solidFill>
          </a:endParaRPr>
        </a:p>
      </dgm:t>
    </dgm:pt>
    <dgm:pt modelId="{7621D44D-50DF-459A-A37B-F1E8C23445B7}" cxnId="{41DE1F2B-79EE-446C-9211-2CCE2256506A}" type="parTrans">
      <dgm:prSet/>
      <dgm:spPr/>
      <dgm:t>
        <a:bodyPr/>
        <a:lstStyle/>
        <a:p>
          <a:endParaRPr lang="en-US"/>
        </a:p>
      </dgm:t>
    </dgm:pt>
    <dgm:pt modelId="{73147E78-55E1-44CF-BD8D-ACD598F86B53}" cxnId="{41DE1F2B-79EE-446C-9211-2CCE2256506A}" type="sibTrans">
      <dgm:prSet/>
      <dgm:spPr/>
      <dgm:t>
        <a:bodyPr/>
        <a:lstStyle/>
        <a:p>
          <a:endParaRPr lang="en-US"/>
        </a:p>
      </dgm:t>
    </dgm:pt>
    <dgm:pt modelId="{1056C002-2DF4-4A56-B598-2D40E5CC67F4}" type="pres">
      <dgm:prSet presAssocID="{827808E5-E182-436B-ABC5-A7E8A8A8968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72401BE-3D6E-4632-915F-D18CF98BC231}" type="pres">
      <dgm:prSet presAssocID="{D509B7D2-58F0-493C-BCB3-B2E2CCA7C464}" presName="Accent1" presStyleCnt="0"/>
      <dgm:spPr/>
    </dgm:pt>
    <dgm:pt modelId="{AD828741-1060-409F-B5C9-10423F08EF19}" type="pres">
      <dgm:prSet presAssocID="{D509B7D2-58F0-493C-BCB3-B2E2CCA7C464}" presName="Accent" presStyleLbl="node1" presStyleIdx="0" presStyleCnt="3"/>
      <dgm:spPr/>
    </dgm:pt>
    <dgm:pt modelId="{C3CD2FEF-A514-4B77-887A-6DE0707AF5B8}" type="pres">
      <dgm:prSet presAssocID="{D509B7D2-58F0-493C-BCB3-B2E2CCA7C464}" presName="Parent1" presStyleLbl="revTx" presStyleIdx="0" presStyleCnt="3" custLinFactX="-41884" custLinFactNeighborX="-100000" custLinFactNeighborY="-461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8EC8D-2562-4374-A301-D02AE9694114}" type="pres">
      <dgm:prSet presAssocID="{5B9DF6FD-AADB-4495-975D-D1E15730AC2B}" presName="Accent2" presStyleCnt="0"/>
      <dgm:spPr/>
    </dgm:pt>
    <dgm:pt modelId="{0098C2F7-562B-407F-9B23-C26519CC69D2}" type="pres">
      <dgm:prSet presAssocID="{5B9DF6FD-AADB-4495-975D-D1E15730AC2B}" presName="Accent" presStyleLbl="node1" presStyleIdx="1" presStyleCnt="3" custScaleX="111416" custScaleY="115473"/>
      <dgm:spPr/>
    </dgm:pt>
    <dgm:pt modelId="{1484090D-7F73-4DBC-8326-7B4413AB0328}" type="pres">
      <dgm:prSet presAssocID="{5B9DF6FD-AADB-4495-975D-D1E15730AC2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1EC652-98A2-4575-B004-B00735150E2A}" type="pres">
      <dgm:prSet presAssocID="{8A84AEAD-9E42-46AF-A897-A93BE041E0BB}" presName="Accent3" presStyleCnt="0"/>
      <dgm:spPr/>
    </dgm:pt>
    <dgm:pt modelId="{E97C8B9D-3E6C-49F2-8A68-436AFFBF3F69}" type="pres">
      <dgm:prSet presAssocID="{8A84AEAD-9E42-46AF-A897-A93BE041E0BB}" presName="Accent" presStyleLbl="node1" presStyleIdx="2" presStyleCnt="3"/>
      <dgm:spPr/>
    </dgm:pt>
    <dgm:pt modelId="{DD19A17B-01FF-4659-BFD1-6B48747BC815}" type="pres">
      <dgm:prSet presAssocID="{8A84AEAD-9E42-46AF-A897-A93BE041E0B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6305BD-3CB8-4521-BE90-09FD7407DC87}" srcId="{827808E5-E182-436B-ABC5-A7E8A8A89681}" destId="{5B9DF6FD-AADB-4495-975D-D1E15730AC2B}" srcOrd="1" destOrd="0" parTransId="{85EB3680-2417-4BF0-AAC7-136AAA64F328}" sibTransId="{60E6FA4F-974C-4BA3-AEB3-8252A15EE627}"/>
    <dgm:cxn modelId="{59593E8D-ADF6-4359-97D6-C9FD5413E2EE}" type="presOf" srcId="{827808E5-E182-436B-ABC5-A7E8A8A89681}" destId="{1056C002-2DF4-4A56-B598-2D40E5CC67F4}" srcOrd="0" destOrd="0" presId="urn:microsoft.com/office/officeart/2009/layout/CircleArrowProcess"/>
    <dgm:cxn modelId="{41DE1F2B-79EE-446C-9211-2CCE2256506A}" srcId="{827808E5-E182-436B-ABC5-A7E8A8A89681}" destId="{8A84AEAD-9E42-46AF-A897-A93BE041E0BB}" srcOrd="2" destOrd="0" parTransId="{7621D44D-50DF-459A-A37B-F1E8C23445B7}" sibTransId="{73147E78-55E1-44CF-BD8D-ACD598F86B53}"/>
    <dgm:cxn modelId="{314CA4BA-ECB7-48C1-B1F9-45E2958F5CB0}" srcId="{827808E5-E182-436B-ABC5-A7E8A8A89681}" destId="{D509B7D2-58F0-493C-BCB3-B2E2CCA7C464}" srcOrd="0" destOrd="0" parTransId="{4593503E-7857-47EA-A9FE-64A79AB871DC}" sibTransId="{9E00B910-5B40-48A4-8667-C58568A88FA6}"/>
    <dgm:cxn modelId="{18B47A92-3C46-4267-9271-6A1AF1C15993}" type="presOf" srcId="{5B9DF6FD-AADB-4495-975D-D1E15730AC2B}" destId="{1484090D-7F73-4DBC-8326-7B4413AB0328}" srcOrd="0" destOrd="0" presId="urn:microsoft.com/office/officeart/2009/layout/CircleArrowProcess"/>
    <dgm:cxn modelId="{CAB753AF-5804-48D6-80E7-6ECB21CBB4C3}" type="presOf" srcId="{D509B7D2-58F0-493C-BCB3-B2E2CCA7C464}" destId="{C3CD2FEF-A514-4B77-887A-6DE0707AF5B8}" srcOrd="0" destOrd="0" presId="urn:microsoft.com/office/officeart/2009/layout/CircleArrowProcess"/>
    <dgm:cxn modelId="{F0DB4667-1862-4C97-A6AB-6798BCDC4161}" type="presOf" srcId="{8A84AEAD-9E42-46AF-A897-A93BE041E0BB}" destId="{DD19A17B-01FF-4659-BFD1-6B48747BC815}" srcOrd="0" destOrd="0" presId="urn:microsoft.com/office/officeart/2009/layout/CircleArrowProcess"/>
    <dgm:cxn modelId="{062C0219-7710-46DD-B529-1FEB780F0B96}" type="presParOf" srcId="{1056C002-2DF4-4A56-B598-2D40E5CC67F4}" destId="{872401BE-3D6E-4632-915F-D18CF98BC231}" srcOrd="0" destOrd="0" presId="urn:microsoft.com/office/officeart/2009/layout/CircleArrowProcess"/>
    <dgm:cxn modelId="{971A5877-77D6-4704-9768-54AF896D8E28}" type="presParOf" srcId="{872401BE-3D6E-4632-915F-D18CF98BC231}" destId="{AD828741-1060-409F-B5C9-10423F08EF19}" srcOrd="0" destOrd="0" presId="urn:microsoft.com/office/officeart/2009/layout/CircleArrowProcess"/>
    <dgm:cxn modelId="{C72E40A6-B949-4F54-91AE-6DD876A1A964}" type="presParOf" srcId="{1056C002-2DF4-4A56-B598-2D40E5CC67F4}" destId="{C3CD2FEF-A514-4B77-887A-6DE0707AF5B8}" srcOrd="1" destOrd="0" presId="urn:microsoft.com/office/officeart/2009/layout/CircleArrowProcess"/>
    <dgm:cxn modelId="{568B0A12-FBC8-409E-9A15-316C3551F25C}" type="presParOf" srcId="{1056C002-2DF4-4A56-B598-2D40E5CC67F4}" destId="{AEB8EC8D-2562-4374-A301-D02AE9694114}" srcOrd="2" destOrd="0" presId="urn:microsoft.com/office/officeart/2009/layout/CircleArrowProcess"/>
    <dgm:cxn modelId="{14434B19-383C-454F-9FD2-7DBE0A32097A}" type="presParOf" srcId="{AEB8EC8D-2562-4374-A301-D02AE9694114}" destId="{0098C2F7-562B-407F-9B23-C26519CC69D2}" srcOrd="0" destOrd="0" presId="urn:microsoft.com/office/officeart/2009/layout/CircleArrowProcess"/>
    <dgm:cxn modelId="{73D7BEFC-106D-4738-B089-726AB440049A}" type="presParOf" srcId="{1056C002-2DF4-4A56-B598-2D40E5CC67F4}" destId="{1484090D-7F73-4DBC-8326-7B4413AB0328}" srcOrd="3" destOrd="0" presId="urn:microsoft.com/office/officeart/2009/layout/CircleArrowProcess"/>
    <dgm:cxn modelId="{6A5BF884-DFD7-407D-97D8-D8BDE9BC0162}" type="presParOf" srcId="{1056C002-2DF4-4A56-B598-2D40E5CC67F4}" destId="{DE1EC652-98A2-4575-B004-B00735150E2A}" srcOrd="4" destOrd="0" presId="urn:microsoft.com/office/officeart/2009/layout/CircleArrowProcess"/>
    <dgm:cxn modelId="{6B8BD0CD-5BB1-4F71-8838-099032ADA441}" type="presParOf" srcId="{DE1EC652-98A2-4575-B004-B00735150E2A}" destId="{E97C8B9D-3E6C-49F2-8A68-436AFFBF3F69}" srcOrd="0" destOrd="0" presId="urn:microsoft.com/office/officeart/2009/layout/CircleArrowProcess"/>
    <dgm:cxn modelId="{6AD42F5F-B837-4975-AF86-E57D1948FEAB}" type="presParOf" srcId="{1056C002-2DF4-4A56-B598-2D40E5CC67F4}" destId="{DD19A17B-01FF-4659-BFD1-6B48747BC81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400A7F-B8BC-4CD2-A1C8-3B56794FFB82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360BD12-5FB9-476A-B21F-9C1ADC8E45FF}">
      <dgm:prSet phldrT="[Text]"/>
      <dgm:spPr/>
      <dgm:t>
        <a:bodyPr/>
        <a:lstStyle/>
        <a:p>
          <a:r>
            <a:rPr lang="en-US" dirty="0" err="1" smtClean="0"/>
            <a:t>Pastikan</a:t>
          </a:r>
          <a:r>
            <a:rPr lang="en-US" dirty="0" smtClean="0"/>
            <a:t> </a:t>
          </a:r>
          <a:r>
            <a:rPr lang="en-US" dirty="0" err="1" smtClean="0"/>
            <a:t>pimpinan</a:t>
          </a:r>
          <a:r>
            <a:rPr lang="en-US" dirty="0" smtClean="0"/>
            <a:t> </a:t>
          </a:r>
          <a:r>
            <a:rPr lang="en-US" dirty="0" err="1" smtClean="0"/>
            <a:t>mendengarkan</a:t>
          </a:r>
          <a:endParaRPr lang="en-US" dirty="0"/>
        </a:p>
      </dgm:t>
    </dgm:pt>
    <dgm:pt modelId="{999FB767-F86C-4052-9D39-14F6C4E222D1}" cxnId="{014865DF-3220-406C-AF03-0D3FC4050F0F}" type="parTrans">
      <dgm:prSet/>
      <dgm:spPr/>
      <dgm:t>
        <a:bodyPr/>
        <a:lstStyle/>
        <a:p>
          <a:endParaRPr lang="en-US"/>
        </a:p>
      </dgm:t>
    </dgm:pt>
    <dgm:pt modelId="{AA8B44BD-4D00-4F13-AF98-EE5564CD4BF9}" cxnId="{014865DF-3220-406C-AF03-0D3FC4050F0F}" type="sibTrans">
      <dgm:prSet/>
      <dgm:spPr/>
      <dgm:t>
        <a:bodyPr/>
        <a:lstStyle/>
        <a:p>
          <a:endParaRPr lang="en-US"/>
        </a:p>
      </dgm:t>
    </dgm:pt>
    <dgm:pt modelId="{0022FC04-CF9E-4DC2-9D4F-17E2AEF557E0}">
      <dgm:prSet phldrT="[Text]"/>
      <dgm:spPr/>
      <dgm:t>
        <a:bodyPr/>
        <a:lstStyle/>
        <a:p>
          <a:r>
            <a:rPr lang="en-US" dirty="0" err="1" smtClean="0"/>
            <a:t>Berikan</a:t>
          </a:r>
          <a:r>
            <a:rPr lang="en-US" dirty="0" smtClean="0"/>
            <a:t> </a:t>
          </a:r>
          <a:r>
            <a:rPr lang="en-US" dirty="0" err="1" smtClean="0"/>
            <a:t>umpan</a:t>
          </a:r>
          <a:r>
            <a:rPr lang="en-US" dirty="0" smtClean="0"/>
            <a:t> </a:t>
          </a:r>
          <a:r>
            <a:rPr lang="en-US" dirty="0" err="1" smtClean="0"/>
            <a:t>balik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penghargaan</a:t>
          </a:r>
          <a:r>
            <a:rPr lang="en-US" dirty="0" smtClean="0"/>
            <a:t> </a:t>
          </a:r>
          <a:endParaRPr lang="en-US" dirty="0"/>
        </a:p>
      </dgm:t>
    </dgm:pt>
    <dgm:pt modelId="{C41AB406-F3AA-4594-87C6-3B0A812B4DD3}" cxnId="{0132B2B8-BF29-4A9E-8BD2-F44A20AD691A}" type="parTrans">
      <dgm:prSet/>
      <dgm:spPr/>
      <dgm:t>
        <a:bodyPr/>
        <a:lstStyle/>
        <a:p>
          <a:endParaRPr lang="en-US"/>
        </a:p>
      </dgm:t>
    </dgm:pt>
    <dgm:pt modelId="{12003BCC-8DD5-4FC8-8A7E-CAD4474ED23C}" cxnId="{0132B2B8-BF29-4A9E-8BD2-F44A20AD691A}" type="sibTrans">
      <dgm:prSet/>
      <dgm:spPr/>
      <dgm:t>
        <a:bodyPr/>
        <a:lstStyle/>
        <a:p>
          <a:endParaRPr lang="en-US"/>
        </a:p>
      </dgm:t>
    </dgm:pt>
    <dgm:pt modelId="{8F1A4423-9F08-43BE-8AE0-BE3ACA71641F}">
      <dgm:prSet phldrT="[Text]"/>
      <dgm:spPr/>
      <dgm:t>
        <a:bodyPr/>
        <a:lstStyle/>
        <a:p>
          <a:r>
            <a:rPr lang="en-US" dirty="0" err="1" smtClean="0"/>
            <a:t>Jaringan</a:t>
          </a:r>
          <a:r>
            <a:rPr lang="en-US" dirty="0" smtClean="0"/>
            <a:t> </a:t>
          </a:r>
          <a:r>
            <a:rPr lang="en-US" dirty="0" err="1" smtClean="0"/>
            <a:t>sosial</a:t>
          </a:r>
          <a:r>
            <a:rPr lang="en-US" dirty="0" smtClean="0"/>
            <a:t> </a:t>
          </a:r>
          <a:r>
            <a:rPr lang="en-US" dirty="0" err="1" smtClean="0"/>
            <a:t>menjadi</a:t>
          </a:r>
          <a:r>
            <a:rPr lang="en-US" dirty="0" smtClean="0"/>
            <a:t> </a:t>
          </a:r>
          <a:r>
            <a:rPr lang="en-US" dirty="0" err="1" smtClean="0"/>
            <a:t>merk</a:t>
          </a:r>
          <a:endParaRPr lang="en-US" dirty="0"/>
        </a:p>
      </dgm:t>
    </dgm:pt>
    <dgm:pt modelId="{2133AE77-0351-4C2B-8813-3FC15FEBA654}" cxnId="{0A9A204C-168C-48B2-9BF9-C128AD4A941D}" type="parTrans">
      <dgm:prSet/>
      <dgm:spPr/>
      <dgm:t>
        <a:bodyPr/>
        <a:lstStyle/>
        <a:p>
          <a:endParaRPr lang="en-US"/>
        </a:p>
      </dgm:t>
    </dgm:pt>
    <dgm:pt modelId="{4DA3E3F9-39B6-4909-B4BF-572AFAA04E68}" cxnId="{0A9A204C-168C-48B2-9BF9-C128AD4A941D}" type="sibTrans">
      <dgm:prSet/>
      <dgm:spPr/>
      <dgm:t>
        <a:bodyPr/>
        <a:lstStyle/>
        <a:p>
          <a:endParaRPr lang="en-US"/>
        </a:p>
      </dgm:t>
    </dgm:pt>
    <dgm:pt modelId="{07983528-E81E-4F50-8376-528B7B6EAA8F}">
      <dgm:prSet phldrT="[Text]"/>
      <dgm:spPr/>
      <dgm:t>
        <a:bodyPr/>
        <a:lstStyle/>
        <a:p>
          <a:r>
            <a:rPr lang="sv-SE" dirty="0" smtClean="0"/>
            <a:t>Identifikasi dan manfaatkan agen perubahan</a:t>
          </a:r>
          <a:endParaRPr lang="en-US" dirty="0"/>
        </a:p>
      </dgm:t>
    </dgm:pt>
    <dgm:pt modelId="{B5A528C7-38ED-487B-BC1E-153BEC139819}" cxnId="{E063C76C-1DEE-4230-8EB1-44BA3565AF78}" type="parTrans">
      <dgm:prSet/>
      <dgm:spPr/>
      <dgm:t>
        <a:bodyPr/>
        <a:lstStyle/>
        <a:p>
          <a:endParaRPr lang="en-US"/>
        </a:p>
      </dgm:t>
    </dgm:pt>
    <dgm:pt modelId="{47C2E46B-5672-4DB3-9D16-2C6778F60691}" cxnId="{E063C76C-1DEE-4230-8EB1-44BA3565AF78}" type="sibTrans">
      <dgm:prSet/>
      <dgm:spPr/>
      <dgm:t>
        <a:bodyPr/>
        <a:lstStyle/>
        <a:p>
          <a:endParaRPr lang="en-US"/>
        </a:p>
      </dgm:t>
    </dgm:pt>
    <dgm:pt modelId="{948A6376-E735-412E-BD86-54F87AAA8002}">
      <dgm:prSet phldrT="[Text]"/>
      <dgm:spPr/>
      <dgm:t>
        <a:bodyPr/>
        <a:lstStyle/>
        <a:p>
          <a:r>
            <a:rPr lang="en-US" dirty="0" err="1" smtClean="0"/>
            <a:t>Kenalkan</a:t>
          </a:r>
          <a:r>
            <a:rPr lang="en-US" dirty="0" smtClean="0"/>
            <a:t> </a:t>
          </a:r>
          <a:r>
            <a:rPr lang="en-US" dirty="0" err="1" smtClean="0"/>
            <a:t>kompetisi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permainan</a:t>
          </a:r>
          <a:endParaRPr lang="en-US" dirty="0"/>
        </a:p>
      </dgm:t>
    </dgm:pt>
    <dgm:pt modelId="{103F2D6F-5DA4-4702-8BB4-AA270F6CF8F3}" cxnId="{E47E9B57-493E-413E-8931-2B66B2F16732}" type="parTrans">
      <dgm:prSet/>
      <dgm:spPr/>
      <dgm:t>
        <a:bodyPr/>
        <a:lstStyle/>
        <a:p>
          <a:endParaRPr lang="en-US"/>
        </a:p>
      </dgm:t>
    </dgm:pt>
    <dgm:pt modelId="{3AD1F6A4-845E-45C3-9611-7C6D9DAACF90}" cxnId="{E47E9B57-493E-413E-8931-2B66B2F16732}" type="sibTrans">
      <dgm:prSet/>
      <dgm:spPr/>
      <dgm:t>
        <a:bodyPr/>
        <a:lstStyle/>
        <a:p>
          <a:endParaRPr lang="en-US"/>
        </a:p>
      </dgm:t>
    </dgm:pt>
    <dgm:pt modelId="{B29A1F84-20BE-4251-9B77-D93ECF9AB528}">
      <dgm:prSet phldrT="[Text]"/>
      <dgm:spPr/>
      <dgm:t>
        <a:bodyPr/>
        <a:lstStyle/>
        <a:p>
          <a:r>
            <a:rPr lang="en-US" dirty="0" err="1" smtClean="0"/>
            <a:t>Buat</a:t>
          </a:r>
          <a:r>
            <a:rPr lang="en-US" dirty="0" smtClean="0"/>
            <a:t> </a:t>
          </a:r>
          <a:r>
            <a:rPr lang="en-US" dirty="0" err="1" smtClean="0"/>
            <a:t>aturan</a:t>
          </a:r>
          <a:r>
            <a:rPr lang="en-US" dirty="0" smtClean="0"/>
            <a:t> yang </a:t>
          </a:r>
          <a:r>
            <a:rPr lang="en-US" dirty="0" err="1" smtClean="0"/>
            <a:t>sederhana</a:t>
          </a:r>
          <a:endParaRPr lang="en-US" dirty="0"/>
        </a:p>
      </dgm:t>
    </dgm:pt>
    <dgm:pt modelId="{A803F6B8-E1C0-4D97-B13A-734D31C61759}" cxnId="{0618A183-3B14-488E-B9F0-2E5A424C8D3E}" type="parTrans">
      <dgm:prSet/>
      <dgm:spPr/>
      <dgm:t>
        <a:bodyPr/>
        <a:lstStyle/>
        <a:p>
          <a:endParaRPr lang="en-US"/>
        </a:p>
      </dgm:t>
    </dgm:pt>
    <dgm:pt modelId="{CFD2482B-2F14-418B-8CB4-07B05EFB9DEB}" cxnId="{0618A183-3B14-488E-B9F0-2E5A424C8D3E}" type="sibTrans">
      <dgm:prSet/>
      <dgm:spPr/>
      <dgm:t>
        <a:bodyPr/>
        <a:lstStyle/>
        <a:p>
          <a:endParaRPr lang="en-US"/>
        </a:p>
      </dgm:t>
    </dgm:pt>
    <dgm:pt modelId="{9C5D3136-B752-46BA-9374-EE9CBF88E0DC}" type="pres">
      <dgm:prSet presAssocID="{FD400A7F-B8BC-4CD2-A1C8-3B56794FFB8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A945C58F-7272-4031-91C0-24D15B1776CC}" type="pres">
      <dgm:prSet presAssocID="{B360BD12-5FB9-476A-B21F-9C1ADC8E45FF}" presName="parenttextcomposite" presStyleCnt="0"/>
      <dgm:spPr/>
    </dgm:pt>
    <dgm:pt modelId="{8C0CE7C0-8442-46E8-A8C2-0AFA88ED5BEA}" type="pres">
      <dgm:prSet presAssocID="{B360BD12-5FB9-476A-B21F-9C1ADC8E45FF}" presName="parenttext" presStyleLbl="revTx" presStyleIdx="0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46312-1703-4FEB-9230-9ADB2141C0FF}" type="pres">
      <dgm:prSet presAssocID="{B360BD12-5FB9-476A-B21F-9C1ADC8E45FF}" presName="parallelogramComposite" presStyleCnt="0"/>
      <dgm:spPr/>
    </dgm:pt>
    <dgm:pt modelId="{3F68BF4F-96F3-4CC2-9552-FE0A25BAF3C7}" type="pres">
      <dgm:prSet presAssocID="{B360BD12-5FB9-476A-B21F-9C1ADC8E45FF}" presName="parallelogram1" presStyleLbl="alignNode1" presStyleIdx="0" presStyleCnt="42"/>
      <dgm:spPr/>
    </dgm:pt>
    <dgm:pt modelId="{C2C9AD84-CC9C-4EFC-8B3C-917A4C921A1C}" type="pres">
      <dgm:prSet presAssocID="{B360BD12-5FB9-476A-B21F-9C1ADC8E45FF}" presName="parallelogram2" presStyleLbl="alignNode1" presStyleIdx="1" presStyleCnt="42"/>
      <dgm:spPr/>
    </dgm:pt>
    <dgm:pt modelId="{64A6DFD8-9631-452B-8217-308CEFF8A2F1}" type="pres">
      <dgm:prSet presAssocID="{B360BD12-5FB9-476A-B21F-9C1ADC8E45FF}" presName="parallelogram3" presStyleLbl="alignNode1" presStyleIdx="2" presStyleCnt="42"/>
      <dgm:spPr/>
    </dgm:pt>
    <dgm:pt modelId="{D7F43077-33C8-4E74-A56C-72DBBE8BD23F}" type="pres">
      <dgm:prSet presAssocID="{B360BD12-5FB9-476A-B21F-9C1ADC8E45FF}" presName="parallelogram4" presStyleLbl="alignNode1" presStyleIdx="3" presStyleCnt="42"/>
      <dgm:spPr/>
    </dgm:pt>
    <dgm:pt modelId="{4433B954-C095-42BB-B0AD-DC3564A6EA61}" type="pres">
      <dgm:prSet presAssocID="{B360BD12-5FB9-476A-B21F-9C1ADC8E45FF}" presName="parallelogram5" presStyleLbl="alignNode1" presStyleIdx="4" presStyleCnt="42"/>
      <dgm:spPr/>
    </dgm:pt>
    <dgm:pt modelId="{24FD957E-F492-44B4-AD56-851AF4143AFC}" type="pres">
      <dgm:prSet presAssocID="{B360BD12-5FB9-476A-B21F-9C1ADC8E45FF}" presName="parallelogram6" presStyleLbl="alignNode1" presStyleIdx="5" presStyleCnt="42"/>
      <dgm:spPr/>
    </dgm:pt>
    <dgm:pt modelId="{D9BBF153-CBD2-411E-A346-9DDA305C9BCE}" type="pres">
      <dgm:prSet presAssocID="{B360BD12-5FB9-476A-B21F-9C1ADC8E45FF}" presName="parallelogram7" presStyleLbl="alignNode1" presStyleIdx="6" presStyleCnt="42"/>
      <dgm:spPr/>
    </dgm:pt>
    <dgm:pt modelId="{474A6D40-27E9-4E75-A105-FA471630F841}" type="pres">
      <dgm:prSet presAssocID="{AA8B44BD-4D00-4F13-AF98-EE5564CD4BF9}" presName="sibTrans" presStyleCnt="0"/>
      <dgm:spPr/>
    </dgm:pt>
    <dgm:pt modelId="{AF61985E-E478-4C0C-840C-2BFC6EC4686E}" type="pres">
      <dgm:prSet presAssocID="{0022FC04-CF9E-4DC2-9D4F-17E2AEF557E0}" presName="parenttextcomposite" presStyleCnt="0"/>
      <dgm:spPr/>
    </dgm:pt>
    <dgm:pt modelId="{84138C43-F17D-4D70-81BC-5838C693CF5F}" type="pres">
      <dgm:prSet presAssocID="{0022FC04-CF9E-4DC2-9D4F-17E2AEF557E0}" presName="parenttext" presStyleLbl="revTx" presStyleIdx="1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3870B-9719-48DB-8F05-DFCFD50D343F}" type="pres">
      <dgm:prSet presAssocID="{0022FC04-CF9E-4DC2-9D4F-17E2AEF557E0}" presName="parallelogramComposite" presStyleCnt="0"/>
      <dgm:spPr/>
    </dgm:pt>
    <dgm:pt modelId="{04265590-7D06-4C7F-81F8-789AD4A705F2}" type="pres">
      <dgm:prSet presAssocID="{0022FC04-CF9E-4DC2-9D4F-17E2AEF557E0}" presName="parallelogram1" presStyleLbl="alignNode1" presStyleIdx="7" presStyleCnt="42"/>
      <dgm:spPr/>
    </dgm:pt>
    <dgm:pt modelId="{9B005840-B4B7-4FF4-BC1E-CAC44D75BF8D}" type="pres">
      <dgm:prSet presAssocID="{0022FC04-CF9E-4DC2-9D4F-17E2AEF557E0}" presName="parallelogram2" presStyleLbl="alignNode1" presStyleIdx="8" presStyleCnt="42"/>
      <dgm:spPr/>
    </dgm:pt>
    <dgm:pt modelId="{88B008E5-DBFB-4585-938E-392DD9FB57E1}" type="pres">
      <dgm:prSet presAssocID="{0022FC04-CF9E-4DC2-9D4F-17E2AEF557E0}" presName="parallelogram3" presStyleLbl="alignNode1" presStyleIdx="9" presStyleCnt="42"/>
      <dgm:spPr/>
    </dgm:pt>
    <dgm:pt modelId="{8C09C925-0E7B-4D07-ADA3-8CF619E8A483}" type="pres">
      <dgm:prSet presAssocID="{0022FC04-CF9E-4DC2-9D4F-17E2AEF557E0}" presName="parallelogram4" presStyleLbl="alignNode1" presStyleIdx="10" presStyleCnt="42"/>
      <dgm:spPr/>
    </dgm:pt>
    <dgm:pt modelId="{849BC0F1-AEF7-41EB-93CE-E60DF24476D4}" type="pres">
      <dgm:prSet presAssocID="{0022FC04-CF9E-4DC2-9D4F-17E2AEF557E0}" presName="parallelogram5" presStyleLbl="alignNode1" presStyleIdx="11" presStyleCnt="42"/>
      <dgm:spPr/>
    </dgm:pt>
    <dgm:pt modelId="{CE5004E0-D536-4A97-AD45-8426A991924A}" type="pres">
      <dgm:prSet presAssocID="{0022FC04-CF9E-4DC2-9D4F-17E2AEF557E0}" presName="parallelogram6" presStyleLbl="alignNode1" presStyleIdx="12" presStyleCnt="42"/>
      <dgm:spPr/>
    </dgm:pt>
    <dgm:pt modelId="{05EB52C8-960E-4958-AAC6-0066A0DE9262}" type="pres">
      <dgm:prSet presAssocID="{0022FC04-CF9E-4DC2-9D4F-17E2AEF557E0}" presName="parallelogram7" presStyleLbl="alignNode1" presStyleIdx="13" presStyleCnt="42"/>
      <dgm:spPr/>
    </dgm:pt>
    <dgm:pt modelId="{89E1D35F-2F3F-47BB-AD93-325F3C922C02}" type="pres">
      <dgm:prSet presAssocID="{12003BCC-8DD5-4FC8-8A7E-CAD4474ED23C}" presName="sibTrans" presStyleCnt="0"/>
      <dgm:spPr/>
    </dgm:pt>
    <dgm:pt modelId="{BFC7498E-37C9-4AFF-9DFF-19A83FC95CF2}" type="pres">
      <dgm:prSet presAssocID="{8F1A4423-9F08-43BE-8AE0-BE3ACA71641F}" presName="parenttextcomposite" presStyleCnt="0"/>
      <dgm:spPr/>
    </dgm:pt>
    <dgm:pt modelId="{0C9F9930-7541-4F37-B027-8499B0C7BD8D}" type="pres">
      <dgm:prSet presAssocID="{8F1A4423-9F08-43BE-8AE0-BE3ACA71641F}" presName="parenttext" presStyleLbl="revTx" presStyleIdx="2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0D53D-98BE-43B8-A805-C1E538B6304B}" type="pres">
      <dgm:prSet presAssocID="{8F1A4423-9F08-43BE-8AE0-BE3ACA71641F}" presName="parallelogramComposite" presStyleCnt="0"/>
      <dgm:spPr/>
    </dgm:pt>
    <dgm:pt modelId="{7E08DF0A-4B56-412E-B4FB-68ECD18B6288}" type="pres">
      <dgm:prSet presAssocID="{8F1A4423-9F08-43BE-8AE0-BE3ACA71641F}" presName="parallelogram1" presStyleLbl="alignNode1" presStyleIdx="14" presStyleCnt="42"/>
      <dgm:spPr/>
    </dgm:pt>
    <dgm:pt modelId="{2BCEA56C-E2FF-467D-8449-886CF8546503}" type="pres">
      <dgm:prSet presAssocID="{8F1A4423-9F08-43BE-8AE0-BE3ACA71641F}" presName="parallelogram2" presStyleLbl="alignNode1" presStyleIdx="15" presStyleCnt="42"/>
      <dgm:spPr/>
    </dgm:pt>
    <dgm:pt modelId="{90F54AF1-C261-4768-B502-6D8D803DA8AC}" type="pres">
      <dgm:prSet presAssocID="{8F1A4423-9F08-43BE-8AE0-BE3ACA71641F}" presName="parallelogram3" presStyleLbl="alignNode1" presStyleIdx="16" presStyleCnt="42"/>
      <dgm:spPr/>
    </dgm:pt>
    <dgm:pt modelId="{AAD7A033-7A1F-4141-B351-DE1AD66E88DE}" type="pres">
      <dgm:prSet presAssocID="{8F1A4423-9F08-43BE-8AE0-BE3ACA71641F}" presName="parallelogram4" presStyleLbl="alignNode1" presStyleIdx="17" presStyleCnt="42"/>
      <dgm:spPr/>
    </dgm:pt>
    <dgm:pt modelId="{2E059E3E-0191-4D72-B148-E1D64256E0FA}" type="pres">
      <dgm:prSet presAssocID="{8F1A4423-9F08-43BE-8AE0-BE3ACA71641F}" presName="parallelogram5" presStyleLbl="alignNode1" presStyleIdx="18" presStyleCnt="42"/>
      <dgm:spPr/>
    </dgm:pt>
    <dgm:pt modelId="{B817F812-4300-4178-BB3C-CAEB9B83CE60}" type="pres">
      <dgm:prSet presAssocID="{8F1A4423-9F08-43BE-8AE0-BE3ACA71641F}" presName="parallelogram6" presStyleLbl="alignNode1" presStyleIdx="19" presStyleCnt="42"/>
      <dgm:spPr/>
    </dgm:pt>
    <dgm:pt modelId="{2C1AD554-935A-4DF8-903F-16CEE6B82463}" type="pres">
      <dgm:prSet presAssocID="{8F1A4423-9F08-43BE-8AE0-BE3ACA71641F}" presName="parallelogram7" presStyleLbl="alignNode1" presStyleIdx="20" presStyleCnt="42"/>
      <dgm:spPr/>
    </dgm:pt>
    <dgm:pt modelId="{2B11FC55-EE8A-43D9-85BB-13F0CE8BDBEF}" type="pres">
      <dgm:prSet presAssocID="{4DA3E3F9-39B6-4909-B4BF-572AFAA04E68}" presName="sibTrans" presStyleCnt="0"/>
      <dgm:spPr/>
    </dgm:pt>
    <dgm:pt modelId="{D36E6F31-6366-4B6F-BA0A-3370470BF7D9}" type="pres">
      <dgm:prSet presAssocID="{07983528-E81E-4F50-8376-528B7B6EAA8F}" presName="parenttextcomposite" presStyleCnt="0"/>
      <dgm:spPr/>
    </dgm:pt>
    <dgm:pt modelId="{24AB9369-C036-4ED1-9E9B-281CB9D19EB6}" type="pres">
      <dgm:prSet presAssocID="{07983528-E81E-4F50-8376-528B7B6EAA8F}" presName="parenttext" presStyleLbl="revTx" presStyleIdx="3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B2DC6-1212-4006-A475-C20D58AFC1AB}" type="pres">
      <dgm:prSet presAssocID="{07983528-E81E-4F50-8376-528B7B6EAA8F}" presName="parallelogramComposite" presStyleCnt="0"/>
      <dgm:spPr/>
    </dgm:pt>
    <dgm:pt modelId="{A8ED1E87-1217-4A36-9547-1201C7345504}" type="pres">
      <dgm:prSet presAssocID="{07983528-E81E-4F50-8376-528B7B6EAA8F}" presName="parallelogram1" presStyleLbl="alignNode1" presStyleIdx="21" presStyleCnt="42"/>
      <dgm:spPr/>
    </dgm:pt>
    <dgm:pt modelId="{078E1A12-1592-4C54-87D8-43C2BE4B0D92}" type="pres">
      <dgm:prSet presAssocID="{07983528-E81E-4F50-8376-528B7B6EAA8F}" presName="parallelogram2" presStyleLbl="alignNode1" presStyleIdx="22" presStyleCnt="42"/>
      <dgm:spPr/>
    </dgm:pt>
    <dgm:pt modelId="{839704B4-198E-4A70-B8E1-49DDC75CEFC7}" type="pres">
      <dgm:prSet presAssocID="{07983528-E81E-4F50-8376-528B7B6EAA8F}" presName="parallelogram3" presStyleLbl="alignNode1" presStyleIdx="23" presStyleCnt="42"/>
      <dgm:spPr/>
    </dgm:pt>
    <dgm:pt modelId="{AF9F3A63-798C-4E87-A35B-0678CE3086C9}" type="pres">
      <dgm:prSet presAssocID="{07983528-E81E-4F50-8376-528B7B6EAA8F}" presName="parallelogram4" presStyleLbl="alignNode1" presStyleIdx="24" presStyleCnt="42"/>
      <dgm:spPr/>
    </dgm:pt>
    <dgm:pt modelId="{23269A96-7BF4-4C3C-8836-1DD4EE36347D}" type="pres">
      <dgm:prSet presAssocID="{07983528-E81E-4F50-8376-528B7B6EAA8F}" presName="parallelogram5" presStyleLbl="alignNode1" presStyleIdx="25" presStyleCnt="42"/>
      <dgm:spPr/>
    </dgm:pt>
    <dgm:pt modelId="{C11357F9-825E-429A-B180-E187CE8A9B09}" type="pres">
      <dgm:prSet presAssocID="{07983528-E81E-4F50-8376-528B7B6EAA8F}" presName="parallelogram6" presStyleLbl="alignNode1" presStyleIdx="26" presStyleCnt="42"/>
      <dgm:spPr/>
    </dgm:pt>
    <dgm:pt modelId="{A57CE681-EF66-4AE3-9562-3B5D1D8DFEC6}" type="pres">
      <dgm:prSet presAssocID="{07983528-E81E-4F50-8376-528B7B6EAA8F}" presName="parallelogram7" presStyleLbl="alignNode1" presStyleIdx="27" presStyleCnt="42"/>
      <dgm:spPr/>
    </dgm:pt>
    <dgm:pt modelId="{A4FC1835-956F-4E4C-A9CE-71D3F60AA90A}" type="pres">
      <dgm:prSet presAssocID="{47C2E46B-5672-4DB3-9D16-2C6778F60691}" presName="sibTrans" presStyleCnt="0"/>
      <dgm:spPr/>
    </dgm:pt>
    <dgm:pt modelId="{6F5934E2-AAEC-4C17-8A50-6E6C8633313D}" type="pres">
      <dgm:prSet presAssocID="{948A6376-E735-412E-BD86-54F87AAA8002}" presName="parenttextcomposite" presStyleCnt="0"/>
      <dgm:spPr/>
    </dgm:pt>
    <dgm:pt modelId="{526184FA-5627-4AEB-95C2-D0F0BE22B900}" type="pres">
      <dgm:prSet presAssocID="{948A6376-E735-412E-BD86-54F87AAA8002}" presName="parenttext" presStyleLbl="revTx" presStyleIdx="4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71719-70C5-4BAE-8B80-F9DEE5F785BA}" type="pres">
      <dgm:prSet presAssocID="{948A6376-E735-412E-BD86-54F87AAA8002}" presName="parallelogramComposite" presStyleCnt="0"/>
      <dgm:spPr/>
    </dgm:pt>
    <dgm:pt modelId="{4A6701BC-5920-4522-8C81-E7A88BBE2CC6}" type="pres">
      <dgm:prSet presAssocID="{948A6376-E735-412E-BD86-54F87AAA8002}" presName="parallelogram1" presStyleLbl="alignNode1" presStyleIdx="28" presStyleCnt="42"/>
      <dgm:spPr/>
    </dgm:pt>
    <dgm:pt modelId="{5014D6D6-8A69-46E2-94AE-3CB316826138}" type="pres">
      <dgm:prSet presAssocID="{948A6376-E735-412E-BD86-54F87AAA8002}" presName="parallelogram2" presStyleLbl="alignNode1" presStyleIdx="29" presStyleCnt="42"/>
      <dgm:spPr/>
    </dgm:pt>
    <dgm:pt modelId="{BE965AA5-E547-4740-BB2E-7E39E4BBFB7D}" type="pres">
      <dgm:prSet presAssocID="{948A6376-E735-412E-BD86-54F87AAA8002}" presName="parallelogram3" presStyleLbl="alignNode1" presStyleIdx="30" presStyleCnt="42"/>
      <dgm:spPr/>
    </dgm:pt>
    <dgm:pt modelId="{495059BB-28A3-44A1-A33E-6A79CFC9599A}" type="pres">
      <dgm:prSet presAssocID="{948A6376-E735-412E-BD86-54F87AAA8002}" presName="parallelogram4" presStyleLbl="alignNode1" presStyleIdx="31" presStyleCnt="42"/>
      <dgm:spPr/>
    </dgm:pt>
    <dgm:pt modelId="{FEB696E0-1ECA-4366-A259-C03B9190D817}" type="pres">
      <dgm:prSet presAssocID="{948A6376-E735-412E-BD86-54F87AAA8002}" presName="parallelogram5" presStyleLbl="alignNode1" presStyleIdx="32" presStyleCnt="42"/>
      <dgm:spPr/>
    </dgm:pt>
    <dgm:pt modelId="{2BAF9618-1169-4B5E-AA3D-C357A70B2EE8}" type="pres">
      <dgm:prSet presAssocID="{948A6376-E735-412E-BD86-54F87AAA8002}" presName="parallelogram6" presStyleLbl="alignNode1" presStyleIdx="33" presStyleCnt="42"/>
      <dgm:spPr/>
    </dgm:pt>
    <dgm:pt modelId="{EB0B2E1B-81AD-49AB-BE36-FC1B6EFC36A4}" type="pres">
      <dgm:prSet presAssocID="{948A6376-E735-412E-BD86-54F87AAA8002}" presName="parallelogram7" presStyleLbl="alignNode1" presStyleIdx="34" presStyleCnt="42"/>
      <dgm:spPr/>
    </dgm:pt>
    <dgm:pt modelId="{2B54C8DF-080A-4393-9940-FA7DF00F461B}" type="pres">
      <dgm:prSet presAssocID="{3AD1F6A4-845E-45C3-9611-7C6D9DAACF90}" presName="sibTrans" presStyleCnt="0"/>
      <dgm:spPr/>
    </dgm:pt>
    <dgm:pt modelId="{6BC70AC8-9DAA-4C77-A740-F5626CF8A049}" type="pres">
      <dgm:prSet presAssocID="{B29A1F84-20BE-4251-9B77-D93ECF9AB528}" presName="parenttextcomposite" presStyleCnt="0"/>
      <dgm:spPr/>
    </dgm:pt>
    <dgm:pt modelId="{4C0148BF-AA7B-4133-BEDC-4D16FA2EFB80}" type="pres">
      <dgm:prSet presAssocID="{B29A1F84-20BE-4251-9B77-D93ECF9AB528}" presName="parenttext" presStyleLbl="revTx" presStyleIdx="5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76F2B-8BF9-427F-AA4D-C19A0C642426}" type="pres">
      <dgm:prSet presAssocID="{B29A1F84-20BE-4251-9B77-D93ECF9AB528}" presName="parallelogramComposite" presStyleCnt="0"/>
      <dgm:spPr/>
    </dgm:pt>
    <dgm:pt modelId="{B530FDCD-D9B8-4E72-9C1F-C61A26CF7F2D}" type="pres">
      <dgm:prSet presAssocID="{B29A1F84-20BE-4251-9B77-D93ECF9AB528}" presName="parallelogram1" presStyleLbl="alignNode1" presStyleIdx="35" presStyleCnt="42"/>
      <dgm:spPr/>
    </dgm:pt>
    <dgm:pt modelId="{A5B625B6-32EE-41E2-9FEF-AF6425366C26}" type="pres">
      <dgm:prSet presAssocID="{B29A1F84-20BE-4251-9B77-D93ECF9AB528}" presName="parallelogram2" presStyleLbl="alignNode1" presStyleIdx="36" presStyleCnt="42"/>
      <dgm:spPr/>
    </dgm:pt>
    <dgm:pt modelId="{03FAD362-34A1-4C25-B1E5-00F4FC7157E5}" type="pres">
      <dgm:prSet presAssocID="{B29A1F84-20BE-4251-9B77-D93ECF9AB528}" presName="parallelogram3" presStyleLbl="alignNode1" presStyleIdx="37" presStyleCnt="42"/>
      <dgm:spPr/>
    </dgm:pt>
    <dgm:pt modelId="{7010E4F4-3A62-4D11-91BA-A820DA89A7A3}" type="pres">
      <dgm:prSet presAssocID="{B29A1F84-20BE-4251-9B77-D93ECF9AB528}" presName="parallelogram4" presStyleLbl="alignNode1" presStyleIdx="38" presStyleCnt="42"/>
      <dgm:spPr/>
    </dgm:pt>
    <dgm:pt modelId="{A3DF93C7-5A0F-4716-B16E-56776DA4F125}" type="pres">
      <dgm:prSet presAssocID="{B29A1F84-20BE-4251-9B77-D93ECF9AB528}" presName="parallelogram5" presStyleLbl="alignNode1" presStyleIdx="39" presStyleCnt="42"/>
      <dgm:spPr/>
    </dgm:pt>
    <dgm:pt modelId="{1E978C65-A9E5-4D86-9FAF-C98237EED9FF}" type="pres">
      <dgm:prSet presAssocID="{B29A1F84-20BE-4251-9B77-D93ECF9AB528}" presName="parallelogram6" presStyleLbl="alignNode1" presStyleIdx="40" presStyleCnt="42"/>
      <dgm:spPr/>
    </dgm:pt>
    <dgm:pt modelId="{5A87F208-B8A4-4FD1-8E2C-EB40B0A5C52D}" type="pres">
      <dgm:prSet presAssocID="{B29A1F84-20BE-4251-9B77-D93ECF9AB528}" presName="parallelogram7" presStyleLbl="alignNode1" presStyleIdx="41" presStyleCnt="42"/>
      <dgm:spPr/>
    </dgm:pt>
  </dgm:ptLst>
  <dgm:cxnLst>
    <dgm:cxn modelId="{E2393E75-D479-4BCD-B35E-88C3C6CC6F00}" type="presOf" srcId="{948A6376-E735-412E-BD86-54F87AAA8002}" destId="{526184FA-5627-4AEB-95C2-D0F0BE22B900}" srcOrd="0" destOrd="0" presId="urn:microsoft.com/office/officeart/2008/layout/VerticalAccentList"/>
    <dgm:cxn modelId="{014865DF-3220-406C-AF03-0D3FC4050F0F}" srcId="{FD400A7F-B8BC-4CD2-A1C8-3B56794FFB82}" destId="{B360BD12-5FB9-476A-B21F-9C1ADC8E45FF}" srcOrd="0" destOrd="0" parTransId="{999FB767-F86C-4052-9D39-14F6C4E222D1}" sibTransId="{AA8B44BD-4D00-4F13-AF98-EE5564CD4BF9}"/>
    <dgm:cxn modelId="{302713D7-D5B4-43BE-A623-54C4665625DC}" type="presOf" srcId="{07983528-E81E-4F50-8376-528B7B6EAA8F}" destId="{24AB9369-C036-4ED1-9E9B-281CB9D19EB6}" srcOrd="0" destOrd="0" presId="urn:microsoft.com/office/officeart/2008/layout/VerticalAccentList"/>
    <dgm:cxn modelId="{D80413D0-0ED9-4C6E-93F1-DE0F4F99D6C0}" type="presOf" srcId="{0022FC04-CF9E-4DC2-9D4F-17E2AEF557E0}" destId="{84138C43-F17D-4D70-81BC-5838C693CF5F}" srcOrd="0" destOrd="0" presId="urn:microsoft.com/office/officeart/2008/layout/VerticalAccentList"/>
    <dgm:cxn modelId="{D768AD23-1286-41D1-900C-A4E5F1348DD3}" type="presOf" srcId="{FD400A7F-B8BC-4CD2-A1C8-3B56794FFB82}" destId="{9C5D3136-B752-46BA-9374-EE9CBF88E0DC}" srcOrd="0" destOrd="0" presId="urn:microsoft.com/office/officeart/2008/layout/VerticalAccentList"/>
    <dgm:cxn modelId="{0A9A204C-168C-48B2-9BF9-C128AD4A941D}" srcId="{FD400A7F-B8BC-4CD2-A1C8-3B56794FFB82}" destId="{8F1A4423-9F08-43BE-8AE0-BE3ACA71641F}" srcOrd="2" destOrd="0" parTransId="{2133AE77-0351-4C2B-8813-3FC15FEBA654}" sibTransId="{4DA3E3F9-39B6-4909-B4BF-572AFAA04E68}"/>
    <dgm:cxn modelId="{0132B2B8-BF29-4A9E-8BD2-F44A20AD691A}" srcId="{FD400A7F-B8BC-4CD2-A1C8-3B56794FFB82}" destId="{0022FC04-CF9E-4DC2-9D4F-17E2AEF557E0}" srcOrd="1" destOrd="0" parTransId="{C41AB406-F3AA-4594-87C6-3B0A812B4DD3}" sibTransId="{12003BCC-8DD5-4FC8-8A7E-CAD4474ED23C}"/>
    <dgm:cxn modelId="{E063C76C-1DEE-4230-8EB1-44BA3565AF78}" srcId="{FD400A7F-B8BC-4CD2-A1C8-3B56794FFB82}" destId="{07983528-E81E-4F50-8376-528B7B6EAA8F}" srcOrd="3" destOrd="0" parTransId="{B5A528C7-38ED-487B-BC1E-153BEC139819}" sibTransId="{47C2E46B-5672-4DB3-9D16-2C6778F60691}"/>
    <dgm:cxn modelId="{0618A183-3B14-488E-B9F0-2E5A424C8D3E}" srcId="{FD400A7F-B8BC-4CD2-A1C8-3B56794FFB82}" destId="{B29A1F84-20BE-4251-9B77-D93ECF9AB528}" srcOrd="5" destOrd="0" parTransId="{A803F6B8-E1C0-4D97-B13A-734D31C61759}" sibTransId="{CFD2482B-2F14-418B-8CB4-07B05EFB9DEB}"/>
    <dgm:cxn modelId="{B7C104D3-CBF4-4AB9-B2E7-A1CEDF5D93F4}" type="presOf" srcId="{B360BD12-5FB9-476A-B21F-9C1ADC8E45FF}" destId="{8C0CE7C0-8442-46E8-A8C2-0AFA88ED5BEA}" srcOrd="0" destOrd="0" presId="urn:microsoft.com/office/officeart/2008/layout/VerticalAccentList"/>
    <dgm:cxn modelId="{E47E9B57-493E-413E-8931-2B66B2F16732}" srcId="{FD400A7F-B8BC-4CD2-A1C8-3B56794FFB82}" destId="{948A6376-E735-412E-BD86-54F87AAA8002}" srcOrd="4" destOrd="0" parTransId="{103F2D6F-5DA4-4702-8BB4-AA270F6CF8F3}" sibTransId="{3AD1F6A4-845E-45C3-9611-7C6D9DAACF90}"/>
    <dgm:cxn modelId="{A7563113-039F-4965-ADC2-AAD70AF96813}" type="presOf" srcId="{B29A1F84-20BE-4251-9B77-D93ECF9AB528}" destId="{4C0148BF-AA7B-4133-BEDC-4D16FA2EFB80}" srcOrd="0" destOrd="0" presId="urn:microsoft.com/office/officeart/2008/layout/VerticalAccentList"/>
    <dgm:cxn modelId="{1FA12668-92D9-4078-8B19-394AA1E52D06}" type="presOf" srcId="{8F1A4423-9F08-43BE-8AE0-BE3ACA71641F}" destId="{0C9F9930-7541-4F37-B027-8499B0C7BD8D}" srcOrd="0" destOrd="0" presId="urn:microsoft.com/office/officeart/2008/layout/VerticalAccentList"/>
    <dgm:cxn modelId="{EA01D730-50E2-449D-B16E-C3A87D22A8C2}" type="presParOf" srcId="{9C5D3136-B752-46BA-9374-EE9CBF88E0DC}" destId="{A945C58F-7272-4031-91C0-24D15B1776CC}" srcOrd="0" destOrd="0" presId="urn:microsoft.com/office/officeart/2008/layout/VerticalAccentList"/>
    <dgm:cxn modelId="{7A821CEE-5196-481D-8676-1785AF0AAE37}" type="presParOf" srcId="{A945C58F-7272-4031-91C0-24D15B1776CC}" destId="{8C0CE7C0-8442-46E8-A8C2-0AFA88ED5BEA}" srcOrd="0" destOrd="0" presId="urn:microsoft.com/office/officeart/2008/layout/VerticalAccentList"/>
    <dgm:cxn modelId="{7394D4FE-544F-4DD8-9E2F-AE60A8320CCB}" type="presParOf" srcId="{9C5D3136-B752-46BA-9374-EE9CBF88E0DC}" destId="{F3A46312-1703-4FEB-9230-9ADB2141C0FF}" srcOrd="1" destOrd="0" presId="urn:microsoft.com/office/officeart/2008/layout/VerticalAccentList"/>
    <dgm:cxn modelId="{ED84180D-0906-4826-856D-A5C1F5DA32D3}" type="presParOf" srcId="{F3A46312-1703-4FEB-9230-9ADB2141C0FF}" destId="{3F68BF4F-96F3-4CC2-9552-FE0A25BAF3C7}" srcOrd="0" destOrd="0" presId="urn:microsoft.com/office/officeart/2008/layout/VerticalAccentList"/>
    <dgm:cxn modelId="{4061CC0F-8ECC-4A15-91D5-642318B1FBE1}" type="presParOf" srcId="{F3A46312-1703-4FEB-9230-9ADB2141C0FF}" destId="{C2C9AD84-CC9C-4EFC-8B3C-917A4C921A1C}" srcOrd="1" destOrd="0" presId="urn:microsoft.com/office/officeart/2008/layout/VerticalAccentList"/>
    <dgm:cxn modelId="{93AD9CA4-93C6-473E-922F-81E7DB937748}" type="presParOf" srcId="{F3A46312-1703-4FEB-9230-9ADB2141C0FF}" destId="{64A6DFD8-9631-452B-8217-308CEFF8A2F1}" srcOrd="2" destOrd="0" presId="urn:microsoft.com/office/officeart/2008/layout/VerticalAccentList"/>
    <dgm:cxn modelId="{EC227FB1-12C0-4BEB-A1BA-6E0EE6B2AF44}" type="presParOf" srcId="{F3A46312-1703-4FEB-9230-9ADB2141C0FF}" destId="{D7F43077-33C8-4E74-A56C-72DBBE8BD23F}" srcOrd="3" destOrd="0" presId="urn:microsoft.com/office/officeart/2008/layout/VerticalAccentList"/>
    <dgm:cxn modelId="{8FBF150E-55EC-4440-9FE9-DE0342837200}" type="presParOf" srcId="{F3A46312-1703-4FEB-9230-9ADB2141C0FF}" destId="{4433B954-C095-42BB-B0AD-DC3564A6EA61}" srcOrd="4" destOrd="0" presId="urn:microsoft.com/office/officeart/2008/layout/VerticalAccentList"/>
    <dgm:cxn modelId="{BAAE71C6-E8A3-4990-89F6-1EAC69A047E2}" type="presParOf" srcId="{F3A46312-1703-4FEB-9230-9ADB2141C0FF}" destId="{24FD957E-F492-44B4-AD56-851AF4143AFC}" srcOrd="5" destOrd="0" presId="urn:microsoft.com/office/officeart/2008/layout/VerticalAccentList"/>
    <dgm:cxn modelId="{5E220381-1A02-4FB6-BAE9-B6D3E1C2D49E}" type="presParOf" srcId="{F3A46312-1703-4FEB-9230-9ADB2141C0FF}" destId="{D9BBF153-CBD2-411E-A346-9DDA305C9BCE}" srcOrd="6" destOrd="0" presId="urn:microsoft.com/office/officeart/2008/layout/VerticalAccentList"/>
    <dgm:cxn modelId="{B778C3BF-040C-4226-996D-9F7E0DA8C367}" type="presParOf" srcId="{9C5D3136-B752-46BA-9374-EE9CBF88E0DC}" destId="{474A6D40-27E9-4E75-A105-FA471630F841}" srcOrd="2" destOrd="0" presId="urn:microsoft.com/office/officeart/2008/layout/VerticalAccentList"/>
    <dgm:cxn modelId="{6501C3F4-10C9-4872-B95B-8CFD748124CC}" type="presParOf" srcId="{9C5D3136-B752-46BA-9374-EE9CBF88E0DC}" destId="{AF61985E-E478-4C0C-840C-2BFC6EC4686E}" srcOrd="3" destOrd="0" presId="urn:microsoft.com/office/officeart/2008/layout/VerticalAccentList"/>
    <dgm:cxn modelId="{48CEF729-7EBA-436C-AA7A-7D872991E5F7}" type="presParOf" srcId="{AF61985E-E478-4C0C-840C-2BFC6EC4686E}" destId="{84138C43-F17D-4D70-81BC-5838C693CF5F}" srcOrd="0" destOrd="0" presId="urn:microsoft.com/office/officeart/2008/layout/VerticalAccentList"/>
    <dgm:cxn modelId="{E9226EFB-51FA-468F-8392-6CADEF2C7AC3}" type="presParOf" srcId="{9C5D3136-B752-46BA-9374-EE9CBF88E0DC}" destId="{E6C3870B-9719-48DB-8F05-DFCFD50D343F}" srcOrd="4" destOrd="0" presId="urn:microsoft.com/office/officeart/2008/layout/VerticalAccentList"/>
    <dgm:cxn modelId="{83863528-5E57-44FD-ADC6-06714A307BF8}" type="presParOf" srcId="{E6C3870B-9719-48DB-8F05-DFCFD50D343F}" destId="{04265590-7D06-4C7F-81F8-789AD4A705F2}" srcOrd="0" destOrd="0" presId="urn:microsoft.com/office/officeart/2008/layout/VerticalAccentList"/>
    <dgm:cxn modelId="{AF031A73-11FB-4AB8-82E0-F401A63DE0FF}" type="presParOf" srcId="{E6C3870B-9719-48DB-8F05-DFCFD50D343F}" destId="{9B005840-B4B7-4FF4-BC1E-CAC44D75BF8D}" srcOrd="1" destOrd="0" presId="urn:microsoft.com/office/officeart/2008/layout/VerticalAccentList"/>
    <dgm:cxn modelId="{C30D81F9-DFE8-4DA2-BCDD-1C53AD592FEC}" type="presParOf" srcId="{E6C3870B-9719-48DB-8F05-DFCFD50D343F}" destId="{88B008E5-DBFB-4585-938E-392DD9FB57E1}" srcOrd="2" destOrd="0" presId="urn:microsoft.com/office/officeart/2008/layout/VerticalAccentList"/>
    <dgm:cxn modelId="{001D751C-3B82-456A-B0CD-B7E94F490F3F}" type="presParOf" srcId="{E6C3870B-9719-48DB-8F05-DFCFD50D343F}" destId="{8C09C925-0E7B-4D07-ADA3-8CF619E8A483}" srcOrd="3" destOrd="0" presId="urn:microsoft.com/office/officeart/2008/layout/VerticalAccentList"/>
    <dgm:cxn modelId="{F01A5358-6C9C-43B8-A7B2-1091FAA31850}" type="presParOf" srcId="{E6C3870B-9719-48DB-8F05-DFCFD50D343F}" destId="{849BC0F1-AEF7-41EB-93CE-E60DF24476D4}" srcOrd="4" destOrd="0" presId="urn:microsoft.com/office/officeart/2008/layout/VerticalAccentList"/>
    <dgm:cxn modelId="{05529A29-7C29-4465-BF02-2A12E94A25DF}" type="presParOf" srcId="{E6C3870B-9719-48DB-8F05-DFCFD50D343F}" destId="{CE5004E0-D536-4A97-AD45-8426A991924A}" srcOrd="5" destOrd="0" presId="urn:microsoft.com/office/officeart/2008/layout/VerticalAccentList"/>
    <dgm:cxn modelId="{16B1FA36-847F-45E9-B563-FC1FFE2F000F}" type="presParOf" srcId="{E6C3870B-9719-48DB-8F05-DFCFD50D343F}" destId="{05EB52C8-960E-4958-AAC6-0066A0DE9262}" srcOrd="6" destOrd="0" presId="urn:microsoft.com/office/officeart/2008/layout/VerticalAccentList"/>
    <dgm:cxn modelId="{A51DB783-51D9-4F8F-A8CF-A045C045A45D}" type="presParOf" srcId="{9C5D3136-B752-46BA-9374-EE9CBF88E0DC}" destId="{89E1D35F-2F3F-47BB-AD93-325F3C922C02}" srcOrd="5" destOrd="0" presId="urn:microsoft.com/office/officeart/2008/layout/VerticalAccentList"/>
    <dgm:cxn modelId="{59758BE0-9A0A-497B-9A08-E7012AF30AB9}" type="presParOf" srcId="{9C5D3136-B752-46BA-9374-EE9CBF88E0DC}" destId="{BFC7498E-37C9-4AFF-9DFF-19A83FC95CF2}" srcOrd="6" destOrd="0" presId="urn:microsoft.com/office/officeart/2008/layout/VerticalAccentList"/>
    <dgm:cxn modelId="{BCC0200F-4CE0-45B0-BA34-19AE23775213}" type="presParOf" srcId="{BFC7498E-37C9-4AFF-9DFF-19A83FC95CF2}" destId="{0C9F9930-7541-4F37-B027-8499B0C7BD8D}" srcOrd="0" destOrd="0" presId="urn:microsoft.com/office/officeart/2008/layout/VerticalAccentList"/>
    <dgm:cxn modelId="{67FB462F-74E9-44C3-BB6D-B999103273D2}" type="presParOf" srcId="{9C5D3136-B752-46BA-9374-EE9CBF88E0DC}" destId="{BD30D53D-98BE-43B8-A805-C1E538B6304B}" srcOrd="7" destOrd="0" presId="urn:microsoft.com/office/officeart/2008/layout/VerticalAccentList"/>
    <dgm:cxn modelId="{4D1104F9-BDF1-4C09-A8C2-E582C304FC34}" type="presParOf" srcId="{BD30D53D-98BE-43B8-A805-C1E538B6304B}" destId="{7E08DF0A-4B56-412E-B4FB-68ECD18B6288}" srcOrd="0" destOrd="0" presId="urn:microsoft.com/office/officeart/2008/layout/VerticalAccentList"/>
    <dgm:cxn modelId="{E25C16F1-E8CB-43D6-AC18-D6CC9C777497}" type="presParOf" srcId="{BD30D53D-98BE-43B8-A805-C1E538B6304B}" destId="{2BCEA56C-E2FF-467D-8449-886CF8546503}" srcOrd="1" destOrd="0" presId="urn:microsoft.com/office/officeart/2008/layout/VerticalAccentList"/>
    <dgm:cxn modelId="{4200F3CA-B885-4902-BCFD-A2DFD9189C4D}" type="presParOf" srcId="{BD30D53D-98BE-43B8-A805-C1E538B6304B}" destId="{90F54AF1-C261-4768-B502-6D8D803DA8AC}" srcOrd="2" destOrd="0" presId="urn:microsoft.com/office/officeart/2008/layout/VerticalAccentList"/>
    <dgm:cxn modelId="{3F6F67FF-5C3A-4C31-9A16-B6AF51912280}" type="presParOf" srcId="{BD30D53D-98BE-43B8-A805-C1E538B6304B}" destId="{AAD7A033-7A1F-4141-B351-DE1AD66E88DE}" srcOrd="3" destOrd="0" presId="urn:microsoft.com/office/officeart/2008/layout/VerticalAccentList"/>
    <dgm:cxn modelId="{9B188C17-2A58-439C-BF30-4AB4A8E8F5D5}" type="presParOf" srcId="{BD30D53D-98BE-43B8-A805-C1E538B6304B}" destId="{2E059E3E-0191-4D72-B148-E1D64256E0FA}" srcOrd="4" destOrd="0" presId="urn:microsoft.com/office/officeart/2008/layout/VerticalAccentList"/>
    <dgm:cxn modelId="{1978C84C-7A84-47C5-A5A0-C042E2B4D63F}" type="presParOf" srcId="{BD30D53D-98BE-43B8-A805-C1E538B6304B}" destId="{B817F812-4300-4178-BB3C-CAEB9B83CE60}" srcOrd="5" destOrd="0" presId="urn:microsoft.com/office/officeart/2008/layout/VerticalAccentList"/>
    <dgm:cxn modelId="{3DB0F6C0-78EC-4420-999A-E3BE29061F02}" type="presParOf" srcId="{BD30D53D-98BE-43B8-A805-C1E538B6304B}" destId="{2C1AD554-935A-4DF8-903F-16CEE6B82463}" srcOrd="6" destOrd="0" presId="urn:microsoft.com/office/officeart/2008/layout/VerticalAccentList"/>
    <dgm:cxn modelId="{1F540821-8D77-44F8-96D9-D9BC2F302E10}" type="presParOf" srcId="{9C5D3136-B752-46BA-9374-EE9CBF88E0DC}" destId="{2B11FC55-EE8A-43D9-85BB-13F0CE8BDBEF}" srcOrd="8" destOrd="0" presId="urn:microsoft.com/office/officeart/2008/layout/VerticalAccentList"/>
    <dgm:cxn modelId="{B92777D0-E98D-460F-8E09-415CA6AC048E}" type="presParOf" srcId="{9C5D3136-B752-46BA-9374-EE9CBF88E0DC}" destId="{D36E6F31-6366-4B6F-BA0A-3370470BF7D9}" srcOrd="9" destOrd="0" presId="urn:microsoft.com/office/officeart/2008/layout/VerticalAccentList"/>
    <dgm:cxn modelId="{689DC308-BEDB-4DFB-B9E0-368D6B9EEF09}" type="presParOf" srcId="{D36E6F31-6366-4B6F-BA0A-3370470BF7D9}" destId="{24AB9369-C036-4ED1-9E9B-281CB9D19EB6}" srcOrd="0" destOrd="0" presId="urn:microsoft.com/office/officeart/2008/layout/VerticalAccentList"/>
    <dgm:cxn modelId="{401E1224-1A83-4865-9958-2485E01B7FA3}" type="presParOf" srcId="{9C5D3136-B752-46BA-9374-EE9CBF88E0DC}" destId="{B5EB2DC6-1212-4006-A475-C20D58AFC1AB}" srcOrd="10" destOrd="0" presId="urn:microsoft.com/office/officeart/2008/layout/VerticalAccentList"/>
    <dgm:cxn modelId="{044B6507-0358-41E1-B7CF-0FADA7CB7F7C}" type="presParOf" srcId="{B5EB2DC6-1212-4006-A475-C20D58AFC1AB}" destId="{A8ED1E87-1217-4A36-9547-1201C7345504}" srcOrd="0" destOrd="0" presId="urn:microsoft.com/office/officeart/2008/layout/VerticalAccentList"/>
    <dgm:cxn modelId="{7B3DE11D-8AA3-4BA4-A22E-A66554CFBEA1}" type="presParOf" srcId="{B5EB2DC6-1212-4006-A475-C20D58AFC1AB}" destId="{078E1A12-1592-4C54-87D8-43C2BE4B0D92}" srcOrd="1" destOrd="0" presId="urn:microsoft.com/office/officeart/2008/layout/VerticalAccentList"/>
    <dgm:cxn modelId="{4205CCEE-4A85-4E03-980E-5377F9173C1C}" type="presParOf" srcId="{B5EB2DC6-1212-4006-A475-C20D58AFC1AB}" destId="{839704B4-198E-4A70-B8E1-49DDC75CEFC7}" srcOrd="2" destOrd="0" presId="urn:microsoft.com/office/officeart/2008/layout/VerticalAccentList"/>
    <dgm:cxn modelId="{DA2E5E4B-9354-42C6-8ECD-7BE98ECF2940}" type="presParOf" srcId="{B5EB2DC6-1212-4006-A475-C20D58AFC1AB}" destId="{AF9F3A63-798C-4E87-A35B-0678CE3086C9}" srcOrd="3" destOrd="0" presId="urn:microsoft.com/office/officeart/2008/layout/VerticalAccentList"/>
    <dgm:cxn modelId="{8B7E67FC-CF9C-42CB-A7D1-A5AA29A7F19F}" type="presParOf" srcId="{B5EB2DC6-1212-4006-A475-C20D58AFC1AB}" destId="{23269A96-7BF4-4C3C-8836-1DD4EE36347D}" srcOrd="4" destOrd="0" presId="urn:microsoft.com/office/officeart/2008/layout/VerticalAccentList"/>
    <dgm:cxn modelId="{F52634A5-AC68-4A2B-BE89-F4965B3997BD}" type="presParOf" srcId="{B5EB2DC6-1212-4006-A475-C20D58AFC1AB}" destId="{C11357F9-825E-429A-B180-E187CE8A9B09}" srcOrd="5" destOrd="0" presId="urn:microsoft.com/office/officeart/2008/layout/VerticalAccentList"/>
    <dgm:cxn modelId="{36656CD7-16B8-48B8-971E-1385F2EB8ECA}" type="presParOf" srcId="{B5EB2DC6-1212-4006-A475-C20D58AFC1AB}" destId="{A57CE681-EF66-4AE3-9562-3B5D1D8DFEC6}" srcOrd="6" destOrd="0" presId="urn:microsoft.com/office/officeart/2008/layout/VerticalAccentList"/>
    <dgm:cxn modelId="{36B3026F-B782-4848-B8BB-C2FE33C2E3EA}" type="presParOf" srcId="{9C5D3136-B752-46BA-9374-EE9CBF88E0DC}" destId="{A4FC1835-956F-4E4C-A9CE-71D3F60AA90A}" srcOrd="11" destOrd="0" presId="urn:microsoft.com/office/officeart/2008/layout/VerticalAccentList"/>
    <dgm:cxn modelId="{3F90E847-34C1-4AE0-A6FE-5D3624559835}" type="presParOf" srcId="{9C5D3136-B752-46BA-9374-EE9CBF88E0DC}" destId="{6F5934E2-AAEC-4C17-8A50-6E6C8633313D}" srcOrd="12" destOrd="0" presId="urn:microsoft.com/office/officeart/2008/layout/VerticalAccentList"/>
    <dgm:cxn modelId="{6FD2EC09-B4E1-47B4-AECD-CBA7D94D2F37}" type="presParOf" srcId="{6F5934E2-AAEC-4C17-8A50-6E6C8633313D}" destId="{526184FA-5627-4AEB-95C2-D0F0BE22B900}" srcOrd="0" destOrd="0" presId="urn:microsoft.com/office/officeart/2008/layout/VerticalAccentList"/>
    <dgm:cxn modelId="{5BE43BBD-6C26-4B52-BFB3-056E4F797591}" type="presParOf" srcId="{9C5D3136-B752-46BA-9374-EE9CBF88E0DC}" destId="{EDA71719-70C5-4BAE-8B80-F9DEE5F785BA}" srcOrd="13" destOrd="0" presId="urn:microsoft.com/office/officeart/2008/layout/VerticalAccentList"/>
    <dgm:cxn modelId="{10C246CF-3D02-4BEB-97CC-D5EC3B3A831C}" type="presParOf" srcId="{EDA71719-70C5-4BAE-8B80-F9DEE5F785BA}" destId="{4A6701BC-5920-4522-8C81-E7A88BBE2CC6}" srcOrd="0" destOrd="0" presId="urn:microsoft.com/office/officeart/2008/layout/VerticalAccentList"/>
    <dgm:cxn modelId="{91C5F454-5A48-4B98-95AB-561019E2D1EA}" type="presParOf" srcId="{EDA71719-70C5-4BAE-8B80-F9DEE5F785BA}" destId="{5014D6D6-8A69-46E2-94AE-3CB316826138}" srcOrd="1" destOrd="0" presId="urn:microsoft.com/office/officeart/2008/layout/VerticalAccentList"/>
    <dgm:cxn modelId="{5DF97C69-56D6-47E9-8B8E-349816FD4389}" type="presParOf" srcId="{EDA71719-70C5-4BAE-8B80-F9DEE5F785BA}" destId="{BE965AA5-E547-4740-BB2E-7E39E4BBFB7D}" srcOrd="2" destOrd="0" presId="urn:microsoft.com/office/officeart/2008/layout/VerticalAccentList"/>
    <dgm:cxn modelId="{2368BD21-F631-4CE2-9077-E8CC2EE6E1C4}" type="presParOf" srcId="{EDA71719-70C5-4BAE-8B80-F9DEE5F785BA}" destId="{495059BB-28A3-44A1-A33E-6A79CFC9599A}" srcOrd="3" destOrd="0" presId="urn:microsoft.com/office/officeart/2008/layout/VerticalAccentList"/>
    <dgm:cxn modelId="{C6844020-7C00-4F40-B932-0C4851665EF8}" type="presParOf" srcId="{EDA71719-70C5-4BAE-8B80-F9DEE5F785BA}" destId="{FEB696E0-1ECA-4366-A259-C03B9190D817}" srcOrd="4" destOrd="0" presId="urn:microsoft.com/office/officeart/2008/layout/VerticalAccentList"/>
    <dgm:cxn modelId="{D20D1BA6-92A1-4A92-83CA-F385EA19B505}" type="presParOf" srcId="{EDA71719-70C5-4BAE-8B80-F9DEE5F785BA}" destId="{2BAF9618-1169-4B5E-AA3D-C357A70B2EE8}" srcOrd="5" destOrd="0" presId="urn:microsoft.com/office/officeart/2008/layout/VerticalAccentList"/>
    <dgm:cxn modelId="{76B1E226-1798-405F-AAB3-508E37571313}" type="presParOf" srcId="{EDA71719-70C5-4BAE-8B80-F9DEE5F785BA}" destId="{EB0B2E1B-81AD-49AB-BE36-FC1B6EFC36A4}" srcOrd="6" destOrd="0" presId="urn:microsoft.com/office/officeart/2008/layout/VerticalAccentList"/>
    <dgm:cxn modelId="{0440232C-C993-4D30-A809-020D806C7D05}" type="presParOf" srcId="{9C5D3136-B752-46BA-9374-EE9CBF88E0DC}" destId="{2B54C8DF-080A-4393-9940-FA7DF00F461B}" srcOrd="14" destOrd="0" presId="urn:microsoft.com/office/officeart/2008/layout/VerticalAccentList"/>
    <dgm:cxn modelId="{3A423D1E-0650-4040-A05D-4E7FC7A54BE9}" type="presParOf" srcId="{9C5D3136-B752-46BA-9374-EE9CBF88E0DC}" destId="{6BC70AC8-9DAA-4C77-A740-F5626CF8A049}" srcOrd="15" destOrd="0" presId="urn:microsoft.com/office/officeart/2008/layout/VerticalAccentList"/>
    <dgm:cxn modelId="{961EA5C5-0FCF-4C22-9A1C-41260F84B9E1}" type="presParOf" srcId="{6BC70AC8-9DAA-4C77-A740-F5626CF8A049}" destId="{4C0148BF-AA7B-4133-BEDC-4D16FA2EFB80}" srcOrd="0" destOrd="0" presId="urn:microsoft.com/office/officeart/2008/layout/VerticalAccentList"/>
    <dgm:cxn modelId="{87C5FCFB-FABD-4CB7-81AD-F47B4674AB13}" type="presParOf" srcId="{9C5D3136-B752-46BA-9374-EE9CBF88E0DC}" destId="{BEB76F2B-8BF9-427F-AA4D-C19A0C642426}" srcOrd="16" destOrd="0" presId="urn:microsoft.com/office/officeart/2008/layout/VerticalAccentList"/>
    <dgm:cxn modelId="{EFB7BDD0-37F4-4D1D-AF32-291DDE819A47}" type="presParOf" srcId="{BEB76F2B-8BF9-427F-AA4D-C19A0C642426}" destId="{B530FDCD-D9B8-4E72-9C1F-C61A26CF7F2D}" srcOrd="0" destOrd="0" presId="urn:microsoft.com/office/officeart/2008/layout/VerticalAccentList"/>
    <dgm:cxn modelId="{DEB47F6D-923B-4634-91ED-C38AE3089F74}" type="presParOf" srcId="{BEB76F2B-8BF9-427F-AA4D-C19A0C642426}" destId="{A5B625B6-32EE-41E2-9FEF-AF6425366C26}" srcOrd="1" destOrd="0" presId="urn:microsoft.com/office/officeart/2008/layout/VerticalAccentList"/>
    <dgm:cxn modelId="{42CFBA52-9ECB-4245-90AF-78C4C9803BDC}" type="presParOf" srcId="{BEB76F2B-8BF9-427F-AA4D-C19A0C642426}" destId="{03FAD362-34A1-4C25-B1E5-00F4FC7157E5}" srcOrd="2" destOrd="0" presId="urn:microsoft.com/office/officeart/2008/layout/VerticalAccentList"/>
    <dgm:cxn modelId="{672E9B22-3250-478C-940F-70BD01CDF99D}" type="presParOf" srcId="{BEB76F2B-8BF9-427F-AA4D-C19A0C642426}" destId="{7010E4F4-3A62-4D11-91BA-A820DA89A7A3}" srcOrd="3" destOrd="0" presId="urn:microsoft.com/office/officeart/2008/layout/VerticalAccentList"/>
    <dgm:cxn modelId="{78E68B62-69B4-435D-AF04-AC7F330E396E}" type="presParOf" srcId="{BEB76F2B-8BF9-427F-AA4D-C19A0C642426}" destId="{A3DF93C7-5A0F-4716-B16E-56776DA4F125}" srcOrd="4" destOrd="0" presId="urn:microsoft.com/office/officeart/2008/layout/VerticalAccentList"/>
    <dgm:cxn modelId="{2658E846-1724-41DC-854E-75935F6EE1B2}" type="presParOf" srcId="{BEB76F2B-8BF9-427F-AA4D-C19A0C642426}" destId="{1E978C65-A9E5-4D86-9FAF-C98237EED9FF}" srcOrd="5" destOrd="0" presId="urn:microsoft.com/office/officeart/2008/layout/VerticalAccentList"/>
    <dgm:cxn modelId="{73E52EEB-1967-4F89-8EAB-00B244A34842}" type="presParOf" srcId="{BEB76F2B-8BF9-427F-AA4D-C19A0C642426}" destId="{5A87F208-B8A4-4FD1-8E2C-EB40B0A5C52D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DBF098-A809-4458-8B65-8E6034FF8AA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E3549E-A72D-4C96-B91E-F8AF35531E63}">
      <dgm:prSet phldrT="[Text]"/>
      <dgm:spPr/>
      <dgm:t>
        <a:bodyPr/>
        <a:lstStyle/>
        <a:p>
          <a:r>
            <a:rPr lang="en-US" dirty="0" err="1" smtClean="0"/>
            <a:t>Pilih</a:t>
          </a:r>
          <a:r>
            <a:rPr lang="en-US" dirty="0" smtClean="0"/>
            <a:t> yang </a:t>
          </a:r>
          <a:r>
            <a:rPr lang="en-US" dirty="0" err="1" smtClean="0"/>
            <a:t>sesuai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endParaRPr lang="en-US" dirty="0"/>
        </a:p>
      </dgm:t>
    </dgm:pt>
    <dgm:pt modelId="{B0AFE94A-77B6-4718-8A38-33D02334756A}" cxnId="{B19E8633-CC1A-4EDA-9160-9E21E3AA070E}" type="parTrans">
      <dgm:prSet/>
      <dgm:spPr/>
      <dgm:t>
        <a:bodyPr/>
        <a:lstStyle/>
        <a:p>
          <a:endParaRPr lang="en-US"/>
        </a:p>
      </dgm:t>
    </dgm:pt>
    <dgm:pt modelId="{8905072C-2FE3-4D37-A4D0-42094644624F}" cxnId="{B19E8633-CC1A-4EDA-9160-9E21E3AA070E}" type="sibTrans">
      <dgm:prSet/>
      <dgm:spPr/>
      <dgm:t>
        <a:bodyPr/>
        <a:lstStyle/>
        <a:p>
          <a:endParaRPr lang="en-US"/>
        </a:p>
      </dgm:t>
    </dgm:pt>
    <dgm:pt modelId="{B877D02D-3BC3-4676-9490-2E8C5DDB223F}">
      <dgm:prSet phldrT="[Text]"/>
      <dgm:spPr/>
      <dgm:t>
        <a:bodyPr/>
        <a:lstStyle/>
        <a:p>
          <a:r>
            <a:rPr lang="fi-FI" dirty="0" smtClean="0"/>
            <a:t>Temui vendor dan dapatkan demo ERP</a:t>
          </a:r>
          <a:endParaRPr lang="en-US" dirty="0"/>
        </a:p>
      </dgm:t>
    </dgm:pt>
    <dgm:pt modelId="{731920B5-F390-45D6-91F8-E30C8E47F1BB}" cxnId="{B6066D82-46AE-4E1B-9F34-DB44A50C44FD}" type="parTrans">
      <dgm:prSet/>
      <dgm:spPr/>
      <dgm:t>
        <a:bodyPr/>
        <a:lstStyle/>
        <a:p>
          <a:endParaRPr lang="en-US"/>
        </a:p>
      </dgm:t>
    </dgm:pt>
    <dgm:pt modelId="{671AC612-4602-45BE-B246-5AA9158E5701}" cxnId="{B6066D82-46AE-4E1B-9F34-DB44A50C44FD}" type="sibTrans">
      <dgm:prSet/>
      <dgm:spPr/>
      <dgm:t>
        <a:bodyPr/>
        <a:lstStyle/>
        <a:p>
          <a:endParaRPr lang="en-US"/>
        </a:p>
      </dgm:t>
    </dgm:pt>
    <dgm:pt modelId="{ADAAAD58-1B66-4F0F-AFFC-B0CA1DC8C81F}">
      <dgm:prSet/>
      <dgm:spPr/>
      <dgm:t>
        <a:bodyPr/>
        <a:lstStyle/>
        <a:p>
          <a:r>
            <a:rPr lang="en-US" dirty="0" err="1" smtClean="0"/>
            <a:t>Hitung</a:t>
          </a:r>
          <a:r>
            <a:rPr lang="en-US" dirty="0" smtClean="0"/>
            <a:t> total </a:t>
          </a:r>
          <a:r>
            <a:rPr lang="en-US" dirty="0" err="1" smtClean="0"/>
            <a:t>biaya</a:t>
          </a:r>
          <a:r>
            <a:rPr lang="en-US" dirty="0" smtClean="0"/>
            <a:t> </a:t>
          </a:r>
          <a:r>
            <a:rPr lang="en-US" dirty="0" err="1" smtClean="0"/>
            <a:t>kepemilikan</a:t>
          </a:r>
          <a:r>
            <a:rPr lang="en-US" dirty="0" smtClean="0"/>
            <a:t> (TCO)</a:t>
          </a:r>
          <a:endParaRPr lang="en-US" dirty="0"/>
        </a:p>
      </dgm:t>
    </dgm:pt>
    <dgm:pt modelId="{1DAC285F-F0CE-41EC-8B7C-D3EBF62C1FF2}" cxnId="{4E3EB18B-AF41-4760-9715-71B630186FA9}" type="parTrans">
      <dgm:prSet/>
      <dgm:spPr/>
      <dgm:t>
        <a:bodyPr/>
        <a:lstStyle/>
        <a:p>
          <a:endParaRPr lang="en-US"/>
        </a:p>
      </dgm:t>
    </dgm:pt>
    <dgm:pt modelId="{2485FF30-3E87-423E-A143-A63051C7545D}" cxnId="{4E3EB18B-AF41-4760-9715-71B630186FA9}" type="sibTrans">
      <dgm:prSet/>
      <dgm:spPr/>
      <dgm:t>
        <a:bodyPr/>
        <a:lstStyle/>
        <a:p>
          <a:endParaRPr lang="en-US"/>
        </a:p>
      </dgm:t>
    </dgm:pt>
    <dgm:pt modelId="{666AE8D9-5152-47D5-A80D-D20CC14092F7}">
      <dgm:prSet phldrT="[Text]"/>
      <dgm:spPr/>
      <dgm:t>
        <a:bodyPr/>
        <a:lstStyle/>
        <a:p>
          <a:r>
            <a:rPr lang="en-US" dirty="0" err="1" smtClean="0"/>
            <a:t>Evaluasi</a:t>
          </a:r>
          <a:r>
            <a:rPr lang="en-US" dirty="0" smtClean="0"/>
            <a:t> </a:t>
          </a:r>
          <a:r>
            <a:rPr lang="en-US" dirty="0" err="1" smtClean="0"/>
            <a:t>kekuatan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kelemahan</a:t>
          </a:r>
          <a:r>
            <a:rPr lang="en-US" dirty="0" smtClean="0"/>
            <a:t> vendor</a:t>
          </a:r>
          <a:endParaRPr lang="en-US" dirty="0"/>
        </a:p>
      </dgm:t>
    </dgm:pt>
    <dgm:pt modelId="{DF1B55CA-0506-4744-9315-94EEC8BA38A7}" cxnId="{52C343DD-785D-4ABD-931B-1CA463C750D4}" type="sibTrans">
      <dgm:prSet/>
      <dgm:spPr/>
      <dgm:t>
        <a:bodyPr/>
        <a:lstStyle/>
        <a:p>
          <a:endParaRPr lang="en-US"/>
        </a:p>
      </dgm:t>
    </dgm:pt>
    <dgm:pt modelId="{AB4EB1C5-D1F6-40FD-87FA-930106DC5AD8}" cxnId="{52C343DD-785D-4ABD-931B-1CA463C750D4}" type="parTrans">
      <dgm:prSet/>
      <dgm:spPr/>
      <dgm:t>
        <a:bodyPr/>
        <a:lstStyle/>
        <a:p>
          <a:endParaRPr lang="en-US"/>
        </a:p>
      </dgm:t>
    </dgm:pt>
    <dgm:pt modelId="{7CEA8DAF-7AC4-4D99-BCB5-8584FB33DF47}" type="pres">
      <dgm:prSet presAssocID="{C2DBF098-A809-4458-8B65-8E6034FF8A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553F13-B950-4E00-9613-960E1C71E6E4}" type="pres">
      <dgm:prSet presAssocID="{77E3549E-A72D-4C96-B91E-F8AF35531E6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25093-CE72-48BD-A54C-2D974F362A57}" type="pres">
      <dgm:prSet presAssocID="{8905072C-2FE3-4D37-A4D0-42094644624F}" presName="spacer" presStyleCnt="0"/>
      <dgm:spPr/>
    </dgm:pt>
    <dgm:pt modelId="{066EF0B2-5B98-4C36-BE5F-13FA30F8587E}" type="pres">
      <dgm:prSet presAssocID="{666AE8D9-5152-47D5-A80D-D20CC14092F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9CDE5-4B2A-47C5-8430-A4AC2C622F6F}" type="pres">
      <dgm:prSet presAssocID="{DF1B55CA-0506-4744-9315-94EEC8BA38A7}" presName="spacer" presStyleCnt="0"/>
      <dgm:spPr/>
    </dgm:pt>
    <dgm:pt modelId="{2B42CE7D-2574-4786-869C-2710710FB3E8}" type="pres">
      <dgm:prSet presAssocID="{B877D02D-3BC3-4676-9490-2E8C5DDB223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9EDA7-1749-4E12-B80C-1A5EA2E96723}" type="pres">
      <dgm:prSet presAssocID="{671AC612-4602-45BE-B246-5AA9158E5701}" presName="spacer" presStyleCnt="0"/>
      <dgm:spPr/>
    </dgm:pt>
    <dgm:pt modelId="{3A380D25-A695-481E-8E8B-7F4E0DBF5459}" type="pres">
      <dgm:prSet presAssocID="{ADAAAD58-1B66-4F0F-AFFC-B0CA1DC8C81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DEC415-2780-4768-8990-1AFADA08696B}" type="presOf" srcId="{ADAAAD58-1B66-4F0F-AFFC-B0CA1DC8C81F}" destId="{3A380D25-A695-481E-8E8B-7F4E0DBF5459}" srcOrd="0" destOrd="0" presId="urn:microsoft.com/office/officeart/2005/8/layout/vList2"/>
    <dgm:cxn modelId="{F3F031B4-865F-4338-AA23-71BDAEA783D2}" type="presOf" srcId="{C2DBF098-A809-4458-8B65-8E6034FF8AA0}" destId="{7CEA8DAF-7AC4-4D99-BCB5-8584FB33DF47}" srcOrd="0" destOrd="0" presId="urn:microsoft.com/office/officeart/2005/8/layout/vList2"/>
    <dgm:cxn modelId="{3452ED85-4132-459E-9E47-7FA6D6A63C23}" type="presOf" srcId="{B877D02D-3BC3-4676-9490-2E8C5DDB223F}" destId="{2B42CE7D-2574-4786-869C-2710710FB3E8}" srcOrd="0" destOrd="0" presId="urn:microsoft.com/office/officeart/2005/8/layout/vList2"/>
    <dgm:cxn modelId="{B6066D82-46AE-4E1B-9F34-DB44A50C44FD}" srcId="{C2DBF098-A809-4458-8B65-8E6034FF8AA0}" destId="{B877D02D-3BC3-4676-9490-2E8C5DDB223F}" srcOrd="2" destOrd="0" parTransId="{731920B5-F390-45D6-91F8-E30C8E47F1BB}" sibTransId="{671AC612-4602-45BE-B246-5AA9158E5701}"/>
    <dgm:cxn modelId="{4E3EB18B-AF41-4760-9715-71B630186FA9}" srcId="{C2DBF098-A809-4458-8B65-8E6034FF8AA0}" destId="{ADAAAD58-1B66-4F0F-AFFC-B0CA1DC8C81F}" srcOrd="3" destOrd="0" parTransId="{1DAC285F-F0CE-41EC-8B7C-D3EBF62C1FF2}" sibTransId="{2485FF30-3E87-423E-A143-A63051C7545D}"/>
    <dgm:cxn modelId="{52C343DD-785D-4ABD-931B-1CA463C750D4}" srcId="{C2DBF098-A809-4458-8B65-8E6034FF8AA0}" destId="{666AE8D9-5152-47D5-A80D-D20CC14092F7}" srcOrd="1" destOrd="0" parTransId="{AB4EB1C5-D1F6-40FD-87FA-930106DC5AD8}" sibTransId="{DF1B55CA-0506-4744-9315-94EEC8BA38A7}"/>
    <dgm:cxn modelId="{57C21CD5-DE77-43C1-8FB7-A8789C24B5B7}" type="presOf" srcId="{77E3549E-A72D-4C96-B91E-F8AF35531E63}" destId="{17553F13-B950-4E00-9613-960E1C71E6E4}" srcOrd="0" destOrd="0" presId="urn:microsoft.com/office/officeart/2005/8/layout/vList2"/>
    <dgm:cxn modelId="{2BF3B431-EB09-448B-AB61-BBCBF4B75966}" type="presOf" srcId="{666AE8D9-5152-47D5-A80D-D20CC14092F7}" destId="{066EF0B2-5B98-4C36-BE5F-13FA30F8587E}" srcOrd="0" destOrd="0" presId="urn:microsoft.com/office/officeart/2005/8/layout/vList2"/>
    <dgm:cxn modelId="{B19E8633-CC1A-4EDA-9160-9E21E3AA070E}" srcId="{C2DBF098-A809-4458-8B65-8E6034FF8AA0}" destId="{77E3549E-A72D-4C96-B91E-F8AF35531E63}" srcOrd="0" destOrd="0" parTransId="{B0AFE94A-77B6-4718-8A38-33D02334756A}" sibTransId="{8905072C-2FE3-4D37-A4D0-42094644624F}"/>
    <dgm:cxn modelId="{C06BB412-71EA-468F-80D6-36348D09A923}" type="presParOf" srcId="{7CEA8DAF-7AC4-4D99-BCB5-8584FB33DF47}" destId="{17553F13-B950-4E00-9613-960E1C71E6E4}" srcOrd="0" destOrd="0" presId="urn:microsoft.com/office/officeart/2005/8/layout/vList2"/>
    <dgm:cxn modelId="{8D391F4C-0D40-4996-9FBD-BE388B5A2E2A}" type="presParOf" srcId="{7CEA8DAF-7AC4-4D99-BCB5-8584FB33DF47}" destId="{34A25093-CE72-48BD-A54C-2D974F362A57}" srcOrd="1" destOrd="0" presId="urn:microsoft.com/office/officeart/2005/8/layout/vList2"/>
    <dgm:cxn modelId="{828104B0-FC4F-4F72-9DF5-8FA9BFB10637}" type="presParOf" srcId="{7CEA8DAF-7AC4-4D99-BCB5-8584FB33DF47}" destId="{066EF0B2-5B98-4C36-BE5F-13FA30F8587E}" srcOrd="2" destOrd="0" presId="urn:microsoft.com/office/officeart/2005/8/layout/vList2"/>
    <dgm:cxn modelId="{697D1E5D-499D-4602-A37C-43BC48C56856}" type="presParOf" srcId="{7CEA8DAF-7AC4-4D99-BCB5-8584FB33DF47}" destId="{8C59CDE5-4B2A-47C5-8430-A4AC2C622F6F}" srcOrd="3" destOrd="0" presId="urn:microsoft.com/office/officeart/2005/8/layout/vList2"/>
    <dgm:cxn modelId="{05E6FC1A-BF22-4997-BF73-D6F0874D25C4}" type="presParOf" srcId="{7CEA8DAF-7AC4-4D99-BCB5-8584FB33DF47}" destId="{2B42CE7D-2574-4786-869C-2710710FB3E8}" srcOrd="4" destOrd="0" presId="urn:microsoft.com/office/officeart/2005/8/layout/vList2"/>
    <dgm:cxn modelId="{848B8E2F-2678-440B-8AC4-234570F276C3}" type="presParOf" srcId="{7CEA8DAF-7AC4-4D99-BCB5-8584FB33DF47}" destId="{4619EDA7-1749-4E12-B80C-1A5EA2E96723}" srcOrd="5" destOrd="0" presId="urn:microsoft.com/office/officeart/2005/8/layout/vList2"/>
    <dgm:cxn modelId="{6DC2D00C-C161-4307-8720-9FD5D0B34CF4}" type="presParOf" srcId="{7CEA8DAF-7AC4-4D99-BCB5-8584FB33DF47}" destId="{3A380D25-A695-481E-8E8B-7F4E0DBF545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28741-1060-409F-B5C9-10423F08EF19}">
      <dsp:nvSpPr>
        <dsp:cNvPr id="0" name=""/>
        <dsp:cNvSpPr/>
      </dsp:nvSpPr>
      <dsp:spPr>
        <a:xfrm>
          <a:off x="2984480" y="0"/>
          <a:ext cx="2164701" cy="216503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D2FEF-A514-4B77-887A-6DE0707AF5B8}">
      <dsp:nvSpPr>
        <dsp:cNvPr id="0" name=""/>
        <dsp:cNvSpPr/>
      </dsp:nvSpPr>
      <dsp:spPr>
        <a:xfrm>
          <a:off x="1756252" y="504058"/>
          <a:ext cx="1202882" cy="601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Knowledge management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1756252" y="504058"/>
        <a:ext cx="1202882" cy="601297"/>
      </dsp:txXfrm>
    </dsp:sp>
    <dsp:sp modelId="{0098C2F7-562B-407F-9B23-C26519CC69D2}">
      <dsp:nvSpPr>
        <dsp:cNvPr id="0" name=""/>
        <dsp:cNvSpPr/>
      </dsp:nvSpPr>
      <dsp:spPr>
        <a:xfrm>
          <a:off x="2259680" y="1076473"/>
          <a:ext cx="2411823" cy="250002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090D-7F73-4DBC-8326-7B4413AB0328}">
      <dsp:nvSpPr>
        <dsp:cNvPr id="0" name=""/>
        <dsp:cNvSpPr/>
      </dsp:nvSpPr>
      <dsp:spPr>
        <a:xfrm>
          <a:off x="2864151" y="2032808"/>
          <a:ext cx="1202882" cy="601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collaboration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864151" y="2032808"/>
        <a:ext cx="1202882" cy="601297"/>
      </dsp:txXfrm>
    </dsp:sp>
    <dsp:sp modelId="{E97C8B9D-3E6C-49F2-8A68-436AFFBF3F69}">
      <dsp:nvSpPr>
        <dsp:cNvPr id="0" name=""/>
        <dsp:cNvSpPr/>
      </dsp:nvSpPr>
      <dsp:spPr>
        <a:xfrm>
          <a:off x="3138549" y="2636803"/>
          <a:ext cx="1859813" cy="186055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9A17B-01FF-4659-BFD1-6B48747BC815}">
      <dsp:nvSpPr>
        <dsp:cNvPr id="0" name=""/>
        <dsp:cNvSpPr/>
      </dsp:nvSpPr>
      <dsp:spPr>
        <a:xfrm>
          <a:off x="3465795" y="3285773"/>
          <a:ext cx="1202882" cy="601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Employee pressure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3465795" y="3285773"/>
        <a:ext cx="1202882" cy="601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CE7C0-8442-46E8-A8C2-0AFA88ED5BEA}">
      <dsp:nvSpPr>
        <dsp:cNvPr id="0" name=""/>
        <dsp:cNvSpPr/>
      </dsp:nvSpPr>
      <dsp:spPr>
        <a:xfrm>
          <a:off x="868587" y="709"/>
          <a:ext cx="5671686" cy="515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Pastikan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pimpinan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mendengarkan</a:t>
          </a:r>
          <a:endParaRPr lang="en-US" sz="2300" kern="1200" dirty="0"/>
        </a:p>
      </dsp:txBody>
      <dsp:txXfrm>
        <a:off x="868587" y="709"/>
        <a:ext cx="5671686" cy="515607"/>
      </dsp:txXfrm>
    </dsp:sp>
    <dsp:sp modelId="{3F68BF4F-96F3-4CC2-9552-FE0A25BAF3C7}">
      <dsp:nvSpPr>
        <dsp:cNvPr id="0" name=""/>
        <dsp:cNvSpPr/>
      </dsp:nvSpPr>
      <dsp:spPr>
        <a:xfrm>
          <a:off x="868587" y="516317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9AD84-CC9C-4EFC-8B3C-917A4C921A1C}">
      <dsp:nvSpPr>
        <dsp:cNvPr id="0" name=""/>
        <dsp:cNvSpPr/>
      </dsp:nvSpPr>
      <dsp:spPr>
        <a:xfrm>
          <a:off x="1668925" y="516317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85852"/>
            <a:satOff val="-881"/>
            <a:lumOff val="368"/>
            <a:alphaOff val="0"/>
          </a:schemeClr>
        </a:solidFill>
        <a:ln w="15875" cap="flat" cmpd="sng" algn="ctr">
          <a:solidFill>
            <a:schemeClr val="accent4">
              <a:hueOff val="-85852"/>
              <a:satOff val="-881"/>
              <a:lumOff val="3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6DFD8-9631-452B-8217-308CEFF8A2F1}">
      <dsp:nvSpPr>
        <dsp:cNvPr id="0" name=""/>
        <dsp:cNvSpPr/>
      </dsp:nvSpPr>
      <dsp:spPr>
        <a:xfrm>
          <a:off x="2469263" y="516317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171705"/>
            <a:satOff val="-1762"/>
            <a:lumOff val="737"/>
            <a:alphaOff val="0"/>
          </a:schemeClr>
        </a:solidFill>
        <a:ln w="15875" cap="flat" cmpd="sng" algn="ctr">
          <a:solidFill>
            <a:schemeClr val="accent4">
              <a:hueOff val="-171705"/>
              <a:satOff val="-1762"/>
              <a:lumOff val="7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43077-33C8-4E74-A56C-72DBBE8BD23F}">
      <dsp:nvSpPr>
        <dsp:cNvPr id="0" name=""/>
        <dsp:cNvSpPr/>
      </dsp:nvSpPr>
      <dsp:spPr>
        <a:xfrm>
          <a:off x="3269601" y="516317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257557"/>
            <a:satOff val="-2644"/>
            <a:lumOff val="1105"/>
            <a:alphaOff val="0"/>
          </a:schemeClr>
        </a:solidFill>
        <a:ln w="15875" cap="flat" cmpd="sng" algn="ctr">
          <a:solidFill>
            <a:schemeClr val="accent4">
              <a:hueOff val="-257557"/>
              <a:satOff val="-2644"/>
              <a:lumOff val="11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3B954-C095-42BB-B0AD-DC3564A6EA61}">
      <dsp:nvSpPr>
        <dsp:cNvPr id="0" name=""/>
        <dsp:cNvSpPr/>
      </dsp:nvSpPr>
      <dsp:spPr>
        <a:xfrm>
          <a:off x="4069939" y="516317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343409"/>
            <a:satOff val="-3525"/>
            <a:lumOff val="1473"/>
            <a:alphaOff val="0"/>
          </a:schemeClr>
        </a:solidFill>
        <a:ln w="15875" cap="flat" cmpd="sng" algn="ctr">
          <a:solidFill>
            <a:schemeClr val="accent4">
              <a:hueOff val="-343409"/>
              <a:satOff val="-3525"/>
              <a:lumOff val="14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D957E-F492-44B4-AD56-851AF4143AFC}">
      <dsp:nvSpPr>
        <dsp:cNvPr id="0" name=""/>
        <dsp:cNvSpPr/>
      </dsp:nvSpPr>
      <dsp:spPr>
        <a:xfrm>
          <a:off x="4870277" y="516317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429262"/>
            <a:satOff val="-4406"/>
            <a:lumOff val="1841"/>
            <a:alphaOff val="0"/>
          </a:schemeClr>
        </a:solidFill>
        <a:ln w="15875" cap="flat" cmpd="sng" algn="ctr">
          <a:solidFill>
            <a:schemeClr val="accent4">
              <a:hueOff val="-429262"/>
              <a:satOff val="-4406"/>
              <a:lumOff val="18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BF153-CBD2-411E-A346-9DDA305C9BCE}">
      <dsp:nvSpPr>
        <dsp:cNvPr id="0" name=""/>
        <dsp:cNvSpPr/>
      </dsp:nvSpPr>
      <dsp:spPr>
        <a:xfrm>
          <a:off x="5670615" y="516317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515114"/>
            <a:satOff val="-5287"/>
            <a:lumOff val="2210"/>
            <a:alphaOff val="0"/>
          </a:schemeClr>
        </a:solidFill>
        <a:ln w="15875" cap="flat" cmpd="sng" algn="ctr">
          <a:solidFill>
            <a:schemeClr val="accent4">
              <a:hueOff val="-515114"/>
              <a:satOff val="-5287"/>
              <a:lumOff val="22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38C43-F17D-4D70-81BC-5838C693CF5F}">
      <dsp:nvSpPr>
        <dsp:cNvPr id="0" name=""/>
        <dsp:cNvSpPr/>
      </dsp:nvSpPr>
      <dsp:spPr>
        <a:xfrm>
          <a:off x="868587" y="713962"/>
          <a:ext cx="5671686" cy="515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Berikan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umpan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balik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dan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penghargaan</a:t>
          </a: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868587" y="713962"/>
        <a:ext cx="5671686" cy="515607"/>
      </dsp:txXfrm>
    </dsp:sp>
    <dsp:sp modelId="{04265590-7D06-4C7F-81F8-789AD4A705F2}">
      <dsp:nvSpPr>
        <dsp:cNvPr id="0" name=""/>
        <dsp:cNvSpPr/>
      </dsp:nvSpPr>
      <dsp:spPr>
        <a:xfrm>
          <a:off x="868587" y="1229570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600966"/>
            <a:satOff val="-6168"/>
            <a:lumOff val="2578"/>
            <a:alphaOff val="0"/>
          </a:schemeClr>
        </a:solidFill>
        <a:ln w="15875" cap="flat" cmpd="sng" algn="ctr">
          <a:solidFill>
            <a:schemeClr val="accent4">
              <a:hueOff val="-600966"/>
              <a:satOff val="-6168"/>
              <a:lumOff val="25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05840-B4B7-4FF4-BC1E-CAC44D75BF8D}">
      <dsp:nvSpPr>
        <dsp:cNvPr id="0" name=""/>
        <dsp:cNvSpPr/>
      </dsp:nvSpPr>
      <dsp:spPr>
        <a:xfrm>
          <a:off x="1668925" y="1229570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686818"/>
            <a:satOff val="-7050"/>
            <a:lumOff val="2946"/>
            <a:alphaOff val="0"/>
          </a:schemeClr>
        </a:solidFill>
        <a:ln w="15875" cap="flat" cmpd="sng" algn="ctr">
          <a:solidFill>
            <a:schemeClr val="accent4">
              <a:hueOff val="-686818"/>
              <a:satOff val="-7050"/>
              <a:lumOff val="29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008E5-DBFB-4585-938E-392DD9FB57E1}">
      <dsp:nvSpPr>
        <dsp:cNvPr id="0" name=""/>
        <dsp:cNvSpPr/>
      </dsp:nvSpPr>
      <dsp:spPr>
        <a:xfrm>
          <a:off x="2469263" y="1229570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772671"/>
            <a:satOff val="-7931"/>
            <a:lumOff val="3314"/>
            <a:alphaOff val="0"/>
          </a:schemeClr>
        </a:solidFill>
        <a:ln w="15875" cap="flat" cmpd="sng" algn="ctr">
          <a:solidFill>
            <a:schemeClr val="accent4">
              <a:hueOff val="-772671"/>
              <a:satOff val="-7931"/>
              <a:lumOff val="3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9C925-0E7B-4D07-ADA3-8CF619E8A483}">
      <dsp:nvSpPr>
        <dsp:cNvPr id="0" name=""/>
        <dsp:cNvSpPr/>
      </dsp:nvSpPr>
      <dsp:spPr>
        <a:xfrm>
          <a:off x="3269601" y="1229570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858523"/>
            <a:satOff val="-8812"/>
            <a:lumOff val="3683"/>
            <a:alphaOff val="0"/>
          </a:schemeClr>
        </a:solidFill>
        <a:ln w="15875" cap="flat" cmpd="sng" algn="ctr">
          <a:solidFill>
            <a:schemeClr val="accent4">
              <a:hueOff val="-858523"/>
              <a:satOff val="-8812"/>
              <a:lumOff val="36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C0F1-AEF7-41EB-93CE-E60DF24476D4}">
      <dsp:nvSpPr>
        <dsp:cNvPr id="0" name=""/>
        <dsp:cNvSpPr/>
      </dsp:nvSpPr>
      <dsp:spPr>
        <a:xfrm>
          <a:off x="4069939" y="1229570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944375"/>
            <a:satOff val="-9693"/>
            <a:lumOff val="4051"/>
            <a:alphaOff val="0"/>
          </a:schemeClr>
        </a:solidFill>
        <a:ln w="15875" cap="flat" cmpd="sng" algn="ctr">
          <a:solidFill>
            <a:schemeClr val="accent4">
              <a:hueOff val="-944375"/>
              <a:satOff val="-9693"/>
              <a:lumOff val="40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004E0-D536-4A97-AD45-8426A991924A}">
      <dsp:nvSpPr>
        <dsp:cNvPr id="0" name=""/>
        <dsp:cNvSpPr/>
      </dsp:nvSpPr>
      <dsp:spPr>
        <a:xfrm>
          <a:off x="4870277" y="1229570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1030228"/>
            <a:satOff val="-10574"/>
            <a:lumOff val="4419"/>
            <a:alphaOff val="0"/>
          </a:schemeClr>
        </a:solidFill>
        <a:ln w="15875" cap="flat" cmpd="sng" algn="ctr">
          <a:solidFill>
            <a:schemeClr val="accent4">
              <a:hueOff val="-1030228"/>
              <a:satOff val="-10574"/>
              <a:lumOff val="44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B52C8-960E-4958-AAC6-0066A0DE9262}">
      <dsp:nvSpPr>
        <dsp:cNvPr id="0" name=""/>
        <dsp:cNvSpPr/>
      </dsp:nvSpPr>
      <dsp:spPr>
        <a:xfrm>
          <a:off x="5670615" y="1229570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1116080"/>
            <a:satOff val="-11456"/>
            <a:lumOff val="4787"/>
            <a:alphaOff val="0"/>
          </a:schemeClr>
        </a:solidFill>
        <a:ln w="15875" cap="flat" cmpd="sng" algn="ctr">
          <a:solidFill>
            <a:schemeClr val="accent4">
              <a:hueOff val="-1116080"/>
              <a:satOff val="-11456"/>
              <a:lumOff val="47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F9930-7541-4F37-B027-8499B0C7BD8D}">
      <dsp:nvSpPr>
        <dsp:cNvPr id="0" name=""/>
        <dsp:cNvSpPr/>
      </dsp:nvSpPr>
      <dsp:spPr>
        <a:xfrm>
          <a:off x="868587" y="1427216"/>
          <a:ext cx="5671686" cy="515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Jaringan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sosial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menjadi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merk</a:t>
          </a:r>
          <a:endParaRPr lang="en-US" sz="2300" kern="1200" dirty="0"/>
        </a:p>
      </dsp:txBody>
      <dsp:txXfrm>
        <a:off x="868587" y="1427216"/>
        <a:ext cx="5671686" cy="515607"/>
      </dsp:txXfrm>
    </dsp:sp>
    <dsp:sp modelId="{7E08DF0A-4B56-412E-B4FB-68ECD18B6288}">
      <dsp:nvSpPr>
        <dsp:cNvPr id="0" name=""/>
        <dsp:cNvSpPr/>
      </dsp:nvSpPr>
      <dsp:spPr>
        <a:xfrm>
          <a:off x="868587" y="1942824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1201932"/>
            <a:satOff val="-12337"/>
            <a:lumOff val="5156"/>
            <a:alphaOff val="0"/>
          </a:schemeClr>
        </a:solidFill>
        <a:ln w="15875" cap="flat" cmpd="sng" algn="ctr">
          <a:solidFill>
            <a:schemeClr val="accent4">
              <a:hueOff val="-1201932"/>
              <a:satOff val="-12337"/>
              <a:lumOff val="5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EA56C-E2FF-467D-8449-886CF8546503}">
      <dsp:nvSpPr>
        <dsp:cNvPr id="0" name=""/>
        <dsp:cNvSpPr/>
      </dsp:nvSpPr>
      <dsp:spPr>
        <a:xfrm>
          <a:off x="1668925" y="1942824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1287785"/>
            <a:satOff val="-13218"/>
            <a:lumOff val="5524"/>
            <a:alphaOff val="0"/>
          </a:schemeClr>
        </a:solidFill>
        <a:ln w="15875" cap="flat" cmpd="sng" algn="ctr">
          <a:solidFill>
            <a:schemeClr val="accent4">
              <a:hueOff val="-1287785"/>
              <a:satOff val="-13218"/>
              <a:lumOff val="55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54AF1-C261-4768-B502-6D8D803DA8AC}">
      <dsp:nvSpPr>
        <dsp:cNvPr id="0" name=""/>
        <dsp:cNvSpPr/>
      </dsp:nvSpPr>
      <dsp:spPr>
        <a:xfrm>
          <a:off x="2469263" y="1942824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1373637"/>
            <a:satOff val="-14099"/>
            <a:lumOff val="5892"/>
            <a:alphaOff val="0"/>
          </a:schemeClr>
        </a:solidFill>
        <a:ln w="15875" cap="flat" cmpd="sng" algn="ctr">
          <a:solidFill>
            <a:schemeClr val="accent4">
              <a:hueOff val="-1373637"/>
              <a:satOff val="-14099"/>
              <a:lumOff val="58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7A033-7A1F-4141-B351-DE1AD66E88DE}">
      <dsp:nvSpPr>
        <dsp:cNvPr id="0" name=""/>
        <dsp:cNvSpPr/>
      </dsp:nvSpPr>
      <dsp:spPr>
        <a:xfrm>
          <a:off x="3269601" y="1942824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1459489"/>
            <a:satOff val="-14980"/>
            <a:lumOff val="6261"/>
            <a:alphaOff val="0"/>
          </a:schemeClr>
        </a:solidFill>
        <a:ln w="15875" cap="flat" cmpd="sng" algn="ctr">
          <a:solidFill>
            <a:schemeClr val="accent4">
              <a:hueOff val="-1459489"/>
              <a:satOff val="-14980"/>
              <a:lumOff val="6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59E3E-0191-4D72-B148-E1D64256E0FA}">
      <dsp:nvSpPr>
        <dsp:cNvPr id="0" name=""/>
        <dsp:cNvSpPr/>
      </dsp:nvSpPr>
      <dsp:spPr>
        <a:xfrm>
          <a:off x="4069939" y="1942824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1545341"/>
            <a:satOff val="-15862"/>
            <a:lumOff val="6629"/>
            <a:alphaOff val="0"/>
          </a:schemeClr>
        </a:solidFill>
        <a:ln w="15875" cap="flat" cmpd="sng" algn="ctr">
          <a:solidFill>
            <a:schemeClr val="accent4">
              <a:hueOff val="-1545341"/>
              <a:satOff val="-15862"/>
              <a:lumOff val="66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7F812-4300-4178-BB3C-CAEB9B83CE60}">
      <dsp:nvSpPr>
        <dsp:cNvPr id="0" name=""/>
        <dsp:cNvSpPr/>
      </dsp:nvSpPr>
      <dsp:spPr>
        <a:xfrm>
          <a:off x="4870277" y="1942824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1631194"/>
            <a:satOff val="-16743"/>
            <a:lumOff val="6997"/>
            <a:alphaOff val="0"/>
          </a:schemeClr>
        </a:solidFill>
        <a:ln w="15875" cap="flat" cmpd="sng" algn="ctr">
          <a:solidFill>
            <a:schemeClr val="accent4">
              <a:hueOff val="-1631194"/>
              <a:satOff val="-16743"/>
              <a:lumOff val="69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AD554-935A-4DF8-903F-16CEE6B82463}">
      <dsp:nvSpPr>
        <dsp:cNvPr id="0" name=""/>
        <dsp:cNvSpPr/>
      </dsp:nvSpPr>
      <dsp:spPr>
        <a:xfrm>
          <a:off x="5670615" y="1942824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1717046"/>
            <a:satOff val="-17624"/>
            <a:lumOff val="7365"/>
            <a:alphaOff val="0"/>
          </a:schemeClr>
        </a:solidFill>
        <a:ln w="15875" cap="flat" cmpd="sng" algn="ctr">
          <a:solidFill>
            <a:schemeClr val="accent4">
              <a:hueOff val="-1717046"/>
              <a:satOff val="-17624"/>
              <a:lumOff val="73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B9369-C036-4ED1-9E9B-281CB9D19EB6}">
      <dsp:nvSpPr>
        <dsp:cNvPr id="0" name=""/>
        <dsp:cNvSpPr/>
      </dsp:nvSpPr>
      <dsp:spPr>
        <a:xfrm>
          <a:off x="868587" y="2140469"/>
          <a:ext cx="5671686" cy="515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300" kern="1200" dirty="0" smtClean="0"/>
            <a:t>Identifikasi dan manfaatkan agen perubahan</a:t>
          </a:r>
          <a:endParaRPr lang="en-US" sz="2300" kern="1200" dirty="0"/>
        </a:p>
      </dsp:txBody>
      <dsp:txXfrm>
        <a:off x="868587" y="2140469"/>
        <a:ext cx="5671686" cy="515607"/>
      </dsp:txXfrm>
    </dsp:sp>
    <dsp:sp modelId="{A8ED1E87-1217-4A36-9547-1201C7345504}">
      <dsp:nvSpPr>
        <dsp:cNvPr id="0" name=""/>
        <dsp:cNvSpPr/>
      </dsp:nvSpPr>
      <dsp:spPr>
        <a:xfrm>
          <a:off x="868587" y="2656077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1802898"/>
            <a:satOff val="-18505"/>
            <a:lumOff val="7734"/>
            <a:alphaOff val="0"/>
          </a:schemeClr>
        </a:solidFill>
        <a:ln w="15875" cap="flat" cmpd="sng" algn="ctr">
          <a:solidFill>
            <a:schemeClr val="accent4">
              <a:hueOff val="-1802898"/>
              <a:satOff val="-18505"/>
              <a:lumOff val="77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E1A12-1592-4C54-87D8-43C2BE4B0D92}">
      <dsp:nvSpPr>
        <dsp:cNvPr id="0" name=""/>
        <dsp:cNvSpPr/>
      </dsp:nvSpPr>
      <dsp:spPr>
        <a:xfrm>
          <a:off x="1668925" y="2656077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1888751"/>
            <a:satOff val="-19386"/>
            <a:lumOff val="8102"/>
            <a:alphaOff val="0"/>
          </a:schemeClr>
        </a:solidFill>
        <a:ln w="15875" cap="flat" cmpd="sng" algn="ctr">
          <a:solidFill>
            <a:schemeClr val="accent4">
              <a:hueOff val="-1888751"/>
              <a:satOff val="-19386"/>
              <a:lumOff val="81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704B4-198E-4A70-B8E1-49DDC75CEFC7}">
      <dsp:nvSpPr>
        <dsp:cNvPr id="0" name=""/>
        <dsp:cNvSpPr/>
      </dsp:nvSpPr>
      <dsp:spPr>
        <a:xfrm>
          <a:off x="2469263" y="2656077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1974603"/>
            <a:satOff val="-20267"/>
            <a:lumOff val="8470"/>
            <a:alphaOff val="0"/>
          </a:schemeClr>
        </a:solidFill>
        <a:ln w="15875" cap="flat" cmpd="sng" algn="ctr">
          <a:solidFill>
            <a:schemeClr val="accent4">
              <a:hueOff val="-1974603"/>
              <a:satOff val="-20267"/>
              <a:lumOff val="8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F3A63-798C-4E87-A35B-0678CE3086C9}">
      <dsp:nvSpPr>
        <dsp:cNvPr id="0" name=""/>
        <dsp:cNvSpPr/>
      </dsp:nvSpPr>
      <dsp:spPr>
        <a:xfrm>
          <a:off x="3269601" y="2656077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2060455"/>
            <a:satOff val="-21149"/>
            <a:lumOff val="8838"/>
            <a:alphaOff val="0"/>
          </a:schemeClr>
        </a:solidFill>
        <a:ln w="15875" cap="flat" cmpd="sng" algn="ctr">
          <a:solidFill>
            <a:schemeClr val="accent4">
              <a:hueOff val="-2060455"/>
              <a:satOff val="-21149"/>
              <a:lumOff val="88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69A96-7BF4-4C3C-8836-1DD4EE36347D}">
      <dsp:nvSpPr>
        <dsp:cNvPr id="0" name=""/>
        <dsp:cNvSpPr/>
      </dsp:nvSpPr>
      <dsp:spPr>
        <a:xfrm>
          <a:off x="4069939" y="2656077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2146308"/>
            <a:satOff val="-22030"/>
            <a:lumOff val="9207"/>
            <a:alphaOff val="0"/>
          </a:schemeClr>
        </a:solidFill>
        <a:ln w="15875" cap="flat" cmpd="sng" algn="ctr">
          <a:solidFill>
            <a:schemeClr val="accent4">
              <a:hueOff val="-2146308"/>
              <a:satOff val="-22030"/>
              <a:lumOff val="92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357F9-825E-429A-B180-E187CE8A9B09}">
      <dsp:nvSpPr>
        <dsp:cNvPr id="0" name=""/>
        <dsp:cNvSpPr/>
      </dsp:nvSpPr>
      <dsp:spPr>
        <a:xfrm>
          <a:off x="4870277" y="2656077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2232160"/>
            <a:satOff val="-22911"/>
            <a:lumOff val="9575"/>
            <a:alphaOff val="0"/>
          </a:schemeClr>
        </a:solidFill>
        <a:ln w="15875" cap="flat" cmpd="sng" algn="ctr">
          <a:solidFill>
            <a:schemeClr val="accent4">
              <a:hueOff val="-2232160"/>
              <a:satOff val="-22911"/>
              <a:lumOff val="9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CE681-EF66-4AE3-9562-3B5D1D8DFEC6}">
      <dsp:nvSpPr>
        <dsp:cNvPr id="0" name=""/>
        <dsp:cNvSpPr/>
      </dsp:nvSpPr>
      <dsp:spPr>
        <a:xfrm>
          <a:off x="5670615" y="2656077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2318012"/>
            <a:satOff val="-23792"/>
            <a:lumOff val="9943"/>
            <a:alphaOff val="0"/>
          </a:schemeClr>
        </a:solidFill>
        <a:ln w="15875" cap="flat" cmpd="sng" algn="ctr">
          <a:solidFill>
            <a:schemeClr val="accent4">
              <a:hueOff val="-2318012"/>
              <a:satOff val="-23792"/>
              <a:lumOff val="9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84FA-5627-4AEB-95C2-D0F0BE22B900}">
      <dsp:nvSpPr>
        <dsp:cNvPr id="0" name=""/>
        <dsp:cNvSpPr/>
      </dsp:nvSpPr>
      <dsp:spPr>
        <a:xfrm>
          <a:off x="868587" y="2853722"/>
          <a:ext cx="5671686" cy="515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Kenalkan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kompetisi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dan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permainan</a:t>
          </a:r>
          <a:endParaRPr lang="en-US" sz="2300" kern="1200" dirty="0"/>
        </a:p>
      </dsp:txBody>
      <dsp:txXfrm>
        <a:off x="868587" y="2853722"/>
        <a:ext cx="5671686" cy="515607"/>
      </dsp:txXfrm>
    </dsp:sp>
    <dsp:sp modelId="{4A6701BC-5920-4522-8C81-E7A88BBE2CC6}">
      <dsp:nvSpPr>
        <dsp:cNvPr id="0" name=""/>
        <dsp:cNvSpPr/>
      </dsp:nvSpPr>
      <dsp:spPr>
        <a:xfrm>
          <a:off x="868587" y="3369330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2403864"/>
            <a:satOff val="-24673"/>
            <a:lumOff val="10312"/>
            <a:alphaOff val="0"/>
          </a:schemeClr>
        </a:solidFill>
        <a:ln w="15875" cap="flat" cmpd="sng" algn="ctr">
          <a:solidFill>
            <a:schemeClr val="accent4">
              <a:hueOff val="-2403864"/>
              <a:satOff val="-24673"/>
              <a:lumOff val="10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4D6D6-8A69-46E2-94AE-3CB316826138}">
      <dsp:nvSpPr>
        <dsp:cNvPr id="0" name=""/>
        <dsp:cNvSpPr/>
      </dsp:nvSpPr>
      <dsp:spPr>
        <a:xfrm>
          <a:off x="1668925" y="3369330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2489717"/>
            <a:satOff val="-25555"/>
            <a:lumOff val="10680"/>
            <a:alphaOff val="0"/>
          </a:schemeClr>
        </a:solidFill>
        <a:ln w="15875" cap="flat" cmpd="sng" algn="ctr">
          <a:solidFill>
            <a:schemeClr val="accent4">
              <a:hueOff val="-2489717"/>
              <a:satOff val="-25555"/>
              <a:lumOff val="10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65AA5-E547-4740-BB2E-7E39E4BBFB7D}">
      <dsp:nvSpPr>
        <dsp:cNvPr id="0" name=""/>
        <dsp:cNvSpPr/>
      </dsp:nvSpPr>
      <dsp:spPr>
        <a:xfrm>
          <a:off x="2469263" y="3369330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2575569"/>
            <a:satOff val="-26436"/>
            <a:lumOff val="11048"/>
            <a:alphaOff val="0"/>
          </a:schemeClr>
        </a:solidFill>
        <a:ln w="15875" cap="flat" cmpd="sng" algn="ctr">
          <a:solidFill>
            <a:schemeClr val="accent4">
              <a:hueOff val="-2575569"/>
              <a:satOff val="-26436"/>
              <a:lumOff val="110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059BB-28A3-44A1-A33E-6A79CFC9599A}">
      <dsp:nvSpPr>
        <dsp:cNvPr id="0" name=""/>
        <dsp:cNvSpPr/>
      </dsp:nvSpPr>
      <dsp:spPr>
        <a:xfrm>
          <a:off x="3269601" y="3369330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2661422"/>
            <a:satOff val="-27317"/>
            <a:lumOff val="11416"/>
            <a:alphaOff val="0"/>
          </a:schemeClr>
        </a:solidFill>
        <a:ln w="15875" cap="flat" cmpd="sng" algn="ctr">
          <a:solidFill>
            <a:schemeClr val="accent4">
              <a:hueOff val="-2661422"/>
              <a:satOff val="-27317"/>
              <a:lumOff val="1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696E0-1ECA-4366-A259-C03B9190D817}">
      <dsp:nvSpPr>
        <dsp:cNvPr id="0" name=""/>
        <dsp:cNvSpPr/>
      </dsp:nvSpPr>
      <dsp:spPr>
        <a:xfrm>
          <a:off x="4069939" y="3369330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2747274"/>
            <a:satOff val="-28198"/>
            <a:lumOff val="11785"/>
            <a:alphaOff val="0"/>
          </a:schemeClr>
        </a:solidFill>
        <a:ln w="15875" cap="flat" cmpd="sng" algn="ctr">
          <a:solidFill>
            <a:schemeClr val="accent4">
              <a:hueOff val="-2747274"/>
              <a:satOff val="-28198"/>
              <a:lumOff val="11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F9618-1169-4B5E-AA3D-C357A70B2EE8}">
      <dsp:nvSpPr>
        <dsp:cNvPr id="0" name=""/>
        <dsp:cNvSpPr/>
      </dsp:nvSpPr>
      <dsp:spPr>
        <a:xfrm>
          <a:off x="4870277" y="3369330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2833126"/>
            <a:satOff val="-29079"/>
            <a:lumOff val="12153"/>
            <a:alphaOff val="0"/>
          </a:schemeClr>
        </a:solidFill>
        <a:ln w="15875" cap="flat" cmpd="sng" algn="ctr">
          <a:solidFill>
            <a:schemeClr val="accent4">
              <a:hueOff val="-2833126"/>
              <a:satOff val="-29079"/>
              <a:lumOff val="12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B2E1B-81AD-49AB-BE36-FC1B6EFC36A4}">
      <dsp:nvSpPr>
        <dsp:cNvPr id="0" name=""/>
        <dsp:cNvSpPr/>
      </dsp:nvSpPr>
      <dsp:spPr>
        <a:xfrm>
          <a:off x="5670615" y="3369330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2918978"/>
            <a:satOff val="-29961"/>
            <a:lumOff val="12521"/>
            <a:alphaOff val="0"/>
          </a:schemeClr>
        </a:solidFill>
        <a:ln w="15875" cap="flat" cmpd="sng" algn="ctr">
          <a:solidFill>
            <a:schemeClr val="accent4">
              <a:hueOff val="-2918978"/>
              <a:satOff val="-29961"/>
              <a:lumOff val="125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148BF-AA7B-4133-BEDC-4D16FA2EFB80}">
      <dsp:nvSpPr>
        <dsp:cNvPr id="0" name=""/>
        <dsp:cNvSpPr/>
      </dsp:nvSpPr>
      <dsp:spPr>
        <a:xfrm>
          <a:off x="868587" y="3566976"/>
          <a:ext cx="5671686" cy="515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Buat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aturan</a:t>
          </a:r>
          <a:r>
            <a:rPr lang="en-US" sz="2300" kern="1200" dirty="0" smtClean="0"/>
            <a:t> yang </a:t>
          </a:r>
          <a:r>
            <a:rPr lang="en-US" sz="2300" kern="1200" dirty="0" err="1" smtClean="0"/>
            <a:t>sederhana</a:t>
          </a:r>
          <a:endParaRPr lang="en-US" sz="2300" kern="1200" dirty="0"/>
        </a:p>
      </dsp:txBody>
      <dsp:txXfrm>
        <a:off x="868587" y="3566976"/>
        <a:ext cx="5671686" cy="515607"/>
      </dsp:txXfrm>
    </dsp:sp>
    <dsp:sp modelId="{B530FDCD-D9B8-4E72-9C1F-C61A26CF7F2D}">
      <dsp:nvSpPr>
        <dsp:cNvPr id="0" name=""/>
        <dsp:cNvSpPr/>
      </dsp:nvSpPr>
      <dsp:spPr>
        <a:xfrm>
          <a:off x="868587" y="4082583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3004831"/>
            <a:satOff val="-30842"/>
            <a:lumOff val="12889"/>
            <a:alphaOff val="0"/>
          </a:schemeClr>
        </a:solidFill>
        <a:ln w="15875" cap="flat" cmpd="sng" algn="ctr">
          <a:solidFill>
            <a:schemeClr val="accent4">
              <a:hueOff val="-3004831"/>
              <a:satOff val="-30842"/>
              <a:lumOff val="128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625B6-32EE-41E2-9FEF-AF6425366C26}">
      <dsp:nvSpPr>
        <dsp:cNvPr id="0" name=""/>
        <dsp:cNvSpPr/>
      </dsp:nvSpPr>
      <dsp:spPr>
        <a:xfrm>
          <a:off x="1668925" y="4082583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3090683"/>
            <a:satOff val="-31723"/>
            <a:lumOff val="13258"/>
            <a:alphaOff val="0"/>
          </a:schemeClr>
        </a:solidFill>
        <a:ln w="15875" cap="flat" cmpd="sng" algn="ctr">
          <a:solidFill>
            <a:schemeClr val="accent4">
              <a:hueOff val="-3090683"/>
              <a:satOff val="-31723"/>
              <a:lumOff val="132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AD362-34A1-4C25-B1E5-00F4FC7157E5}">
      <dsp:nvSpPr>
        <dsp:cNvPr id="0" name=""/>
        <dsp:cNvSpPr/>
      </dsp:nvSpPr>
      <dsp:spPr>
        <a:xfrm>
          <a:off x="2469263" y="4082583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3176535"/>
            <a:satOff val="-32604"/>
            <a:lumOff val="13626"/>
            <a:alphaOff val="0"/>
          </a:schemeClr>
        </a:solidFill>
        <a:ln w="15875" cap="flat" cmpd="sng" algn="ctr">
          <a:solidFill>
            <a:schemeClr val="accent4">
              <a:hueOff val="-3176535"/>
              <a:satOff val="-32604"/>
              <a:lumOff val="13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0E4F4-3A62-4D11-91BA-A820DA89A7A3}">
      <dsp:nvSpPr>
        <dsp:cNvPr id="0" name=""/>
        <dsp:cNvSpPr/>
      </dsp:nvSpPr>
      <dsp:spPr>
        <a:xfrm>
          <a:off x="3269601" y="4082583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3262388"/>
            <a:satOff val="-33485"/>
            <a:lumOff val="13994"/>
            <a:alphaOff val="0"/>
          </a:schemeClr>
        </a:solidFill>
        <a:ln w="15875" cap="flat" cmpd="sng" algn="ctr">
          <a:solidFill>
            <a:schemeClr val="accent4">
              <a:hueOff val="-3262388"/>
              <a:satOff val="-33485"/>
              <a:lumOff val="139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F93C7-5A0F-4716-B16E-56776DA4F125}">
      <dsp:nvSpPr>
        <dsp:cNvPr id="0" name=""/>
        <dsp:cNvSpPr/>
      </dsp:nvSpPr>
      <dsp:spPr>
        <a:xfrm>
          <a:off x="4069939" y="4082583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3348240"/>
            <a:satOff val="-34367"/>
            <a:lumOff val="14362"/>
            <a:alphaOff val="0"/>
          </a:schemeClr>
        </a:solidFill>
        <a:ln w="15875" cap="flat" cmpd="sng" algn="ctr">
          <a:solidFill>
            <a:schemeClr val="accent4">
              <a:hueOff val="-3348240"/>
              <a:satOff val="-34367"/>
              <a:lumOff val="14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78C65-A9E5-4D86-9FAF-C98237EED9FF}">
      <dsp:nvSpPr>
        <dsp:cNvPr id="0" name=""/>
        <dsp:cNvSpPr/>
      </dsp:nvSpPr>
      <dsp:spPr>
        <a:xfrm>
          <a:off x="4870277" y="4082583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3434092"/>
            <a:satOff val="-35248"/>
            <a:lumOff val="14731"/>
            <a:alphaOff val="0"/>
          </a:schemeClr>
        </a:solidFill>
        <a:ln w="15875" cap="flat" cmpd="sng" algn="ctr">
          <a:solidFill>
            <a:schemeClr val="accent4">
              <a:hueOff val="-3434092"/>
              <a:satOff val="-35248"/>
              <a:lumOff val="14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7F208-B8A4-4FD1-8E2C-EB40B0A5C52D}">
      <dsp:nvSpPr>
        <dsp:cNvPr id="0" name=""/>
        <dsp:cNvSpPr/>
      </dsp:nvSpPr>
      <dsp:spPr>
        <a:xfrm>
          <a:off x="5670615" y="4082583"/>
          <a:ext cx="756224" cy="126037"/>
        </a:xfrm>
        <a:prstGeom prst="parallelogram">
          <a:avLst>
            <a:gd name="adj" fmla="val 140840"/>
          </a:avLst>
        </a:prstGeom>
        <a:solidFill>
          <a:schemeClr val="accent4">
            <a:hueOff val="-3519944"/>
            <a:satOff val="-36129"/>
            <a:lumOff val="15099"/>
            <a:alphaOff val="0"/>
          </a:schemeClr>
        </a:solidFill>
        <a:ln w="15875" cap="flat" cmpd="sng" algn="ctr">
          <a:solidFill>
            <a:schemeClr val="accent4">
              <a:hueOff val="-3519944"/>
              <a:satOff val="-36129"/>
              <a:lumOff val="150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408862" cy="3451225"/>
        <a:chOff x="0" y="0"/>
        <a:chExt cx="7408862" cy="3451225"/>
      </a:xfrm>
    </dsp:grpSpPr>
    <dsp:sp modelId="{17553F13-B950-4E00-9613-960E1C71E6E4}">
      <dsp:nvSpPr>
        <dsp:cNvPr id="3" name="Rounded Rectangle 2"/>
        <dsp:cNvSpPr/>
      </dsp:nvSpPr>
      <dsp:spPr bwMode="white">
        <a:xfrm>
          <a:off x="0" y="13083"/>
          <a:ext cx="7408862" cy="7893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 smtClean="0"/>
            <a:t>Pilih</a:t>
          </a:r>
          <a:r>
            <a:rPr lang="en-US" dirty="0" smtClean="0"/>
            <a:t> yang </a:t>
          </a:r>
          <a:r>
            <a:rPr lang="en-US" dirty="0" err="1" smtClean="0"/>
            <a:t>sesuai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endParaRPr lang="en-US" dirty="0"/>
        </a:p>
      </dsp:txBody>
      <dsp:txXfrm>
        <a:off x="0" y="13083"/>
        <a:ext cx="7408862" cy="789305"/>
      </dsp:txXfrm>
    </dsp:sp>
    <dsp:sp modelId="{066EF0B2-5B98-4C36-BE5F-13FA30F8587E}">
      <dsp:nvSpPr>
        <dsp:cNvPr id="4" name="Rounded Rectangle 3"/>
        <dsp:cNvSpPr/>
      </dsp:nvSpPr>
      <dsp:spPr bwMode="white">
        <a:xfrm>
          <a:off x="0" y="891668"/>
          <a:ext cx="7408862" cy="7893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 smtClean="0"/>
            <a:t>Evaluasi</a:t>
          </a:r>
          <a:r>
            <a:rPr lang="en-US" dirty="0" smtClean="0"/>
            <a:t> </a:t>
          </a:r>
          <a:r>
            <a:rPr lang="en-US" dirty="0" err="1" smtClean="0"/>
            <a:t>kekuatan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kelemahan</a:t>
          </a:r>
          <a:r>
            <a:rPr lang="en-US" dirty="0" smtClean="0"/>
            <a:t> vendor</a:t>
          </a:r>
          <a:endParaRPr lang="en-US" dirty="0"/>
        </a:p>
      </dsp:txBody>
      <dsp:txXfrm>
        <a:off x="0" y="891668"/>
        <a:ext cx="7408862" cy="789305"/>
      </dsp:txXfrm>
    </dsp:sp>
    <dsp:sp modelId="{2B42CE7D-2574-4786-869C-2710710FB3E8}">
      <dsp:nvSpPr>
        <dsp:cNvPr id="5" name="Rounded Rectangle 4"/>
        <dsp:cNvSpPr/>
      </dsp:nvSpPr>
      <dsp:spPr bwMode="white">
        <a:xfrm>
          <a:off x="0" y="1770253"/>
          <a:ext cx="7408862" cy="7893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i-FI" dirty="0" smtClean="0"/>
            <a:t>Temui vendor dan dapatkan demo ERP</a:t>
          </a:r>
          <a:endParaRPr lang="en-US" dirty="0"/>
        </a:p>
      </dsp:txBody>
      <dsp:txXfrm>
        <a:off x="0" y="1770253"/>
        <a:ext cx="7408862" cy="789305"/>
      </dsp:txXfrm>
    </dsp:sp>
    <dsp:sp modelId="{3A380D25-A695-481E-8E8B-7F4E0DBF5459}">
      <dsp:nvSpPr>
        <dsp:cNvPr id="6" name="Rounded Rectangle 5"/>
        <dsp:cNvSpPr/>
      </dsp:nvSpPr>
      <dsp:spPr bwMode="white">
        <a:xfrm>
          <a:off x="0" y="2648838"/>
          <a:ext cx="7408862" cy="7893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 smtClean="0"/>
            <a:t>Hitung</a:t>
          </a:r>
          <a:r>
            <a:rPr lang="en-US" dirty="0" smtClean="0"/>
            <a:t> total </a:t>
          </a:r>
          <a:r>
            <a:rPr lang="en-US" dirty="0" err="1" smtClean="0"/>
            <a:t>biaya</a:t>
          </a:r>
          <a:r>
            <a:rPr lang="en-US" dirty="0" smtClean="0"/>
            <a:t> </a:t>
          </a:r>
          <a:r>
            <a:rPr lang="en-US" dirty="0" err="1" smtClean="0"/>
            <a:t>kepemilikan</a:t>
          </a:r>
          <a:r>
            <a:rPr lang="en-US" dirty="0" smtClean="0"/>
            <a:t> (TCO)</a:t>
          </a:r>
          <a:endParaRPr lang="en-US" dirty="0"/>
        </a:p>
      </dsp:txBody>
      <dsp:txXfrm>
        <a:off x="0" y="2648838"/>
        <a:ext cx="7408862" cy="789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type="chevron" r:blip="" rot="180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type="chevron" r:blip="" rot="180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type="chevron" r:blip="" rot="180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type="chevron" r:blip="" rot="180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type="chevron" r:blip="" rot="180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type="chevron" r:blip="" rot="180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type="chevron" r:blip="" rot="180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717B-49C1-4B1C-9AE1-EC1E890B86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C6CB-A22E-4A5B-B01A-0E2D0D3E25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717B-49C1-4B1C-9AE1-EC1E890B86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C6CB-A22E-4A5B-B01A-0E2D0D3E25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717B-49C1-4B1C-9AE1-EC1E890B86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C6CB-A22E-4A5B-B01A-0E2D0D3E2537}" type="slidenum">
              <a:rPr lang="en-US" smtClean="0"/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717B-49C1-4B1C-9AE1-EC1E890B86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C6CB-A22E-4A5B-B01A-0E2D0D3E2537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717B-49C1-4B1C-9AE1-EC1E890B86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C6CB-A22E-4A5B-B01A-0E2D0D3E25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717B-49C1-4B1C-9AE1-EC1E890B863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C6CB-A22E-4A5B-B01A-0E2D0D3E2537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717B-49C1-4B1C-9AE1-EC1E890B863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C6CB-A22E-4A5B-B01A-0E2D0D3E25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717B-49C1-4B1C-9AE1-EC1E890B863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C6CB-A22E-4A5B-B01A-0E2D0D3E25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717B-49C1-4B1C-9AE1-EC1E890B863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C6CB-A22E-4A5B-B01A-0E2D0D3E25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717B-49C1-4B1C-9AE1-EC1E890B863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C6CB-A22E-4A5B-B01A-0E2D0D3E2537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717B-49C1-4B1C-9AE1-EC1E890B863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C6CB-A22E-4A5B-B01A-0E2D0D3E2537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BEE717B-49C1-4B1C-9AE1-EC1E890B863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E21C6CB-A22E-4A5B-B01A-0E2D0D3E2537}" type="slidenum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Strategis</a:t>
            </a:r>
            <a:br>
              <a:rPr lang="en-US" dirty="0"/>
            </a:b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Perusahaan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Eenterprise</a:t>
            </a:r>
            <a:r>
              <a:rPr lang="en-US" dirty="0" smtClean="0"/>
              <a:t> System)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SISFO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newsflash/>
      </p:transition>
    </mc:Choice>
    <mc:Fallback>
      <p:transition>
        <p:newsfla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ERP System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Perusahaan)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845196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792" y="5493775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Gb.1. </a:t>
            </a:r>
            <a:r>
              <a:rPr lang="en-US" dirty="0" err="1" smtClean="0"/>
              <a:t>Kompleksitas</a:t>
            </a:r>
            <a:r>
              <a:rPr lang="en-US" dirty="0" smtClean="0"/>
              <a:t> ERP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mukanya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ERP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Penentu</a:t>
            </a:r>
            <a:r>
              <a:rPr lang="en-US" dirty="0" smtClean="0"/>
              <a:t> </a:t>
            </a:r>
            <a:r>
              <a:rPr lang="en-US" dirty="0" err="1" smtClean="0"/>
              <a:t>kesuksesan</a:t>
            </a:r>
            <a:r>
              <a:rPr lang="en-US" dirty="0" smtClean="0"/>
              <a:t> ERP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25496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2348880"/>
            <a:ext cx="7408333" cy="406531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pasokan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akuisisi</a:t>
            </a:r>
            <a:r>
              <a:rPr lang="en-US" dirty="0" smtClean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pengadaan</a:t>
            </a:r>
            <a:r>
              <a:rPr lang="en-US" dirty="0"/>
              <a:t> (</a:t>
            </a:r>
            <a:r>
              <a:rPr lang="en-US" dirty="0" err="1"/>
              <a:t>pembelian</a:t>
            </a:r>
            <a:r>
              <a:rPr lang="en-US" dirty="0" smtClean="0"/>
              <a:t>),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/>
              <a:t>pembuatan</a:t>
            </a:r>
            <a:r>
              <a:rPr lang="en-US" dirty="0" smtClean="0"/>
              <a:t>, </a:t>
            </a:r>
            <a:r>
              <a:rPr lang="en-US" dirty="0" err="1" smtClean="0"/>
              <a:t>transportasi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—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pembuangan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daur</a:t>
            </a:r>
            <a:r>
              <a:rPr lang="en-US" dirty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SCM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variabilitas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/>
              <a:t>peramalan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proses agar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optimal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Rantai</a:t>
            </a:r>
            <a:r>
              <a:rPr lang="en-US" dirty="0" smtClean="0"/>
              <a:t> </a:t>
            </a:r>
            <a:r>
              <a:rPr lang="en-US" dirty="0" err="1" smtClean="0"/>
              <a:t>Pasok</a:t>
            </a:r>
            <a:r>
              <a:rPr lang="en-US" dirty="0" smtClean="0"/>
              <a:t> (SCM)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782719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502"/>
            <a:ext cx="8176590" cy="61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9676" y="1772816"/>
            <a:ext cx="7408333" cy="3450696"/>
          </a:xfrm>
        </p:spPr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Pesanan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Pesanan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Logistik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21344"/>
            <a:ext cx="7088503" cy="416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4137323"/>
          </a:xfrm>
        </p:spPr>
        <p:txBody>
          <a:bodyPr>
            <a:normAutofit/>
          </a:bodyPr>
          <a:lstStyle/>
          <a:p>
            <a:r>
              <a:rPr lang="en-US" dirty="0" err="1"/>
              <a:t>Teknologi</a:t>
            </a:r>
            <a:r>
              <a:rPr lang="en-US" dirty="0"/>
              <a:t> CRM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kampanye</a:t>
            </a:r>
            <a:r>
              <a:rPr lang="en-US" dirty="0"/>
              <a:t>, </a:t>
            </a:r>
            <a:r>
              <a:rPr lang="en-US" dirty="0" err="1" smtClean="0"/>
              <a:t>promosi</a:t>
            </a:r>
            <a:r>
              <a:rPr lang="en-US" dirty="0" smtClean="0"/>
              <a:t>, </a:t>
            </a:r>
            <a:r>
              <a:rPr lang="en-US" dirty="0" err="1"/>
              <a:t>iklan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 smtClean="0"/>
              <a:t>keduanya</a:t>
            </a:r>
            <a:endParaRPr lang="en-US" dirty="0" smtClean="0"/>
          </a:p>
          <a:p>
            <a:r>
              <a:rPr lang="sv-SE" dirty="0"/>
              <a:t>Sistem CRM memainkan peran utama dalam pengalaman pelanggan (CX), dan CX yang baik </a:t>
            </a:r>
            <a:r>
              <a:rPr lang="sv-SE" dirty="0" smtClean="0"/>
              <a:t>membantu untuk </a:t>
            </a:r>
            <a:r>
              <a:rPr lang="sv-SE" dirty="0"/>
              <a:t>mempertahankan pelanggan</a:t>
            </a:r>
            <a:r>
              <a:rPr lang="sv-SE" dirty="0" smtClean="0"/>
              <a:t>.</a:t>
            </a:r>
            <a:endParaRPr lang="en-US" dirty="0"/>
          </a:p>
          <a:p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CRM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(CRM)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4941168"/>
            <a:ext cx="8136904" cy="1213713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 </a:t>
            </a:r>
            <a:r>
              <a:rPr lang="en-US" dirty="0" err="1"/>
              <a:t>penentu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pentingnya</a:t>
            </a:r>
            <a:r>
              <a:rPr lang="en-US" dirty="0" smtClean="0"/>
              <a:t> CRM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920" y="908720"/>
            <a:ext cx="3960440" cy="4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3568" y="1628800"/>
          <a:ext cx="7408862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31"/>
                <a:gridCol w="37044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Kesalahan</a:t>
                      </a:r>
                      <a:r>
                        <a:rPr lang="en-US" baseline="0" dirty="0" smtClean="0"/>
                        <a:t> CRM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Bagaimana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menghindarinya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Menempatkan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departemen</a:t>
                      </a:r>
                      <a:r>
                        <a:rPr lang="en-US" dirty="0" smtClean="0"/>
                        <a:t> TI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bertanggung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jawab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proyek</a:t>
                      </a:r>
                      <a:r>
                        <a:rPr lang="en-US" dirty="0" smtClean="0"/>
                        <a:t> CRM </a:t>
                      </a:r>
                      <a:r>
                        <a:rPr lang="en-US" dirty="0" err="1" smtClean="0"/>
                        <a:t>menggantikan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pengguna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bisnis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Pengguna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bisnis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menjadi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pemimpin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aktif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inisiatif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pemimpin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proyek</a:t>
                      </a:r>
                      <a:r>
                        <a:rPr lang="en-US" dirty="0" smtClean="0"/>
                        <a:t>.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CRM </a:t>
                      </a:r>
                      <a:r>
                        <a:rPr lang="en-US" dirty="0" err="1" smtClean="0"/>
                        <a:t>adalah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proyek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perangkat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lunak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keberhasilannya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bergantung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masukan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pengguna</a:t>
                      </a:r>
                      <a:r>
                        <a:rPr lang="en-US" dirty="0" smtClean="0"/>
                        <a:t>, yang 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benar-benar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menggunakan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sepenuhnya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digunakan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perusahaan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perbaikan</a:t>
                      </a:r>
                      <a:r>
                        <a:rPr lang="en-US" dirty="0" smtClean="0"/>
                        <a:t> yang  </a:t>
                      </a:r>
                      <a:r>
                        <a:rPr lang="en-US" dirty="0" err="1" smtClean="0"/>
                        <a:t>diinginkan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mendapatkan</a:t>
                      </a:r>
                      <a:r>
                        <a:rPr lang="en-US" dirty="0" smtClean="0"/>
                        <a:t> CRM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Sesuai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dibutuhkan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karena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Melibatkan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pemangku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kepentingan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bisnis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utama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sejak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awal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Implementasi</a:t>
                      </a:r>
                      <a:r>
                        <a:rPr lang="en-US" dirty="0" smtClean="0"/>
                        <a:t> CRM </a:t>
                      </a:r>
                      <a:r>
                        <a:rPr lang="en-US" dirty="0" err="1" smtClean="0"/>
                        <a:t>membutuhkan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dukungan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pemangku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kepentingan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bisnis</a:t>
                      </a:r>
                      <a:r>
                        <a:rPr lang="en-US" dirty="0" smtClean="0"/>
                        <a:t> lain, yang </a:t>
                      </a:r>
                      <a:r>
                        <a:rPr lang="en-US" dirty="0" err="1" smtClean="0"/>
                        <a:t>bisa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menyebarkan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antusiasme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Komunikasi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sering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tentang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proyek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penting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melibatkan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mereka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cara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berarti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Bersaing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1988840"/>
            <a:ext cx="7552349" cy="396044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melakukannya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25 </a:t>
            </a:r>
            <a:r>
              <a:rPr lang="en-US" dirty="0" err="1" smtClean="0"/>
              <a:t>tahun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mission-critical </a:t>
            </a:r>
            <a:r>
              <a:rPr lang="en-US" dirty="0"/>
              <a:t>yang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dirty="0" err="1"/>
              <a:t>komputer</a:t>
            </a:r>
            <a:r>
              <a:rPr lang="en-US" dirty="0"/>
              <a:t> mainframe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smtClean="0"/>
              <a:t>di 1980-an </a:t>
            </a:r>
            <a:r>
              <a:rPr lang="en-US" dirty="0" err="1"/>
              <a:t>atau</a:t>
            </a:r>
            <a:r>
              <a:rPr lang="en-US" dirty="0"/>
              <a:t> 1990-an. 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warisan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smtClean="0"/>
              <a:t>proses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r>
              <a:rPr lang="en-US" dirty="0" smtClean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puluhan</a:t>
            </a:r>
            <a:r>
              <a:rPr lang="en-US" dirty="0"/>
              <a:t>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erawatan</a:t>
            </a:r>
            <a:r>
              <a:rPr lang="en-US" dirty="0" smtClean="0"/>
              <a:t> yang </a:t>
            </a:r>
            <a:r>
              <a:rPr lang="id-ID" dirty="0" smtClean="0"/>
              <a:t>sulit </a:t>
            </a:r>
            <a:r>
              <a:rPr lang="id-ID" dirty="0"/>
              <a:t>dan mahal untuk memelihara, </a:t>
            </a:r>
            <a:r>
              <a:rPr lang="en-US" dirty="0" err="1" smtClean="0"/>
              <a:t>pe</a:t>
            </a:r>
            <a:r>
              <a:rPr lang="id-ID" dirty="0" smtClean="0"/>
              <a:t>mbaru</a:t>
            </a:r>
            <a:r>
              <a:rPr lang="en-US" dirty="0" smtClean="0"/>
              <a:t>an</a:t>
            </a:r>
            <a:r>
              <a:rPr lang="id-ID" dirty="0" smtClean="0"/>
              <a:t>, </a:t>
            </a:r>
            <a:r>
              <a:rPr lang="id-ID" dirty="0"/>
              <a:t>dan antarmuka </a:t>
            </a:r>
            <a:r>
              <a:rPr lang="id-ID" dirty="0" smtClean="0"/>
              <a:t> </a:t>
            </a:r>
            <a:r>
              <a:rPr lang="id-ID" dirty="0"/>
              <a:t>dengan aplikasi bisnis </a:t>
            </a:r>
            <a:r>
              <a:rPr lang="id-ID" dirty="0" smtClean="0"/>
              <a:t>terdepan</a:t>
            </a:r>
            <a:r>
              <a:rPr lang="en-US" dirty="0" smtClean="0"/>
              <a:t> yang </a:t>
            </a:r>
            <a:r>
              <a:rPr lang="id-ID" dirty="0" smtClean="0"/>
              <a:t>aman. 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Perusahaan </a:t>
            </a:r>
            <a:r>
              <a:rPr lang="id-ID" dirty="0" smtClean="0"/>
              <a:t>— </a:t>
            </a:r>
            <a:r>
              <a:rPr lang="id-ID" dirty="0"/>
              <a:t>ERP, SCM, dan CSM — terintegrasi dengan </a:t>
            </a:r>
            <a:r>
              <a:rPr lang="id-ID" dirty="0" smtClean="0"/>
              <a:t>repositori </a:t>
            </a:r>
            <a:r>
              <a:rPr lang="id-ID" dirty="0"/>
              <a:t>data pusat yang memungkinkan </a:t>
            </a:r>
            <a:r>
              <a:rPr lang="id-ID" dirty="0" smtClean="0"/>
              <a:t>untuk </a:t>
            </a:r>
            <a:r>
              <a:rPr lang="id-ID" dirty="0"/>
              <a:t>menyelaraskan dan berbagi data terbaru,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332656"/>
          <a:ext cx="8640960" cy="633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3832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Kesalahan</a:t>
                      </a:r>
                      <a:r>
                        <a:rPr lang="en-US" dirty="0" smtClean="0"/>
                        <a:t> CRM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Bagaimana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menghindarinya</a:t>
                      </a:r>
                      <a:endParaRPr lang="en-US" dirty="0"/>
                    </a:p>
                  </a:txBody>
                  <a:tcPr/>
                </a:tc>
              </a:tr>
              <a:tr h="12284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strategi</a:t>
                      </a:r>
                      <a:r>
                        <a:rPr lang="en-US" dirty="0" smtClean="0"/>
                        <a:t> mobile CRM </a:t>
                      </a:r>
                      <a:r>
                        <a:rPr lang="en-US" dirty="0" err="1" smtClean="0"/>
                        <a:t>hanya</a:t>
                      </a:r>
                      <a:r>
                        <a:rPr lang="en-US" dirty="0" smtClean="0"/>
                        <a:t> cita2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Pertimbangkan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mobilitas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sebagai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prioritas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proyek</a:t>
                      </a:r>
                      <a:r>
                        <a:rPr lang="en-US" dirty="0" smtClean="0"/>
                        <a:t> CRM </a:t>
                      </a:r>
                      <a:r>
                        <a:rPr lang="en-US" dirty="0" err="1" smtClean="0"/>
                        <a:t>sejak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awal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Menempatkan</a:t>
                      </a:r>
                      <a:r>
                        <a:rPr lang="en-US" dirty="0" smtClean="0"/>
                        <a:t>  CRM yang </a:t>
                      </a:r>
                      <a:r>
                        <a:rPr lang="en-US" dirty="0" err="1" smtClean="0"/>
                        <a:t>ada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di </a:t>
                      </a:r>
                      <a:r>
                        <a:rPr lang="en-US" dirty="0" err="1" smtClean="0"/>
                        <a:t>perangkat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seluler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adalah</a:t>
                      </a:r>
                      <a:r>
                        <a:rPr lang="en-US" dirty="0" smtClean="0"/>
                        <a:t> ide </a:t>
                      </a:r>
                      <a:r>
                        <a:rPr lang="en-US" dirty="0" err="1" smtClean="0"/>
                        <a:t>buruk</a:t>
                      </a:r>
                      <a:endParaRPr lang="en-US" dirty="0"/>
                    </a:p>
                  </a:txBody>
                  <a:tcPr/>
                </a:tc>
              </a:tr>
              <a:tr h="34964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Pendekatan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salah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pelatihan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Pastikan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antarmukanya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cukup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intuitif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bahwa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sebagian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besar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pengguna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memerlukan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pelatihan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langsung</a:t>
                      </a:r>
                      <a:r>
                        <a:rPr lang="en-US" dirty="0" smtClean="0"/>
                        <a:t>.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Saat</a:t>
                      </a:r>
                      <a:r>
                        <a:rPr lang="en-US" dirty="0" smtClean="0"/>
                        <a:t> orang </a:t>
                      </a:r>
                      <a:r>
                        <a:rPr lang="en-US" dirty="0" err="1" smtClean="0"/>
                        <a:t>duduk</a:t>
                      </a:r>
                      <a:r>
                        <a:rPr lang="en-US" dirty="0" smtClean="0"/>
                        <a:t> di </a:t>
                      </a:r>
                      <a:r>
                        <a:rPr lang="en-US" dirty="0" err="1" smtClean="0"/>
                        <a:t>ruang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kelas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selama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satu</a:t>
                      </a:r>
                      <a:r>
                        <a:rPr lang="en-US" dirty="0" smtClean="0"/>
                        <a:t> jam,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mereka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menyimpan</a:t>
                      </a:r>
                      <a:r>
                        <a:rPr lang="en-US" dirty="0" smtClean="0"/>
                        <a:t> 5 </a:t>
                      </a:r>
                      <a:r>
                        <a:rPr lang="en-US" dirty="0" err="1" smtClean="0"/>
                        <a:t>menit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apa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mereka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mendengar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Sebuah</a:t>
                      </a:r>
                      <a:r>
                        <a:rPr lang="en-US" dirty="0" smtClean="0"/>
                        <a:t> program </a:t>
                      </a:r>
                      <a:r>
                        <a:rPr lang="en-US" dirty="0" err="1" smtClean="0"/>
                        <a:t>pembelajaran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itu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berfokus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pelajaran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itu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strategi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adopsi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efektif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2284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Meremehkan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pengguna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berubah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Pengguna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mentolerir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desain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buruk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Membuat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pengguna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frustrasi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mengakibatkan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kegagalan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optimal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2276872"/>
            <a:ext cx="7408333" cy="3450696"/>
          </a:xfrm>
        </p:spPr>
        <p:txBody>
          <a:bodyPr/>
          <a:lstStyle/>
          <a:p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CRM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CRM</a:t>
            </a:r>
            <a:endParaRPr lang="en-US" dirty="0" smtClean="0"/>
          </a:p>
          <a:p>
            <a:pPr lvl="1"/>
            <a:r>
              <a:rPr lang="en-US" dirty="0" err="1" smtClean="0"/>
              <a:t>Laba</a:t>
            </a:r>
            <a:r>
              <a:rPr lang="en-US" dirty="0" smtClean="0"/>
              <a:t> </a:t>
            </a:r>
            <a:r>
              <a:rPr lang="en-US" dirty="0" err="1" smtClean="0"/>
              <a:t>bersih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pPr lvl="1"/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terukur</a:t>
            </a:r>
            <a:endParaRPr lang="en-US" dirty="0" smtClean="0"/>
          </a:p>
          <a:p>
            <a:pPr lvl="1"/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Mengelola</a:t>
            </a:r>
            <a:r>
              <a:rPr lang="en-US" dirty="0" smtClean="0"/>
              <a:t> CRM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7834" y="1988840"/>
            <a:ext cx="7408333" cy="3450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69401" y="2967335"/>
            <a:ext cx="2605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veat" panose="00000500000000000000" pitchFamily="2" charset="0"/>
              </a:rPr>
              <a:t>Akhir</a:t>
            </a:r>
            <a:r>
              <a:rPr 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veat" panose="00000500000000000000" pitchFamily="2" charset="0"/>
              </a:rPr>
              <a:t> </a:t>
            </a:r>
            <a:r>
              <a:rPr lang="en-US" sz="54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veat" panose="00000500000000000000" pitchFamily="2" charset="0"/>
              </a:rPr>
              <a:t>bab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aveat" panose="00000500000000000000" pitchFamily="2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548680"/>
            <a:ext cx="7200801" cy="613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Perusahaan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6111721" cy="394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988840"/>
            <a:ext cx="8136903" cy="4497363"/>
          </a:xfrm>
        </p:spPr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proses </a:t>
            </a:r>
            <a:r>
              <a:rPr lang="en-US" dirty="0" err="1">
                <a:solidFill>
                  <a:srgbClr val="FF0000"/>
                </a:solidFill>
              </a:rPr>
              <a:t>bisnis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inti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 smtClean="0"/>
              <a:t>pemasok</a:t>
            </a:r>
            <a:r>
              <a:rPr lang="en-US" dirty="0"/>
              <a:t>, </a:t>
            </a:r>
            <a:r>
              <a:rPr lang="en-US" dirty="0" err="1"/>
              <a:t>mitra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(ERP)</a:t>
            </a:r>
            <a:endParaRPr lang="en-US" dirty="0"/>
          </a:p>
          <a:p>
            <a:pPr lvl="1"/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suplai</a:t>
            </a:r>
            <a:r>
              <a:rPr lang="en-US" dirty="0"/>
              <a:t> (SCM)</a:t>
            </a:r>
            <a:endParaRPr lang="en-US" dirty="0"/>
          </a:p>
          <a:p>
            <a:pPr lvl="1"/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(CRM)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6238"/>
            <a:ext cx="6096000" cy="61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Media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orang,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 smtClean="0"/>
              <a:t>berita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/>
              <a:t>pekerjaan</a:t>
            </a:r>
            <a:r>
              <a:rPr lang="en-US" dirty="0"/>
              <a:t>, </a:t>
            </a:r>
            <a:r>
              <a:rPr lang="en-US" dirty="0" err="1"/>
              <a:t>hiburan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) </a:t>
            </a:r>
            <a:r>
              <a:rPr lang="en-US" dirty="0"/>
              <a:t>media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platform,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</a:t>
            </a:r>
            <a:r>
              <a:rPr lang="en-US" dirty="0" err="1"/>
              <a:t>Sosial</a:t>
            </a:r>
            <a:r>
              <a:rPr lang="en-US" dirty="0"/>
              <a:t> Perusahaan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71538" y="1628800"/>
          <a:ext cx="7408862" cy="44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enterprise social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71538" y="1916832"/>
          <a:ext cx="7408862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smtClean="0"/>
              <a:t>Perusahaan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4363</Words>
  <Application>WPS Presentation</Application>
  <PresentationFormat>On-screen Show (4:3)</PresentationFormat>
  <Paragraphs>112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Symbol</vt:lpstr>
      <vt:lpstr>Candara</vt:lpstr>
      <vt:lpstr>Microsoft YaHei</vt:lpstr>
      <vt:lpstr>Arial Unicode MS</vt:lpstr>
      <vt:lpstr>Calibri</vt:lpstr>
      <vt:lpstr>Caveat</vt:lpstr>
      <vt:lpstr>Waveform</vt:lpstr>
      <vt:lpstr>Teknologi Strategis dan Sistem Perusahaan (Eenterprise System) </vt:lpstr>
      <vt:lpstr>PowerPoint 演示文稿</vt:lpstr>
      <vt:lpstr>PowerPoint 演示文稿</vt:lpstr>
      <vt:lpstr>Sistem Perusahaan</vt:lpstr>
      <vt:lpstr>PowerPoint 演示文稿</vt:lpstr>
      <vt:lpstr>PowerPoint 演示文稿</vt:lpstr>
      <vt:lpstr>Platform Sosial Perusahaan</vt:lpstr>
      <vt:lpstr>3 alasan menuju enterprise social</vt:lpstr>
      <vt:lpstr>Rekomendasi untuk Mewujudkan Nilai Bisnis dari Sosial Perusahaan</vt:lpstr>
      <vt:lpstr>ERP System (Sistem Perencanaan Sumber Daya Perusahaan)</vt:lpstr>
      <vt:lpstr>4 aturan dalam memilih ERP</vt:lpstr>
      <vt:lpstr>Penentu kesuksesan ERP</vt:lpstr>
      <vt:lpstr>Sistem Manajemen Rantai Pasok (SCM)</vt:lpstr>
      <vt:lpstr>PowerPoint 演示文稿</vt:lpstr>
      <vt:lpstr>PowerPoint 演示文稿</vt:lpstr>
      <vt:lpstr>Pemenuhan Pesanan dan Logistik</vt:lpstr>
      <vt:lpstr>Sistem Manajemen Hubungan Pelanggan (CRM)</vt:lpstr>
      <vt:lpstr>PowerPoint 演示文稿</vt:lpstr>
      <vt:lpstr>CRM untuk keunggulan Bersaing </vt:lpstr>
      <vt:lpstr>PowerPoint 演示文稿</vt:lpstr>
      <vt:lpstr>Mengelola CRM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Strategis dan Sistem Perusahaan </dc:title>
  <dc:creator>him</dc:creator>
  <cp:lastModifiedBy>him</cp:lastModifiedBy>
  <cp:revision>31</cp:revision>
  <dcterms:created xsi:type="dcterms:W3CDTF">2020-08-29T04:28:00Z</dcterms:created>
  <dcterms:modified xsi:type="dcterms:W3CDTF">2020-12-14T03:38:40Z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