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8E37-31B2-4F78-AD8A-9F4080894FE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DEDF-C987-457E-9C58-B2B08FAF13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8E37-31B2-4F78-AD8A-9F4080894FE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DEDF-C987-457E-9C58-B2B08FAF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8E37-31B2-4F78-AD8A-9F4080894FE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DEDF-C987-457E-9C58-B2B08FAF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8E37-31B2-4F78-AD8A-9F4080894FE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DEDF-C987-457E-9C58-B2B08FAF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8E37-31B2-4F78-AD8A-9F4080894FE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DEDF-C987-457E-9C58-B2B08FAF13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8E37-31B2-4F78-AD8A-9F4080894FE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DEDF-C987-457E-9C58-B2B08FAF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8E37-31B2-4F78-AD8A-9F4080894FE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DEDF-C987-457E-9C58-B2B08FAF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8E37-31B2-4F78-AD8A-9F4080894FE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DEDF-C987-457E-9C58-B2B08FAF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8E37-31B2-4F78-AD8A-9F4080894FE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DEDF-C987-457E-9C58-B2B08FAF13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8E37-31B2-4F78-AD8A-9F4080894FE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DEDF-C987-457E-9C58-B2B08FAF13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AA18E37-31B2-4F78-AD8A-9F4080894FE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603DEDF-C987-457E-9C58-B2B08FAF13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AA18E37-31B2-4F78-AD8A-9F4080894FE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603DEDF-C987-457E-9C58-B2B08FAF13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SDLC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SiSFO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9728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Inisiasi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: </a:t>
            </a:r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Teknis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err="1">
                <a:solidFill>
                  <a:srgbClr val="FF0000"/>
                </a:solidFill>
              </a:rPr>
              <a:t>Bisakah</a:t>
            </a:r>
            <a:r>
              <a:rPr lang="en-US" b="1" dirty="0">
                <a:solidFill>
                  <a:srgbClr val="FF0000"/>
                </a:solidFill>
              </a:rPr>
              <a:t> Kita </a:t>
            </a:r>
            <a:r>
              <a:rPr lang="en-US" b="1" dirty="0" err="1">
                <a:solidFill>
                  <a:srgbClr val="FF0000"/>
                </a:solidFill>
              </a:rPr>
              <a:t>Membangunnya</a:t>
            </a:r>
            <a:r>
              <a:rPr lang="en-US" b="1" dirty="0">
                <a:solidFill>
                  <a:srgbClr val="FF0000"/>
                </a:solidFill>
              </a:rPr>
              <a:t>?”</a:t>
            </a:r>
          </a:p>
          <a:p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  <a:p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.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dipikirkan</a:t>
            </a:r>
            <a:endParaRPr lang="en-US" dirty="0"/>
          </a:p>
          <a:p>
            <a:r>
              <a:rPr lang="en-US" dirty="0"/>
              <a:t>Tim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Inisiasi</a:t>
            </a:r>
            <a:r>
              <a:rPr lang="en-US" dirty="0" smtClean="0"/>
              <a:t> : </a:t>
            </a:r>
            <a:r>
              <a:rPr lang="en-US" dirty="0" err="1" smtClean="0"/>
              <a:t>Kelayakan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sv-SE" dirty="0" smtClean="0">
                <a:solidFill>
                  <a:srgbClr val="FF0000"/>
                </a:solidFill>
              </a:rPr>
              <a:t>“</a:t>
            </a:r>
            <a:r>
              <a:rPr lang="sv-SE" b="1" dirty="0">
                <a:solidFill>
                  <a:srgbClr val="FF0000"/>
                </a:solidFill>
              </a:rPr>
              <a:t>Haruskah kita membangun sistemnya</a:t>
            </a:r>
            <a:r>
              <a:rPr lang="sv-SE" dirty="0">
                <a:solidFill>
                  <a:srgbClr val="FF0000"/>
                </a:solidFill>
              </a:rPr>
              <a:t>?”</a:t>
            </a:r>
          </a:p>
          <a:p>
            <a:endParaRPr lang="sv-SE" dirty="0" smtClean="0"/>
          </a:p>
          <a:p>
            <a:r>
              <a:rPr lang="sv-SE" dirty="0" smtClean="0"/>
              <a:t>Juga </a:t>
            </a:r>
            <a:r>
              <a:rPr lang="sv-SE" dirty="0"/>
              <a:t>disebut analisis biaya-manfaat</a:t>
            </a:r>
          </a:p>
          <a:p>
            <a:pPr lvl="1"/>
            <a:r>
              <a:rPr lang="sv-SE" dirty="0"/>
              <a:t>Analisis dan Pengukuran Arus Kas</a:t>
            </a:r>
          </a:p>
          <a:p>
            <a:pPr lvl="1"/>
            <a:r>
              <a:rPr lang="sv-SE" dirty="0"/>
              <a:t>Pengembalian Investasi</a:t>
            </a:r>
          </a:p>
          <a:p>
            <a:pPr lvl="1"/>
            <a:r>
              <a:rPr lang="sv-SE" dirty="0"/>
              <a:t>Break Event Point</a:t>
            </a:r>
          </a:p>
          <a:p>
            <a:pPr lvl="1"/>
            <a:r>
              <a:rPr lang="sv-SE" dirty="0" smtClean="0"/>
              <a:t>Net Present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Cash Flow Analysis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86346"/>
            <a:ext cx="8229600" cy="240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3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ROI (return Of Investment)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92787"/>
            <a:ext cx="8229600" cy="219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0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Break-Even Point (BEP)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77650"/>
            <a:ext cx="8229600" cy="282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9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Present Value (NPV)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229600" cy="129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3717032"/>
            <a:ext cx="7272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/>
              <a:t>Selagi</a:t>
            </a:r>
            <a:r>
              <a:rPr lang="en-US" sz="2800" dirty="0" smtClean="0"/>
              <a:t> NPV &gt; 0,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 </a:t>
            </a:r>
            <a:r>
              <a:rPr lang="en-US" sz="2800" dirty="0" err="1" smtClean="0"/>
              <a:t>diterima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ekonomi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(Required rate of return*Total Benefit)  rate 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boleh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6%. </a:t>
            </a:r>
            <a:r>
              <a:rPr lang="en-US" sz="2800" dirty="0" err="1" smtClean="0"/>
              <a:t>Contoh</a:t>
            </a:r>
            <a:r>
              <a:rPr lang="en-US" sz="2800" dirty="0" smtClean="0"/>
              <a:t> yang 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interest rate Bank Indonesia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783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16" y="1556793"/>
            <a:ext cx="5340549" cy="484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1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Inisiasi</a:t>
            </a:r>
            <a:r>
              <a:rPr lang="en-US" dirty="0" smtClean="0"/>
              <a:t> : </a:t>
            </a:r>
            <a:r>
              <a:rPr lang="en-US" dirty="0" err="1" smtClean="0"/>
              <a:t>Kelayakan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 smtClean="0"/>
              <a:t>“</a:t>
            </a:r>
            <a:r>
              <a:rPr lang="en-US" b="1" dirty="0" err="1">
                <a:solidFill>
                  <a:srgbClr val="FF0000"/>
                </a:solidFill>
              </a:rPr>
              <a:t>Jika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kita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membangunnya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apakah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mereka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datang</a:t>
            </a:r>
            <a:r>
              <a:rPr lang="en-US" dirty="0" smtClean="0"/>
              <a:t>?”</a:t>
            </a:r>
          </a:p>
          <a:p>
            <a:pPr marL="118872" indent="0" algn="ctr">
              <a:buNone/>
            </a:pPr>
            <a:endParaRPr lang="en-US" dirty="0"/>
          </a:p>
          <a:p>
            <a:r>
              <a:rPr lang="en-US" dirty="0" err="1"/>
              <a:t>Analisis</a:t>
            </a:r>
            <a:r>
              <a:rPr lang="en-US" dirty="0"/>
              <a:t> stakeholder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5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Inisiasi</a:t>
            </a:r>
            <a:r>
              <a:rPr lang="en-US" dirty="0" smtClean="0"/>
              <a:t> :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metodologi</a:t>
            </a:r>
            <a:r>
              <a:rPr lang="en-US" dirty="0" smtClean="0"/>
              <a:t> (</a:t>
            </a:r>
            <a:r>
              <a:rPr lang="en-US" dirty="0" err="1" smtClean="0"/>
              <a:t>pendekatan</a:t>
            </a:r>
            <a:r>
              <a:rPr lang="en-US" dirty="0" smtClean="0"/>
              <a:t> SDLC)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Waterfall</a:t>
            </a:r>
          </a:p>
          <a:p>
            <a:pPr lvl="1"/>
            <a:r>
              <a:rPr lang="en-US" dirty="0"/>
              <a:t>Prototyping</a:t>
            </a:r>
          </a:p>
          <a:p>
            <a:pPr lvl="1"/>
            <a:r>
              <a:rPr lang="en-US" dirty="0"/>
              <a:t>Spiral</a:t>
            </a:r>
          </a:p>
        </p:txBody>
      </p:sp>
    </p:spTree>
    <p:extLst>
      <p:ext uri="{BB962C8B-B14F-4D97-AF65-F5344CB8AC3E}">
        <p14:creationId xmlns:p14="http://schemas.microsoft.com/office/powerpoint/2010/main" val="26105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: </a:t>
            </a:r>
            <a:r>
              <a:rPr lang="en-US" dirty="0" err="1" smtClean="0"/>
              <a:t>Sekuensial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03" y="1774825"/>
            <a:ext cx="7671593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9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315200" cy="1154097"/>
          </a:xfrm>
        </p:spPr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/>
              <a:t>Project Planning : Initiation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Project Planning : Management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 err="1"/>
              <a:t>Pengantar</a:t>
            </a:r>
            <a:r>
              <a:rPr lang="en-US" dirty="0"/>
              <a:t> SDLC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: </a:t>
            </a:r>
            <a:r>
              <a:rPr lang="en-US" dirty="0" err="1" smtClean="0"/>
              <a:t>Paralel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33" y="1774825"/>
            <a:ext cx="7048734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8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Warefall</a:t>
            </a:r>
            <a:r>
              <a:rPr lang="en-US" dirty="0" smtClean="0"/>
              <a:t> : </a:t>
            </a:r>
            <a:r>
              <a:rPr lang="en-US" dirty="0" err="1" smtClean="0"/>
              <a:t>Paralel</a:t>
            </a:r>
            <a:r>
              <a:rPr lang="en-US" dirty="0" smtClean="0"/>
              <a:t> (V Model)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78" y="1774825"/>
            <a:ext cx="6322044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8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Rapid Application Development (RAD)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(Spiral)</a:t>
            </a:r>
          </a:p>
          <a:p>
            <a:r>
              <a:rPr lang="en-US" dirty="0"/>
              <a:t>System Prototyping</a:t>
            </a:r>
          </a:p>
        </p:txBody>
      </p:sp>
    </p:spTree>
    <p:extLst>
      <p:ext uri="{BB962C8B-B14F-4D97-AF65-F5344CB8AC3E}">
        <p14:creationId xmlns:p14="http://schemas.microsoft.com/office/powerpoint/2010/main" val="28271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: </a:t>
            </a:r>
            <a:r>
              <a:rPr lang="en-US" dirty="0" err="1" smtClean="0"/>
              <a:t>Iteratif</a:t>
            </a:r>
            <a:r>
              <a:rPr lang="en-US" dirty="0" smtClean="0"/>
              <a:t>/ Spiral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70" y="1774825"/>
            <a:ext cx="5781060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5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: prototyping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82" y="2331599"/>
            <a:ext cx="7939635" cy="351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9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yang </a:t>
            </a:r>
            <a:r>
              <a:rPr lang="en-US" dirty="0" err="1"/>
              <a:t>berpusat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proses  programming </a:t>
            </a:r>
            <a:r>
              <a:rPr lang="en-US" dirty="0"/>
              <a:t>(programming </a:t>
            </a:r>
            <a:r>
              <a:rPr lang="en-US" dirty="0" err="1"/>
              <a:t>centris</a:t>
            </a:r>
            <a:r>
              <a:rPr lang="en-US" dirty="0"/>
              <a:t>)</a:t>
            </a:r>
          </a:p>
          <a:p>
            <a:r>
              <a:rPr lang="en-US" dirty="0" err="1"/>
              <a:t>Contoh</a:t>
            </a:r>
            <a:r>
              <a:rPr lang="en-US" dirty="0"/>
              <a:t> : XP (Extreme Programming)</a:t>
            </a:r>
          </a:p>
        </p:txBody>
      </p:sp>
    </p:spTree>
    <p:extLst>
      <p:ext uri="{BB962C8B-B14F-4D97-AF65-F5344CB8AC3E}">
        <p14:creationId xmlns:p14="http://schemas.microsoft.com/office/powerpoint/2010/main" val="13399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32801"/>
            <a:ext cx="8229600" cy="301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1484784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Perjelas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user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Familiarity with Technology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Kompleksitas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(Waterfall </a:t>
            </a:r>
            <a:r>
              <a:rPr lang="en-US" sz="2400" dirty="0" err="1" smtClean="0"/>
              <a:t>dikombinasi</a:t>
            </a:r>
            <a:r>
              <a:rPr lang="en-US" sz="2400" dirty="0" smtClean="0"/>
              <a:t> 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Prototype)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Kehandalan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(V Model Waterfall)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Jadwal</a:t>
            </a:r>
            <a:r>
              <a:rPr lang="en-US" sz="2400" dirty="0" smtClean="0"/>
              <a:t> (</a:t>
            </a:r>
            <a:r>
              <a:rPr lang="en-US" sz="2400" dirty="0" err="1" smtClean="0"/>
              <a:t>cepat</a:t>
            </a:r>
            <a:r>
              <a:rPr lang="en-US" sz="2400" dirty="0" smtClean="0"/>
              <a:t> : RAD)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9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: Bagi-2 </a:t>
            </a:r>
            <a:r>
              <a:rPr lang="en-US" dirty="0" err="1" smtClean="0"/>
              <a:t>Pekerjaan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tugas-tugas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 </a:t>
            </a:r>
            <a:r>
              <a:rPr lang="en-US" dirty="0" err="1"/>
              <a:t>dijadwalkan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Work Breakdown  Structure</a:t>
            </a:r>
            <a:r>
              <a:rPr lang="en-US" dirty="0"/>
              <a:t> (WBS)</a:t>
            </a:r>
          </a:p>
        </p:txBody>
      </p:sp>
    </p:spTree>
    <p:extLst>
      <p:ext uri="{BB962C8B-B14F-4D97-AF65-F5344CB8AC3E}">
        <p14:creationId xmlns:p14="http://schemas.microsoft.com/office/powerpoint/2010/main" val="16385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3969"/>
            <a:ext cx="2949849" cy="633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6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: </a:t>
            </a:r>
            <a:r>
              <a:rPr lang="en-US" dirty="0" err="1" smtClean="0"/>
              <a:t>Penjadwalan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293769"/>
          </a:xfrm>
        </p:spPr>
        <p:txBody>
          <a:bodyPr/>
          <a:lstStyle/>
          <a:p>
            <a:r>
              <a:rPr lang="fi-FI" dirty="0"/>
              <a:t>Tentukan lama pengerjaan masing-masing  pekerjaan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09" y="3068960"/>
            <a:ext cx="7726363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5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: Planning Phase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3227" y="2765779"/>
            <a:ext cx="2196514" cy="233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093" y="4784552"/>
            <a:ext cx="136683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25420" y="349546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</a:t>
            </a:r>
          </a:p>
          <a:p>
            <a:r>
              <a:rPr lang="en-US" dirty="0" smtClean="0"/>
              <a:t>Initiation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72328"/>
            <a:ext cx="21939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1559" y="1700808"/>
            <a:ext cx="61926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dirty="0" err="1" smtClean="0"/>
              <a:t>perencanaan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dasar</a:t>
            </a:r>
            <a:r>
              <a:rPr lang="en-US" sz="2800" dirty="0" smtClean="0"/>
              <a:t>  </a:t>
            </a:r>
            <a:r>
              <a:rPr lang="en-US" sz="2800" dirty="0" err="1" smtClean="0"/>
              <a:t>memahami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mengapa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suatu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sistem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harus</a:t>
            </a: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err="1" smtClean="0">
                <a:solidFill>
                  <a:srgbClr val="FF0000"/>
                </a:solidFill>
              </a:rPr>
              <a:t>dibangun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menentukan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bagaimana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tim</a:t>
            </a: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err="1" smtClean="0">
                <a:solidFill>
                  <a:srgbClr val="FF0000"/>
                </a:solidFill>
              </a:rPr>
              <a:t>proyek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membangun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itu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Terbagi</a:t>
            </a:r>
            <a:r>
              <a:rPr lang="en-US" sz="2800" dirty="0" smtClean="0"/>
              <a:t> 2 </a:t>
            </a:r>
            <a:r>
              <a:rPr lang="en-US" sz="2800" dirty="0" err="1" smtClean="0"/>
              <a:t>tahap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40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8848696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13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4" y="1052736"/>
            <a:ext cx="8548482" cy="534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0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: Staffing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roles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 (</a:t>
            </a:r>
            <a:r>
              <a:rPr lang="en-US" i="1" dirty="0"/>
              <a:t>programmer, database engineer, designer</a:t>
            </a:r>
            <a:r>
              <a:rPr lang="en-US" dirty="0"/>
              <a:t>,  </a:t>
            </a:r>
            <a:r>
              <a:rPr lang="en-US" dirty="0" err="1"/>
              <a:t>dsb</a:t>
            </a:r>
            <a:r>
              <a:rPr lang="en-US" dirty="0"/>
              <a:t>)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: </a:t>
            </a:r>
            <a:r>
              <a:rPr lang="en-US" dirty="0" err="1" smtClean="0"/>
              <a:t>Analisis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6239"/>
            <a:ext cx="8229600" cy="232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6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454463" cy="422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8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(</a:t>
            </a:r>
            <a:r>
              <a:rPr lang="en-US" dirty="0" err="1"/>
              <a:t>Persyaratan</a:t>
            </a:r>
            <a:r>
              <a:rPr lang="en-US" dirty="0"/>
              <a:t>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sebuah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pernyataan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tentang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apa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harus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lakukan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atau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apa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karakteristik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perlu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dimiliki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oleh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sistem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menjawab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permasalahan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7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Requirement </a:t>
            </a:r>
            <a:r>
              <a:rPr lang="en-US" b="1" dirty="0" err="1">
                <a:solidFill>
                  <a:srgbClr val="FF0000"/>
                </a:solidFill>
              </a:rPr>
              <a:t>memuat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What the business needs (business  requirements);</a:t>
            </a:r>
          </a:p>
          <a:p>
            <a:r>
              <a:rPr lang="en-US" dirty="0"/>
              <a:t>What the users need to do (user requirements);</a:t>
            </a:r>
          </a:p>
          <a:p>
            <a:r>
              <a:rPr lang="en-US" dirty="0"/>
              <a:t>What the software should do ( functional  requirements);</a:t>
            </a:r>
          </a:p>
          <a:p>
            <a:r>
              <a:rPr lang="en-US" dirty="0"/>
              <a:t>Characteristics the system should have  (nonfunctional requirements); and how</a:t>
            </a:r>
          </a:p>
          <a:p>
            <a:r>
              <a:rPr lang="en-US" dirty="0"/>
              <a:t>The system should be built (system requirements)</a:t>
            </a:r>
          </a:p>
        </p:txBody>
      </p:sp>
    </p:spTree>
    <p:extLst>
      <p:ext uri="{BB962C8B-B14F-4D97-AF65-F5344CB8AC3E}">
        <p14:creationId xmlns:p14="http://schemas.microsoft.com/office/powerpoint/2010/main" val="2689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Tim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Scope Document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!</a:t>
            </a:r>
          </a:p>
          <a:p>
            <a:r>
              <a:rPr lang="en-US" dirty="0" err="1"/>
              <a:t>Muatan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 Company </a:t>
            </a:r>
            <a:r>
              <a:rPr lang="en-US" dirty="0" err="1"/>
              <a:t>dan</a:t>
            </a:r>
            <a:r>
              <a:rPr lang="en-US" dirty="0"/>
              <a:t> Tim</a:t>
            </a:r>
          </a:p>
          <a:p>
            <a:pPr lvl="1"/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lvl="1"/>
            <a:r>
              <a:rPr lang="en-US" dirty="0"/>
              <a:t>Benefit</a:t>
            </a:r>
          </a:p>
          <a:p>
            <a:pPr lvl="1"/>
            <a:r>
              <a:rPr lang="en-US" dirty="0" err="1"/>
              <a:t>Kemampuan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Ada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lvl="1"/>
            <a:r>
              <a:rPr lang="en-US" dirty="0"/>
              <a:t>Feasibility Analysis</a:t>
            </a:r>
          </a:p>
          <a:p>
            <a:pPr lvl="1"/>
            <a:r>
              <a:rPr lang="en-US" dirty="0" err="1"/>
              <a:t>Jadwal</a:t>
            </a:r>
            <a:r>
              <a:rPr lang="en-US" dirty="0"/>
              <a:t> Proses</a:t>
            </a:r>
          </a:p>
          <a:p>
            <a:pPr lvl="1"/>
            <a:r>
              <a:rPr lang="en-US" dirty="0"/>
              <a:t>Staffing</a:t>
            </a:r>
          </a:p>
        </p:txBody>
      </p:sp>
    </p:spTree>
    <p:extLst>
      <p:ext uri="{BB962C8B-B14F-4D97-AF65-F5344CB8AC3E}">
        <p14:creationId xmlns:p14="http://schemas.microsoft.com/office/powerpoint/2010/main" val="4821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Akhir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13.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phase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02757"/>
            <a:ext cx="8229600" cy="19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1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8229600" cy="268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7" y="3140968"/>
            <a:ext cx="89614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4437112"/>
            <a:ext cx="8961437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0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Initiation : Defining The 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err="1"/>
              <a:t>Inisiasi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3 </a:t>
            </a:r>
            <a:r>
              <a:rPr lang="en-US" dirty="0" err="1"/>
              <a:t>alasan</a:t>
            </a:r>
            <a:r>
              <a:rPr lang="en-US" dirty="0"/>
              <a:t> :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kesempatan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/</a:t>
            </a:r>
            <a:r>
              <a:rPr lang="en-US" dirty="0" err="1"/>
              <a:t>Pesanan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7159"/>
            <a:ext cx="8229600" cy="381404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Apa</a:t>
            </a:r>
            <a:r>
              <a:rPr lang="en-US" dirty="0"/>
              <a:t> pun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dimulainya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manfaatnya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besar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daripada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risiko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pembangunan</a:t>
            </a:r>
            <a:r>
              <a:rPr lang="en-US" dirty="0"/>
              <a:t>.</a:t>
            </a:r>
          </a:p>
          <a:p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disetujui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mendefinisikan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masalah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bisnis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menentukan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ruang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lingkup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proyek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melakukan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analisis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kelayakan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termasuk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analisis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en-US" dirty="0" err="1">
                <a:solidFill>
                  <a:srgbClr val="FF0000"/>
                </a:solidFill>
              </a:rPr>
              <a:t>manfaat</a:t>
            </a:r>
            <a:r>
              <a:rPr lang="en-US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01208"/>
            <a:ext cx="822960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2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Initiation : Feasibility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ANALISIS </a:t>
            </a:r>
            <a:r>
              <a:rPr lang="en-US" dirty="0">
                <a:solidFill>
                  <a:srgbClr val="FF0000"/>
                </a:solidFill>
              </a:rPr>
              <a:t>KELAYAKAN</a:t>
            </a:r>
          </a:p>
          <a:p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(</a:t>
            </a:r>
            <a:r>
              <a:rPr lang="en-US" dirty="0" err="1"/>
              <a:t>Bisakah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membangunnya</a:t>
            </a:r>
            <a:r>
              <a:rPr lang="en-US" dirty="0"/>
              <a:t>?)</a:t>
            </a:r>
          </a:p>
          <a:p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(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/>
              <a:t>bisnis</a:t>
            </a:r>
            <a:r>
              <a:rPr lang="en-US" dirty="0"/>
              <a:t>?)</a:t>
            </a:r>
          </a:p>
          <a:p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membangunnya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7734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Inisiasi</a:t>
            </a:r>
            <a:r>
              <a:rPr lang="en-US" dirty="0" smtClean="0"/>
              <a:t> </a:t>
            </a:r>
            <a:r>
              <a:rPr lang="en-US" dirty="0" err="1"/>
              <a:t>Proyek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23" y="1412776"/>
            <a:ext cx="6740765" cy="544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6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283</TotalTime>
  <Words>619</Words>
  <Application>Microsoft Office PowerPoint</Application>
  <PresentationFormat>On-screen Show (4:3)</PresentationFormat>
  <Paragraphs>99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Module</vt:lpstr>
      <vt:lpstr>Manajemen Proyek dan SDLC</vt:lpstr>
      <vt:lpstr>Sub Pokok Bahasan</vt:lpstr>
      <vt:lpstr>SDLC : Planning Phase</vt:lpstr>
      <vt:lpstr>Planning phase</vt:lpstr>
      <vt:lpstr>PowerPoint Presentation</vt:lpstr>
      <vt:lpstr>Project Initiation : Defining The  Problem</vt:lpstr>
      <vt:lpstr>PowerPoint Presentation</vt:lpstr>
      <vt:lpstr>Project Initiation : Feasibility Analysis</vt:lpstr>
      <vt:lpstr>Inisiasi Proyek</vt:lpstr>
      <vt:lpstr> Inisiasi Proyek: Kelayakan Teknis</vt:lpstr>
      <vt:lpstr>Proyek Inisiasi : Kelayakan Ekonomi</vt:lpstr>
      <vt:lpstr>Pengukuran dengan Cash Flow Analysis</vt:lpstr>
      <vt:lpstr>Contoh ROI (return Of Investment)</vt:lpstr>
      <vt:lpstr>Break-Even Point (BEP)</vt:lpstr>
      <vt:lpstr>Net Present Value (NPV)</vt:lpstr>
      <vt:lpstr>Komponen Biaya</vt:lpstr>
      <vt:lpstr>Proyek Inisiasi : Kelayakan Organisasi</vt:lpstr>
      <vt:lpstr>Proyek Inisiasi : memilih metodologi (pendekatan SDLC)</vt:lpstr>
      <vt:lpstr>Waterfall : Sekuensial</vt:lpstr>
      <vt:lpstr>Waterfall : Paralel</vt:lpstr>
      <vt:lpstr>Warefall : Paralel (V Model)</vt:lpstr>
      <vt:lpstr>Rapid Application Development (RAD)</vt:lpstr>
      <vt:lpstr>RAD : Iteratif/ Spiral</vt:lpstr>
      <vt:lpstr>RAD : prototyping</vt:lpstr>
      <vt:lpstr>Agile Development</vt:lpstr>
      <vt:lpstr>Pilih metode terbaik</vt:lpstr>
      <vt:lpstr>Manajemen Proyek : Bagi-2 Pekerjaan</vt:lpstr>
      <vt:lpstr>PowerPoint Presentation</vt:lpstr>
      <vt:lpstr>Manajemen Proyek : Penjadwalan</vt:lpstr>
      <vt:lpstr>PowerPoint Presentation</vt:lpstr>
      <vt:lpstr>PowerPoint Presentation</vt:lpstr>
      <vt:lpstr>Manajemen Proyek : Staffing</vt:lpstr>
      <vt:lpstr>SDLC : Analisis</vt:lpstr>
      <vt:lpstr>PowerPoint Presentation</vt:lpstr>
      <vt:lpstr>Apakah Persyaratan ?</vt:lpstr>
      <vt:lpstr>PowerPoint Presentation</vt:lpstr>
      <vt:lpstr>Pertemuan Tim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Proyek dan SDLC</dc:title>
  <dc:creator>him</dc:creator>
  <cp:lastModifiedBy>him</cp:lastModifiedBy>
  <cp:revision>14</cp:revision>
  <dcterms:created xsi:type="dcterms:W3CDTF">2020-08-26T09:30:29Z</dcterms:created>
  <dcterms:modified xsi:type="dcterms:W3CDTF">2020-08-26T14:14:14Z</dcterms:modified>
</cp:coreProperties>
</file>