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6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06972-44C8-4532-99AF-5E1377A7CC16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3C792-C663-4451-B49D-8ADD5D32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3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3C792-C663-4451-B49D-8ADD5D32A6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2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D503-A3BF-43BD-A014-38C0516A86F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F7DC-7269-4EFD-AECF-14957D488B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D503-A3BF-43BD-A014-38C0516A86F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F7DC-7269-4EFD-AECF-14957D488B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D503-A3BF-43BD-A014-38C0516A86F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F7DC-7269-4EFD-AECF-14957D488B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D503-A3BF-43BD-A014-38C0516A86F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F7DC-7269-4EFD-AECF-14957D488B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D503-A3BF-43BD-A014-38C0516A86F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F7DC-7269-4EFD-AECF-14957D488B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D503-A3BF-43BD-A014-38C0516A86F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F7DC-7269-4EFD-AECF-14957D488B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D503-A3BF-43BD-A014-38C0516A86F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F7DC-7269-4EFD-AECF-14957D488B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D503-A3BF-43BD-A014-38C0516A86F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F7DC-7269-4EFD-AECF-14957D488B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D503-A3BF-43BD-A014-38C0516A86F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F7DC-7269-4EFD-AECF-14957D488B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D503-A3BF-43BD-A014-38C0516A86F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F7DC-7269-4EFD-AECF-14957D488B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D503-A3BF-43BD-A014-38C0516A86F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FDDF7DC-7269-4EFD-AECF-14957D488B1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060D503-A3BF-43BD-A014-38C0516A86F3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FDDF7DC-7269-4EFD-AECF-14957D488B1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14.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Etis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Inovasi</a:t>
            </a:r>
            <a:r>
              <a:rPr lang="en-US" dirty="0" smtClean="0"/>
              <a:t> TI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SISFO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0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Enam</a:t>
            </a:r>
            <a:r>
              <a:rPr lang="en-US" dirty="0"/>
              <a:t> </a:t>
            </a:r>
            <a:r>
              <a:rPr lang="en-US" dirty="0" err="1"/>
              <a:t>Tren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 smtClean="0"/>
              <a:t>Pengubah</a:t>
            </a:r>
            <a:r>
              <a:rPr lang="en-US" dirty="0" smtClean="0"/>
              <a:t> </a:t>
            </a:r>
            <a:r>
              <a:rPr lang="en-US" dirty="0" err="1"/>
              <a:t>Bisnis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trend </a:t>
            </a:r>
            <a:r>
              <a:rPr lang="en-US" dirty="0" err="1" smtClean="0"/>
              <a:t>teknologi</a:t>
            </a:r>
            <a:r>
              <a:rPr lang="en-US" dirty="0" smtClean="0"/>
              <a:t> 2013 </a:t>
            </a:r>
            <a:r>
              <a:rPr lang="en-US" dirty="0" err="1" smtClean="0"/>
              <a:t>dan</a:t>
            </a:r>
            <a:r>
              <a:rPr lang="en-US" dirty="0" smtClean="0"/>
              <a:t> 2014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7020785" cy="3280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961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Tren</a:t>
            </a:r>
            <a:r>
              <a:rPr lang="en-US" dirty="0"/>
              <a:t> 1. </a:t>
            </a:r>
            <a:r>
              <a:rPr lang="en-US" dirty="0" err="1"/>
              <a:t>Pengaburan</a:t>
            </a:r>
            <a:r>
              <a:rPr lang="en-US" dirty="0"/>
              <a:t> Digital-</a:t>
            </a:r>
            <a:r>
              <a:rPr lang="en-US" dirty="0" err="1"/>
              <a:t>Fisik</a:t>
            </a:r>
            <a:r>
              <a:rPr lang="en-US" dirty="0"/>
              <a:t>: </a:t>
            </a:r>
            <a:r>
              <a:rPr lang="en-US" dirty="0" err="1"/>
              <a:t>memperpanjang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kecerdasan</a:t>
            </a:r>
            <a:endParaRPr lang="en-US" dirty="0"/>
          </a:p>
          <a:p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/>
              <a:t>konvergen</a:t>
            </a:r>
            <a:r>
              <a:rPr lang="en-US" dirty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. </a:t>
            </a:r>
            <a:r>
              <a:rPr lang="en-US" dirty="0" err="1" smtClean="0"/>
              <a:t>adalah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Ledakan</a:t>
            </a:r>
            <a:r>
              <a:rPr lang="en-US" dirty="0" smtClean="0"/>
              <a:t> </a:t>
            </a:r>
            <a:r>
              <a:rPr lang="en-US" dirty="0" err="1"/>
              <a:t>perangkat</a:t>
            </a:r>
            <a:r>
              <a:rPr lang="en-US" dirty="0"/>
              <a:t> M2M (</a:t>
            </a:r>
            <a:r>
              <a:rPr lang="en-US" dirty="0" err="1" smtClean="0"/>
              <a:t>mesin-ke-mesin</a:t>
            </a:r>
            <a:r>
              <a:rPr lang="en-US" dirty="0" smtClean="0"/>
              <a:t>) yang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Bandwidth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endParaRPr lang="en-US" dirty="0"/>
          </a:p>
          <a:p>
            <a:pPr lvl="1"/>
            <a:r>
              <a:rPr lang="en-US" dirty="0" smtClean="0"/>
              <a:t>Robot </a:t>
            </a:r>
            <a:r>
              <a:rPr lang="en-US" dirty="0" err="1"/>
              <a:t>canggih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memperluas</a:t>
            </a:r>
            <a:r>
              <a:rPr lang="en-US" dirty="0"/>
              <a:t> </a:t>
            </a:r>
            <a:r>
              <a:rPr lang="en-US" dirty="0" err="1"/>
              <a:t>kolaborasi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-robot </a:t>
            </a:r>
            <a:r>
              <a:rPr lang="en-US" dirty="0" err="1" smtClean="0"/>
              <a:t>diindustri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manufaktur</a:t>
            </a:r>
            <a:endParaRPr lang="en-US" dirty="0"/>
          </a:p>
          <a:p>
            <a:pPr lvl="1"/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nyata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8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Tren</a:t>
            </a:r>
            <a:r>
              <a:rPr lang="en-US" dirty="0"/>
              <a:t> 2.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: </a:t>
            </a:r>
            <a:r>
              <a:rPr lang="en-US" dirty="0" err="1"/>
              <a:t>munculnya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dinding</a:t>
            </a:r>
            <a:endParaRPr lang="en-US" dirty="0"/>
          </a:p>
          <a:p>
            <a:pPr lvl="1"/>
            <a:r>
              <a:rPr lang="en-US" dirty="0" err="1" smtClean="0"/>
              <a:t>Dengan</a:t>
            </a:r>
            <a:r>
              <a:rPr lang="en-US" dirty="0" smtClean="0"/>
              <a:t> cloud</a:t>
            </a:r>
            <a:r>
              <a:rPr lang="en-US" dirty="0"/>
              <a:t>, </a:t>
            </a:r>
            <a:r>
              <a:rPr lang="en-US" dirty="0" err="1"/>
              <a:t>sosial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kolaborasi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,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/>
              <a:t>bakat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terletak</a:t>
            </a:r>
            <a:r>
              <a:rPr lang="en-US" dirty="0"/>
              <a:t>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Tren</a:t>
            </a:r>
            <a:r>
              <a:rPr lang="en-US" dirty="0" smtClean="0"/>
              <a:t> 3. </a:t>
            </a:r>
            <a:r>
              <a:rPr lang="en-US" dirty="0" err="1" smtClean="0"/>
              <a:t>rantai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data :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memutar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mengalir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mitra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1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Tren</a:t>
            </a:r>
            <a:r>
              <a:rPr lang="en-US" dirty="0" smtClean="0"/>
              <a:t> 4. </a:t>
            </a:r>
            <a:r>
              <a:rPr lang="en-US" dirty="0" err="1" smtClean="0"/>
              <a:t>pemanfaatan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: hardware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penentu</a:t>
            </a:r>
            <a:endParaRPr lang="en-US" dirty="0" smtClean="0"/>
          </a:p>
          <a:p>
            <a:pPr lvl="1"/>
            <a:r>
              <a:rPr lang="en-US" dirty="0" err="1" smtClean="0"/>
              <a:t>Tuntutan</a:t>
            </a:r>
            <a:r>
              <a:rPr lang="en-US" dirty="0" smtClean="0"/>
              <a:t> </a:t>
            </a:r>
            <a:r>
              <a:rPr lang="en-US" dirty="0" err="1" smtClean="0"/>
              <a:t>pemrosesan</a:t>
            </a:r>
            <a:r>
              <a:rPr lang="en-US" dirty="0" smtClean="0"/>
              <a:t> data yang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menjadikan</a:t>
            </a:r>
            <a:r>
              <a:rPr lang="en-US" dirty="0" smtClean="0"/>
              <a:t> HW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digital</a:t>
            </a:r>
          </a:p>
          <a:p>
            <a:r>
              <a:rPr lang="en-US" dirty="0" err="1" smtClean="0"/>
              <a:t>Tren</a:t>
            </a:r>
            <a:r>
              <a:rPr lang="en-US" dirty="0" smtClean="0"/>
              <a:t> 5.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: Ada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endParaRPr lang="en-US" dirty="0" smtClean="0"/>
          </a:p>
          <a:p>
            <a:pPr lvl="1"/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yang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demi </a:t>
            </a:r>
            <a:r>
              <a:rPr lang="en-US" dirty="0" err="1" smtClean="0"/>
              <a:t>pertumbuhan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memaksa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IT </a:t>
            </a:r>
            <a:r>
              <a:rPr lang="en-US" dirty="0" err="1" smtClean="0"/>
              <a:t>mengkoleksi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Tren</a:t>
            </a:r>
            <a:r>
              <a:rPr lang="en-US" dirty="0" smtClean="0"/>
              <a:t> 6.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ketahanan</a:t>
            </a:r>
            <a:r>
              <a:rPr lang="en-US" dirty="0" smtClean="0"/>
              <a:t> : </a:t>
            </a:r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mencegah</a:t>
            </a:r>
            <a:r>
              <a:rPr lang="en-US" dirty="0" smtClean="0"/>
              <a:t> </a:t>
            </a:r>
            <a:r>
              <a:rPr lang="en-US" dirty="0" err="1" smtClean="0"/>
              <a:t>kegagalan</a:t>
            </a:r>
            <a:endParaRPr lang="en-US" dirty="0" smtClean="0"/>
          </a:p>
          <a:p>
            <a:pPr lvl="1"/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digital. </a:t>
            </a:r>
            <a:r>
              <a:rPr lang="en-US" dirty="0" err="1" smtClean="0"/>
              <a:t>Kegagalan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kegagalan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.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pengfujian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ketangguhan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isolasi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redundansi</a:t>
            </a:r>
            <a:endParaRPr lang="en-US" dirty="0" smtClean="0"/>
          </a:p>
          <a:p>
            <a:r>
              <a:rPr lang="en-US" dirty="0" err="1" smtClean="0"/>
              <a:t>Gelombang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merusak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bab</a:t>
            </a:r>
            <a:r>
              <a:rPr lang="en-US" dirty="0" smtClean="0"/>
              <a:t> 14.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0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Paradoks Privasi, Privasi, dan Hak Sipil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78966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Privasi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,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, </a:t>
            </a:r>
            <a:r>
              <a:rPr lang="en-US" dirty="0" err="1"/>
              <a:t>kapan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/>
              <a:t>apa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Paradoks</a:t>
            </a:r>
            <a:r>
              <a:rPr lang="en-US" dirty="0" smtClean="0"/>
              <a:t> </a:t>
            </a:r>
            <a:r>
              <a:rPr lang="en-US" dirty="0" err="1"/>
              <a:t>privasi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fenomena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mengkhawatirkan</a:t>
            </a:r>
            <a:r>
              <a:rPr lang="en-US" dirty="0"/>
              <a:t> </a:t>
            </a:r>
            <a:r>
              <a:rPr lang="en-US" dirty="0" err="1"/>
              <a:t>privasi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 smtClean="0"/>
              <a:t>bertentangan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kekhawatiran</a:t>
            </a:r>
            <a:r>
              <a:rPr lang="en-US" dirty="0"/>
              <a:t> </a:t>
            </a:r>
            <a:r>
              <a:rPr lang="en-US" dirty="0" err="1" smtClean="0"/>
              <a:t>ini</a:t>
            </a:r>
            <a:endParaRPr lang="en-US" dirty="0"/>
          </a:p>
          <a:p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sipil</a:t>
            </a:r>
            <a:r>
              <a:rPr lang="en-US" dirty="0"/>
              <a:t> </a:t>
            </a:r>
            <a:r>
              <a:rPr lang="en-US" dirty="0" err="1"/>
              <a:t>dilindungi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sipil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 smtClean="0"/>
              <a:t>diganggu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/>
              <a:t>orang lain, orang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097" y="4509120"/>
            <a:ext cx="6351587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84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Skenario</a:t>
            </a:r>
            <a:r>
              <a:rPr lang="en-US" dirty="0" smtClean="0"/>
              <a:t> </a:t>
            </a:r>
            <a:r>
              <a:rPr lang="en-US" dirty="0" err="1" smtClean="0"/>
              <a:t>Diskriminasi</a:t>
            </a:r>
            <a:r>
              <a:rPr lang="en-US" dirty="0" smtClean="0"/>
              <a:t> </a:t>
            </a:r>
            <a:r>
              <a:rPr lang="en-US" dirty="0" err="1"/>
              <a:t>melalui</a:t>
            </a:r>
            <a:r>
              <a:rPr lang="en-US"/>
              <a:t> </a:t>
            </a:r>
            <a:r>
              <a:rPr lang="en-US" smtClean="0"/>
              <a:t>Media </a:t>
            </a:r>
            <a:r>
              <a:rPr lang="en-US" dirty="0" err="1"/>
              <a:t>Sosial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Perekrutan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Pemeriksaan</a:t>
            </a:r>
            <a:r>
              <a:rPr lang="en-US" dirty="0"/>
              <a:t>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orang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ditunjuk</a:t>
            </a:r>
            <a:r>
              <a:rPr lang="en-US" dirty="0" smtClean="0"/>
              <a:t> </a:t>
            </a:r>
            <a:r>
              <a:rPr lang="en-US" dirty="0" err="1" smtClean="0"/>
              <a:t>melakukannya</a:t>
            </a:r>
            <a:r>
              <a:rPr lang="en-US" dirty="0" smtClean="0"/>
              <a:t> </a:t>
            </a:r>
            <a:r>
              <a:rPr lang="en-US" dirty="0" err="1" smtClean="0"/>
              <a:t>perekrutan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pemeriksaan</a:t>
            </a:r>
            <a:r>
              <a:rPr lang="en-US" dirty="0"/>
              <a:t>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 smtClean="0"/>
              <a:t>umum</a:t>
            </a:r>
            <a:r>
              <a:rPr lang="en-US" dirty="0"/>
              <a:t>.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berteman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/>
              <a:t>pribadi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kata </a:t>
            </a:r>
            <a:r>
              <a:rPr lang="en-US" dirty="0" err="1"/>
              <a:t>sandi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media </a:t>
            </a:r>
            <a:r>
              <a:rPr lang="en-US" dirty="0" err="1"/>
              <a:t>sosial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641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Dilindungi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dilindungi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/>
              <a:t>sasaran</a:t>
            </a:r>
            <a:r>
              <a:rPr lang="en-US" dirty="0"/>
              <a:t> </a:t>
            </a:r>
            <a:r>
              <a:rPr lang="en-US" dirty="0" err="1"/>
              <a:t>diskriminasi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pelecehan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dilindungi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,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/>
              <a:t>kelamin</a:t>
            </a:r>
            <a:r>
              <a:rPr lang="en-US" dirty="0"/>
              <a:t>, agama,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genetik</a:t>
            </a:r>
            <a:r>
              <a:rPr lang="en-US" dirty="0"/>
              <a:t>, </a:t>
            </a:r>
            <a:r>
              <a:rPr lang="en-US" dirty="0" err="1"/>
              <a:t>ras</a:t>
            </a:r>
            <a:r>
              <a:rPr lang="en-US" dirty="0"/>
              <a:t>,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kehamilan</a:t>
            </a:r>
            <a:r>
              <a:rPr lang="en-US" dirty="0"/>
              <a:t>.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dilindungi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menyingkirkan</a:t>
            </a:r>
            <a:r>
              <a:rPr lang="en-US" dirty="0"/>
              <a:t> </a:t>
            </a:r>
            <a:r>
              <a:rPr lang="en-US" dirty="0" err="1"/>
              <a:t>kandidat</a:t>
            </a:r>
            <a:r>
              <a:rPr lang="en-US" dirty="0"/>
              <a:t>,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mengarah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diskriminasi</a:t>
            </a:r>
            <a:r>
              <a:rPr lang="en-US" dirty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349504"/>
          </a:xfrm>
        </p:spPr>
        <p:txBody>
          <a:bodyPr/>
          <a:lstStyle/>
          <a:p>
            <a:r>
              <a:rPr lang="en-US" dirty="0" err="1" smtClean="0"/>
              <a:t>Diskriminasi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prasangka</a:t>
            </a:r>
            <a:r>
              <a:rPr lang="en-US" dirty="0" smtClean="0"/>
              <a:t> yang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 smtClean="0"/>
              <a:t>dilindungi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/>
              <a:t>kualifikasi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140968"/>
            <a:ext cx="5047495" cy="31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51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Kasus</a:t>
            </a:r>
            <a:r>
              <a:rPr lang="en-US" dirty="0" smtClean="0"/>
              <a:t> yang </a:t>
            </a:r>
            <a:r>
              <a:rPr lang="en-US" dirty="0" err="1" smtClean="0"/>
              <a:t>mengarah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:</a:t>
            </a:r>
          </a:p>
          <a:p>
            <a:pPr marL="484632" indent="-457200">
              <a:buFont typeface="+mj-lt"/>
              <a:buAutoNum type="arabicPeriod"/>
            </a:pPr>
            <a:r>
              <a:rPr lang="en-US" dirty="0" err="1" smtClean="0"/>
              <a:t>Memprediksi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orang</a:t>
            </a:r>
          </a:p>
          <a:p>
            <a:pPr marL="484632" indent="-457200">
              <a:buFont typeface="+mj-lt"/>
              <a:buAutoNum type="arabicPeriod"/>
            </a:pPr>
            <a:r>
              <a:rPr lang="en-US" dirty="0" err="1" smtClean="0"/>
              <a:t>Aplikasi</a:t>
            </a:r>
            <a:r>
              <a:rPr lang="en-US" dirty="0" smtClean="0"/>
              <a:t> mobile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beresiko</a:t>
            </a:r>
            <a:endParaRPr lang="en-US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err="1" smtClean="0"/>
              <a:t>Penelusuran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endParaRPr lang="en-US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kontak</a:t>
            </a:r>
            <a:endParaRPr lang="en-US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uesr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pesawat</a:t>
            </a:r>
            <a:endParaRPr lang="en-US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err="1" smtClean="0"/>
              <a:t>Merekan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endParaRPr lang="en-US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err="1" smtClean="0"/>
              <a:t>Berbagi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iklan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5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474840" cy="438912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Google : </a:t>
            </a:r>
            <a:r>
              <a:rPr lang="en-US" dirty="0" err="1" smtClean="0"/>
              <a:t>pengintaian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Google’s street view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err="1" smtClean="0"/>
              <a:t>Denda</a:t>
            </a:r>
            <a:r>
              <a:rPr lang="en-US" dirty="0" smtClean="0"/>
              <a:t> FTC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pelanggaran</a:t>
            </a:r>
            <a:r>
              <a:rPr lang="en-US" dirty="0" smtClean="0"/>
              <a:t> </a:t>
            </a:r>
            <a:r>
              <a:rPr lang="en-US" dirty="0" err="1" smtClean="0"/>
              <a:t>privasi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model </a:t>
            </a:r>
            <a:r>
              <a:rPr lang="en-US" dirty="0" err="1" smtClean="0"/>
              <a:t>bisnis</a:t>
            </a:r>
            <a:r>
              <a:rPr lang="en-US" dirty="0" smtClean="0"/>
              <a:t> Facebook??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16832"/>
            <a:ext cx="3211295" cy="4562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68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Kecanduan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munculnya</a:t>
            </a:r>
            <a:r>
              <a:rPr lang="en-US" dirty="0" smtClean="0"/>
              <a:t> </a:t>
            </a:r>
            <a:r>
              <a:rPr lang="en-US" dirty="0" err="1" smtClean="0"/>
              <a:t>tren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/>
              <a:t>Fokus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Pelaku</a:t>
            </a:r>
            <a:r>
              <a:rPr lang="en-US" dirty="0" smtClean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 smtClean="0"/>
              <a:t>cenderung</a:t>
            </a:r>
            <a:r>
              <a:rPr lang="en-US" dirty="0" smtClean="0"/>
              <a:t> </a:t>
            </a:r>
            <a:r>
              <a:rPr lang="en-US" dirty="0" err="1"/>
              <a:t>menderita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data,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kelangkaan</a:t>
            </a:r>
            <a:r>
              <a:rPr lang="en-US" dirty="0"/>
              <a:t> </a:t>
            </a:r>
            <a:r>
              <a:rPr lang="en-US" dirty="0" smtClean="0"/>
              <a:t>data (cognitive overload).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tidak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fokus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tidak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produktif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/>
              <a:t>Pentingnya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endParaRPr lang="en-US" dirty="0" smtClean="0"/>
          </a:p>
          <a:p>
            <a:pPr lvl="1"/>
            <a:r>
              <a:rPr lang="en-US" i="1" dirty="0" err="1"/>
              <a:t>Ahli</a:t>
            </a:r>
            <a:r>
              <a:rPr lang="en-US" i="1" dirty="0"/>
              <a:t> </a:t>
            </a:r>
            <a:r>
              <a:rPr lang="en-US" i="1" dirty="0" err="1"/>
              <a:t>saraf</a:t>
            </a:r>
            <a:r>
              <a:rPr lang="en-US" i="1" dirty="0"/>
              <a:t> </a:t>
            </a:r>
            <a:r>
              <a:rPr lang="en-US" i="1" dirty="0" err="1"/>
              <a:t>pemenang</a:t>
            </a:r>
            <a:r>
              <a:rPr lang="en-US" i="1" dirty="0"/>
              <a:t> </a:t>
            </a:r>
            <a:r>
              <a:rPr lang="en-US" i="1" dirty="0" err="1"/>
              <a:t>Hadiah</a:t>
            </a:r>
            <a:r>
              <a:rPr lang="en-US" i="1" dirty="0"/>
              <a:t> Nobel Eric </a:t>
            </a:r>
            <a:r>
              <a:rPr lang="en-US" i="1" dirty="0" err="1"/>
              <a:t>Kandel</a:t>
            </a:r>
            <a:r>
              <a:rPr lang="en-US" i="1" dirty="0"/>
              <a:t> </a:t>
            </a:r>
            <a:r>
              <a:rPr lang="en-US" i="1" dirty="0" err="1"/>
              <a:t>menulis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</a:t>
            </a:r>
            <a:r>
              <a:rPr lang="en-US" i="1" dirty="0" err="1"/>
              <a:t>bukunya</a:t>
            </a:r>
            <a:r>
              <a:rPr lang="en-US" i="1" dirty="0"/>
              <a:t> In Search </a:t>
            </a:r>
            <a:r>
              <a:rPr lang="en-US" i="1" dirty="0" smtClean="0"/>
              <a:t>of Memory </a:t>
            </a:r>
            <a:r>
              <a:rPr lang="en-US" i="1" dirty="0" err="1"/>
              <a:t>bahwa</a:t>
            </a:r>
            <a:r>
              <a:rPr lang="en-US" i="1" dirty="0"/>
              <a:t> </a:t>
            </a:r>
            <a:r>
              <a:rPr lang="en-US" i="1" dirty="0" err="1"/>
              <a:t>hanya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berkonsentrasi</a:t>
            </a:r>
            <a:r>
              <a:rPr lang="en-US" i="1" dirty="0"/>
              <a:t> </a:t>
            </a:r>
            <a:r>
              <a:rPr lang="en-US" i="1" dirty="0" err="1"/>
              <a:t>secara</a:t>
            </a:r>
            <a:r>
              <a:rPr lang="en-US" i="1" dirty="0"/>
              <a:t> </a:t>
            </a:r>
            <a:r>
              <a:rPr lang="en-US" i="1" dirty="0" err="1"/>
              <a:t>intens</a:t>
            </a:r>
            <a:r>
              <a:rPr lang="en-US" i="1" dirty="0"/>
              <a:t> </a:t>
            </a:r>
            <a:r>
              <a:rPr lang="en-US" i="1" dirty="0" err="1"/>
              <a:t>seseorang</a:t>
            </a:r>
            <a:r>
              <a:rPr lang="en-US" i="1" dirty="0"/>
              <a:t> </a:t>
            </a:r>
            <a:r>
              <a:rPr lang="en-US" i="1" dirty="0" err="1"/>
              <a:t>dapat</a:t>
            </a:r>
            <a:r>
              <a:rPr lang="en-US" i="1" dirty="0"/>
              <a:t> </a:t>
            </a:r>
            <a:r>
              <a:rPr lang="en-US" i="1" dirty="0" err="1"/>
              <a:t>menghubungkan</a:t>
            </a:r>
            <a:r>
              <a:rPr lang="en-US" i="1" dirty="0"/>
              <a:t> ide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fakta</a:t>
            </a:r>
            <a:r>
              <a:rPr lang="en-US" i="1" dirty="0"/>
              <a:t> </a:t>
            </a:r>
            <a:r>
              <a:rPr lang="en-US" i="1" dirty="0" err="1"/>
              <a:t>baru</a:t>
            </a:r>
            <a:r>
              <a:rPr lang="en-US" i="1" dirty="0"/>
              <a:t> “... </a:t>
            </a:r>
            <a:r>
              <a:rPr lang="en-US" i="1" dirty="0" err="1"/>
              <a:t>secara</a:t>
            </a:r>
            <a:r>
              <a:rPr lang="en-US" i="1" dirty="0"/>
              <a:t> </a:t>
            </a:r>
            <a:r>
              <a:rPr lang="en-US" i="1" dirty="0" err="1"/>
              <a:t>bermakna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sistematis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pengetahuan</a:t>
            </a:r>
            <a:r>
              <a:rPr lang="en-US" i="1" dirty="0"/>
              <a:t> yang </a:t>
            </a:r>
            <a:r>
              <a:rPr lang="en-US" i="1" dirty="0" err="1"/>
              <a:t>sudah</a:t>
            </a:r>
            <a:r>
              <a:rPr lang="en-US" i="1" dirty="0"/>
              <a:t> </a:t>
            </a:r>
            <a:r>
              <a:rPr lang="en-US" i="1" dirty="0" err="1" smtClean="0"/>
              <a:t>ada</a:t>
            </a:r>
            <a:r>
              <a:rPr lang="en-US" i="1" dirty="0" smtClean="0"/>
              <a:t> </a:t>
            </a:r>
            <a:r>
              <a:rPr lang="en-US" i="1" dirty="0" err="1" smtClean="0"/>
              <a:t>dalam</a:t>
            </a:r>
            <a:r>
              <a:rPr lang="en-US" i="1" dirty="0" smtClean="0"/>
              <a:t> </a:t>
            </a:r>
            <a:r>
              <a:rPr lang="en-US" i="1" dirty="0" err="1"/>
              <a:t>memori</a:t>
            </a:r>
            <a:r>
              <a:rPr lang="en-US" i="1" dirty="0"/>
              <a:t> ”</a:t>
            </a:r>
            <a:r>
              <a:rPr lang="en-US" dirty="0"/>
              <a:t>(</a:t>
            </a:r>
            <a:r>
              <a:rPr lang="en-US" dirty="0" err="1"/>
              <a:t>Kandel</a:t>
            </a:r>
            <a:r>
              <a:rPr lang="en-US" dirty="0"/>
              <a:t>, 2006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–&gt; </a:t>
            </a:r>
            <a:r>
              <a:rPr lang="en-US" dirty="0" err="1" smtClean="0">
                <a:solidFill>
                  <a:srgbClr val="FF0000"/>
                </a:solidFill>
              </a:rPr>
              <a:t>menjadikan</a:t>
            </a:r>
            <a:r>
              <a:rPr lang="en-US" dirty="0" smtClean="0">
                <a:solidFill>
                  <a:srgbClr val="FF0000"/>
                </a:solidFill>
              </a:rPr>
              <a:t> anti </a:t>
            </a:r>
            <a:r>
              <a:rPr lang="en-US" dirty="0" err="1" smtClean="0">
                <a:solidFill>
                  <a:srgbClr val="FF0000"/>
                </a:solidFill>
              </a:rPr>
              <a:t>kecanduan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609</TotalTime>
  <Words>569</Words>
  <Application>Microsoft Office PowerPoint</Application>
  <PresentationFormat>On-screen Show (4:3)</PresentationFormat>
  <Paragraphs>54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14. Resiko Etis dan Tanggung jawab Inovasi TI</vt:lpstr>
      <vt:lpstr>Paradoks Privasi, Privasi, dan Hak Sipil</vt:lpstr>
      <vt:lpstr>Skenario Diskriminasi melalui Media Sosial</vt:lpstr>
      <vt:lpstr>Alat Sosial untuk Perekrutan dan Pemeriksaan Latar Belakang</vt:lpstr>
      <vt:lpstr> Kelas dan Informasi yang Dilindungi</vt:lpstr>
      <vt:lpstr>PowerPoint Presentation</vt:lpstr>
      <vt:lpstr>Perilaku Bertanggung Jawab</vt:lpstr>
      <vt:lpstr>PowerPoint Presentation</vt:lpstr>
      <vt:lpstr>Kecanduan Teknologi dan munculnya tren Manajemen Fokus</vt:lpstr>
      <vt:lpstr> Enam Tren Teknologi Pengubah Bisnis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 Resiko Etis dan Tanggung jawab Inovasi TI</dc:title>
  <dc:creator>him</dc:creator>
  <cp:lastModifiedBy>him</cp:lastModifiedBy>
  <cp:revision>20</cp:revision>
  <dcterms:created xsi:type="dcterms:W3CDTF">2020-09-02T10:26:48Z</dcterms:created>
  <dcterms:modified xsi:type="dcterms:W3CDTF">2020-09-03T10:01:34Z</dcterms:modified>
</cp:coreProperties>
</file>