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93C1F9-1556-4A36-8701-926BECB2E5A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3A6A4E-4298-4354-A1AE-BD14EE460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1F9-1556-4A36-8701-926BECB2E5A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6A4E-4298-4354-A1AE-BD14EE460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93C1F9-1556-4A36-8701-926BECB2E5A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E3A6A4E-4298-4354-A1AE-BD14EE460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1F9-1556-4A36-8701-926BECB2E5A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3A6A4E-4298-4354-A1AE-BD14EE4600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1F9-1556-4A36-8701-926BECB2E5A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E3A6A4E-4298-4354-A1AE-BD14EE4600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93C1F9-1556-4A36-8701-926BECB2E5A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E3A6A4E-4298-4354-A1AE-BD14EE4600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93C1F9-1556-4A36-8701-926BECB2E5A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E3A6A4E-4298-4354-A1AE-BD14EE4600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1F9-1556-4A36-8701-926BECB2E5A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3A6A4E-4298-4354-A1AE-BD14EE460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1F9-1556-4A36-8701-926BECB2E5A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3A6A4E-4298-4354-A1AE-BD14EE460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1F9-1556-4A36-8701-926BECB2E5A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3A6A4E-4298-4354-A1AE-BD14EE4600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93C1F9-1556-4A36-8701-926BECB2E5A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E3A6A4E-4298-4354-A1AE-BD14EE4600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93C1F9-1556-4A36-8701-926BECB2E5A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E3A6A4E-4298-4354-A1AE-BD14EE4600D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980728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Retail, e-Commerce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Perdagangan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Sisfo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64904"/>
            <a:ext cx="441901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4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Informasi</a:t>
            </a:r>
            <a:r>
              <a:rPr lang="en-US" dirty="0" smtClean="0"/>
              <a:t> :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saing</a:t>
            </a:r>
            <a:r>
              <a:rPr lang="en-US" dirty="0" smtClean="0"/>
              <a:t> di m-commerce</a:t>
            </a:r>
          </a:p>
          <a:p>
            <a:pPr lvl="1"/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endParaRPr lang="en-US" dirty="0" smtClean="0"/>
          </a:p>
          <a:p>
            <a:pPr lvl="1"/>
            <a:r>
              <a:rPr lang="en-US" dirty="0" smtClean="0"/>
              <a:t>QR Code</a:t>
            </a:r>
          </a:p>
          <a:p>
            <a:pPr lvl="1"/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visual (</a:t>
            </a:r>
            <a:r>
              <a:rPr lang="en-US" dirty="0" err="1" smtClean="0"/>
              <a:t>gambar</a:t>
            </a:r>
            <a:r>
              <a:rPr lang="en-US" dirty="0" smtClean="0"/>
              <a:t>)</a:t>
            </a:r>
          </a:p>
          <a:p>
            <a:pPr marL="365760" lvl="1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69461"/>
            <a:ext cx="4426161" cy="278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8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391400" cy="4495800"/>
          </a:xfrm>
        </p:spPr>
        <p:txBody>
          <a:bodyPr/>
          <a:lstStyle/>
          <a:p>
            <a:r>
              <a:rPr lang="en-US" dirty="0" err="1" smtClean="0"/>
              <a:t>Layanan</a:t>
            </a:r>
            <a:r>
              <a:rPr lang="en-US" dirty="0" smtClean="0"/>
              <a:t> mobile</a:t>
            </a:r>
          </a:p>
          <a:p>
            <a:pPr lvl="1"/>
            <a:r>
              <a:rPr lang="en-US" dirty="0" err="1" smtClean="0"/>
              <a:t>Hiburan</a:t>
            </a:r>
            <a:endParaRPr lang="en-US" dirty="0" smtClean="0"/>
          </a:p>
          <a:p>
            <a:pPr lvl="1"/>
            <a:r>
              <a:rPr lang="en-US" dirty="0" err="1" smtClean="0"/>
              <a:t>Pemesanan</a:t>
            </a:r>
            <a:r>
              <a:rPr lang="en-US" dirty="0" smtClean="0"/>
              <a:t> hotel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tiket</a:t>
            </a:r>
            <a:r>
              <a:rPr lang="en-US" dirty="0" smtClean="0"/>
              <a:t> </a:t>
            </a:r>
            <a:r>
              <a:rPr lang="en-US" dirty="0" err="1" smtClean="0"/>
              <a:t>perjalanan</a:t>
            </a:r>
            <a:endParaRPr lang="en-US" dirty="0" smtClean="0"/>
          </a:p>
          <a:p>
            <a:pPr lvl="1"/>
            <a:r>
              <a:rPr lang="en-US" dirty="0" err="1" smtClean="0"/>
              <a:t>Jejaring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endParaRPr lang="en-US" dirty="0" smtClean="0"/>
          </a:p>
          <a:p>
            <a:pPr lvl="1"/>
            <a:r>
              <a:rPr lang="en-US" dirty="0" err="1" smtClean="0"/>
              <a:t>Pemasaran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AR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00809"/>
            <a:ext cx="2827011" cy="137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564" y="3284984"/>
            <a:ext cx="2586105" cy="155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706" y="5085184"/>
            <a:ext cx="2019645" cy="130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0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mobile</a:t>
            </a:r>
          </a:p>
          <a:p>
            <a:r>
              <a:rPr lang="en-US" dirty="0" err="1" smtClean="0"/>
              <a:t>Tagihan</a:t>
            </a:r>
            <a:r>
              <a:rPr lang="en-US" dirty="0" smtClean="0"/>
              <a:t> </a:t>
            </a:r>
            <a:r>
              <a:rPr lang="en-US" dirty="0" err="1" smtClean="0"/>
              <a:t>telpon</a:t>
            </a:r>
            <a:r>
              <a:rPr lang="en-US" dirty="0" smtClean="0"/>
              <a:t> via </a:t>
            </a:r>
            <a:r>
              <a:rPr lang="en-US" dirty="0" err="1" smtClean="0"/>
              <a:t>sms</a:t>
            </a:r>
            <a:endParaRPr lang="en-US" dirty="0" smtClean="0"/>
          </a:p>
          <a:p>
            <a:r>
              <a:rPr lang="en-US" dirty="0" smtClean="0"/>
              <a:t>Near-Field Communication (NFC)</a:t>
            </a:r>
          </a:p>
          <a:p>
            <a:r>
              <a:rPr lang="en-US" dirty="0" smtClean="0"/>
              <a:t>Scan QR Code </a:t>
            </a:r>
            <a:r>
              <a:rPr lang="en-US" dirty="0" err="1" smtClean="0"/>
              <a:t>atau</a:t>
            </a:r>
            <a:r>
              <a:rPr lang="en-US" dirty="0" smtClean="0"/>
              <a:t> tag 2D retailer</a:t>
            </a:r>
          </a:p>
          <a:p>
            <a:r>
              <a:rPr lang="en-US" dirty="0" smtClean="0"/>
              <a:t>Credit card + web</a:t>
            </a:r>
          </a:p>
          <a:p>
            <a:r>
              <a:rPr lang="en-US" dirty="0" smtClean="0"/>
              <a:t>Transfer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SMS</a:t>
            </a:r>
          </a:p>
          <a:p>
            <a:r>
              <a:rPr lang="en-US" dirty="0" err="1" smtClean="0"/>
              <a:t>Pembacaan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telpon</a:t>
            </a:r>
            <a:endParaRPr lang="en-US" dirty="0" smtClean="0"/>
          </a:p>
          <a:p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tagihan</a:t>
            </a:r>
            <a:r>
              <a:rPr lang="en-US" dirty="0" smtClean="0"/>
              <a:t>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Bank mobile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endParaRPr lang="en-US" dirty="0" smtClean="0"/>
          </a:p>
          <a:p>
            <a:r>
              <a:rPr lang="en-US" dirty="0" err="1" smtClean="0"/>
              <a:t>Pemberitahuan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r>
              <a:rPr lang="en-US" dirty="0" smtClean="0"/>
              <a:t>, </a:t>
            </a:r>
            <a:r>
              <a:rPr lang="en-US" dirty="0" err="1" smtClean="0"/>
              <a:t>tagihan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en-US" dirty="0" smtClean="0"/>
          </a:p>
          <a:p>
            <a:r>
              <a:rPr lang="en-US" dirty="0" err="1" smtClean="0"/>
              <a:t>Saldo</a:t>
            </a:r>
            <a:r>
              <a:rPr lang="en-US" dirty="0" smtClean="0"/>
              <a:t>,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history</a:t>
            </a:r>
          </a:p>
          <a:p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 via mobile</a:t>
            </a:r>
          </a:p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ATM </a:t>
            </a:r>
            <a:r>
              <a:rPr lang="en-US" dirty="0" err="1" smtClean="0"/>
              <a:t>terdekat</a:t>
            </a:r>
            <a:endParaRPr lang="en-US" dirty="0" smtClean="0"/>
          </a:p>
          <a:p>
            <a:r>
              <a:rPr lang="en-US" dirty="0" err="1" smtClean="0"/>
              <a:t>Penagihan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moble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dipercaya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aplikasinya</a:t>
            </a:r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 err="1" smtClean="0"/>
              <a:t>uang</a:t>
            </a:r>
            <a:endParaRPr lang="en-US" dirty="0" smtClean="0"/>
          </a:p>
          <a:p>
            <a:r>
              <a:rPr lang="en-US" dirty="0" err="1" smtClean="0"/>
              <a:t>Verifikasi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 smtClean="0"/>
          </a:p>
          <a:p>
            <a:r>
              <a:rPr lang="en-US" dirty="0" err="1" smtClean="0"/>
              <a:t>dll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mobile banking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Cloning</a:t>
            </a:r>
          </a:p>
          <a:p>
            <a:r>
              <a:rPr lang="en-US" dirty="0" smtClean="0"/>
              <a:t>Phishing</a:t>
            </a:r>
          </a:p>
          <a:p>
            <a:r>
              <a:rPr lang="en-US" dirty="0" err="1" smtClean="0"/>
              <a:t>Smishing</a:t>
            </a:r>
            <a:endParaRPr lang="en-US" dirty="0" smtClean="0"/>
          </a:p>
          <a:p>
            <a:r>
              <a:rPr lang="en-US" dirty="0" err="1" smtClean="0"/>
              <a:t>Vishing</a:t>
            </a:r>
            <a:endParaRPr lang="en-US" dirty="0" smtClean="0"/>
          </a:p>
          <a:p>
            <a:r>
              <a:rPr lang="en-US" dirty="0" err="1" smtClean="0"/>
              <a:t>Kehilangan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kecurian</a:t>
            </a:r>
            <a:r>
              <a:rPr lang="en-US" dirty="0" smtClean="0"/>
              <a:t> </a:t>
            </a:r>
            <a:r>
              <a:rPr lang="en-US" dirty="0" err="1" smtClean="0"/>
              <a:t>telpon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2259" y="2967335"/>
            <a:ext cx="4679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854F0"/>
                </a:solidFill>
                <a:latin typeface="Bradley Hand ITC" pitchFamily="66" charset="0"/>
              </a:rPr>
              <a:t>Akhir</a:t>
            </a:r>
            <a:r>
              <a:rPr lang="en-US" sz="54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854F0"/>
                </a:solidFill>
                <a:latin typeface="Bradley Hand ITC" pitchFamily="66" charset="0"/>
              </a:rPr>
              <a:t> chapter 8</a:t>
            </a:r>
            <a:endParaRPr 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854F0"/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9432"/>
            <a:ext cx="7315200" cy="1154097"/>
          </a:xfrm>
        </p:spPr>
        <p:txBody>
          <a:bodyPr>
            <a:noAutofit/>
          </a:bodyPr>
          <a:lstStyle/>
          <a:p>
            <a:r>
              <a:rPr lang="da-DK" sz="2800" dirty="0"/>
              <a:t>MACY’S RACES MENJELANG DENGAN STRATEGI RITEL </a:t>
            </a:r>
            <a:r>
              <a:rPr lang="da-DK" sz="2800" dirty="0" smtClean="0"/>
              <a:t>SELULER-studi kasus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1" y="1412776"/>
            <a:ext cx="860901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84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Retail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endParaRPr lang="en-US" dirty="0" smtClean="0"/>
          </a:p>
          <a:p>
            <a:pPr lvl="1"/>
            <a:r>
              <a:rPr lang="en-US" dirty="0" err="1" smtClean="0"/>
              <a:t>Memberdayakan</a:t>
            </a:r>
            <a:r>
              <a:rPr lang="en-US" dirty="0" smtClean="0"/>
              <a:t> </a:t>
            </a:r>
            <a:r>
              <a:rPr lang="en-US" dirty="0" err="1" smtClean="0"/>
              <a:t>sensitifitas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endParaRPr lang="en-US" dirty="0" smtClean="0"/>
          </a:p>
          <a:p>
            <a:pPr lvl="1"/>
            <a:r>
              <a:rPr lang="en-US" dirty="0" err="1" smtClean="0"/>
              <a:t>Pencarian</a:t>
            </a:r>
            <a:r>
              <a:rPr lang="en-US" dirty="0" smtClean="0"/>
              <a:t> non-linear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endParaRPr lang="en-US" dirty="0" smtClean="0"/>
          </a:p>
          <a:p>
            <a:pPr lvl="1"/>
            <a:r>
              <a:rPr lang="en-US" dirty="0" err="1" smtClean="0"/>
              <a:t>Kanal</a:t>
            </a:r>
            <a:r>
              <a:rPr lang="en-US" dirty="0" smtClean="0"/>
              <a:t>/</a:t>
            </a:r>
            <a:r>
              <a:rPr lang="en-US" dirty="0" err="1" smtClean="0"/>
              <a:t>saluran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endParaRPr lang="en-US" dirty="0" smtClean="0"/>
          </a:p>
          <a:p>
            <a:pPr lvl="1"/>
            <a:r>
              <a:rPr lang="en-US" dirty="0" err="1" smtClean="0"/>
              <a:t>Generasi</a:t>
            </a:r>
            <a:r>
              <a:rPr lang="en-US" dirty="0" smtClean="0"/>
              <a:t> digital, </a:t>
            </a:r>
            <a:r>
              <a:rPr lang="en-US" dirty="0" err="1" smtClean="0"/>
              <a:t>konvensional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endParaRPr lang="en-US" dirty="0" smtClean="0"/>
          </a:p>
          <a:p>
            <a:pPr lvl="1"/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kenyamanan</a:t>
            </a:r>
            <a:endParaRPr lang="en-US" dirty="0" smtClean="0"/>
          </a:p>
          <a:p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kamal</a:t>
            </a:r>
            <a:r>
              <a:rPr lang="en-US" dirty="0" smtClean="0"/>
              <a:t> retail</a:t>
            </a:r>
          </a:p>
          <a:p>
            <a:pPr lvl="1"/>
            <a:r>
              <a:rPr lang="en-US" dirty="0" smtClean="0"/>
              <a:t>E-commerce</a:t>
            </a:r>
          </a:p>
          <a:p>
            <a:pPr lvl="1"/>
            <a:r>
              <a:rPr lang="en-US" dirty="0" smtClean="0"/>
              <a:t>Mobile 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50590"/>
            <a:ext cx="8159002" cy="492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4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endParaRPr lang="en-US" dirty="0" smtClean="0"/>
          </a:p>
          <a:p>
            <a:pPr lvl="1"/>
            <a:r>
              <a:rPr lang="en-US" dirty="0" smtClean="0"/>
              <a:t>B2C’ B2B</a:t>
            </a:r>
          </a:p>
          <a:p>
            <a:pPr lvl="1"/>
            <a:r>
              <a:rPr lang="en-US" dirty="0" smtClean="0"/>
              <a:t>E-procurement, e-sourcing</a:t>
            </a:r>
          </a:p>
          <a:p>
            <a:pPr lvl="1"/>
            <a:r>
              <a:rPr lang="en-US" dirty="0" smtClean="0"/>
              <a:t>Bursa </a:t>
            </a:r>
            <a:r>
              <a:rPr lang="en-US" dirty="0" err="1" smtClean="0"/>
              <a:t>publik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privat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endParaRPr lang="en-US" dirty="0" smtClean="0"/>
          </a:p>
          <a:p>
            <a:pPr lvl="1"/>
            <a:r>
              <a:rPr lang="en-US" dirty="0" smtClean="0"/>
              <a:t>E-wallet</a:t>
            </a:r>
          </a:p>
          <a:p>
            <a:pPr lvl="1"/>
            <a:r>
              <a:rPr lang="en-US" dirty="0" smtClean="0"/>
              <a:t>Online banking</a:t>
            </a:r>
          </a:p>
          <a:p>
            <a:pPr lvl="1"/>
            <a:r>
              <a:rPr lang="en-US" dirty="0" smtClean="0"/>
              <a:t>Bank </a:t>
            </a:r>
            <a:r>
              <a:rPr lang="en-US" dirty="0" err="1" smtClean="0"/>
              <a:t>internasional</a:t>
            </a:r>
            <a:r>
              <a:rPr lang="en-US" dirty="0" smtClean="0"/>
              <a:t> multi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/>
              <a:t> </a:t>
            </a:r>
            <a:r>
              <a:rPr lang="en-US" dirty="0" smtClean="0"/>
              <a:t>/ Electronic Fund Transfer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Retail online </a:t>
            </a:r>
            <a:r>
              <a:rPr lang="en-US" dirty="0" err="1" smtClean="0"/>
              <a:t>menyelesaikan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endParaRPr lang="en-US" dirty="0" smtClean="0"/>
          </a:p>
          <a:p>
            <a:pPr lvl="1"/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pPr lvl="1"/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pesanan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logistik</a:t>
            </a:r>
            <a:endParaRPr lang="en-US" dirty="0" smtClean="0"/>
          </a:p>
          <a:p>
            <a:pPr lvl="1"/>
            <a:r>
              <a:rPr lang="en-US" dirty="0" err="1" smtClean="0"/>
              <a:t>Ketidak</a:t>
            </a:r>
            <a:r>
              <a:rPr lang="en-US" dirty="0" smtClean="0"/>
              <a:t> </a:t>
            </a:r>
            <a:r>
              <a:rPr lang="en-US" dirty="0" err="1" smtClean="0"/>
              <a:t>tentuan</a:t>
            </a:r>
            <a:r>
              <a:rPr lang="en-US" dirty="0" smtClean="0"/>
              <a:t> </a:t>
            </a:r>
            <a:r>
              <a:rPr lang="en-US" dirty="0" err="1"/>
              <a:t>kelangsungan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pengecer</a:t>
            </a:r>
            <a:r>
              <a:rPr lang="en-US" dirty="0"/>
              <a:t> </a:t>
            </a:r>
            <a:r>
              <a:rPr lang="en-US" dirty="0" smtClean="0"/>
              <a:t>online</a:t>
            </a:r>
          </a:p>
          <a:p>
            <a:pPr lvl="1"/>
            <a:r>
              <a:rPr lang="en-US" dirty="0" err="1" smtClean="0"/>
              <a:t>Identifikasi</a:t>
            </a:r>
            <a:r>
              <a:rPr lang="en-US" dirty="0" smtClean="0"/>
              <a:t> model </a:t>
            </a:r>
            <a:r>
              <a:rPr lang="en-US" dirty="0" err="1" smtClean="0"/>
              <a:t>pendapatan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Bisnis</a:t>
            </a:r>
            <a:r>
              <a:rPr lang="en-US" dirty="0" smtClean="0"/>
              <a:t> online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/>
              <a:t>pemasaran</a:t>
            </a:r>
            <a:r>
              <a:rPr lang="en-US" dirty="0"/>
              <a:t> di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err="1"/>
              <a:t>Pantau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</a:t>
            </a: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.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 smtClean="0"/>
              <a:t>asumsi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/>
              <a:t>,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6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Perdagangan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M-commerce : </a:t>
            </a:r>
            <a:r>
              <a:rPr lang="en-US" dirty="0" err="1">
                <a:solidFill>
                  <a:srgbClr val="FF0000"/>
                </a:solidFill>
              </a:rPr>
              <a:t>Pembelian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atau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penjualan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barang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jasa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menggunakan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perangkat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genggam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nirkabel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seperti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ponsel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atau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komputer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tablet</a:t>
            </a:r>
          </a:p>
          <a:p>
            <a:pPr lvl="1"/>
            <a:r>
              <a:rPr lang="en-US" dirty="0" smtClean="0"/>
              <a:t>Mobile  retail</a:t>
            </a:r>
          </a:p>
          <a:p>
            <a:pPr lvl="2"/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/>
              <a:t>seluler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, </a:t>
            </a:r>
            <a:r>
              <a:rPr lang="en-US" dirty="0" err="1" smtClean="0"/>
              <a:t>peningkatan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 smtClean="0"/>
              <a:t>belanja</a:t>
            </a:r>
            <a:r>
              <a:rPr lang="en-US" dirty="0" smtClean="0"/>
              <a:t>.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 smtClean="0"/>
              <a:t>peggunaan</a:t>
            </a:r>
            <a:r>
              <a:rPr lang="en-US" dirty="0" smtClean="0"/>
              <a:t> </a:t>
            </a:r>
            <a:r>
              <a:rPr lang="en-US" dirty="0" err="1"/>
              <a:t>kupon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ponsel</a:t>
            </a:r>
            <a:r>
              <a:rPr lang="en-US" dirty="0" smtClean="0"/>
              <a:t> </a:t>
            </a:r>
            <a:r>
              <a:rPr lang="en-US" dirty="0" err="1"/>
              <a:t>saat</a:t>
            </a:r>
            <a:r>
              <a:rPr lang="en-US" dirty="0"/>
              <a:t> check-out di Hard Rock </a:t>
            </a:r>
            <a:r>
              <a:rPr lang="en-US" dirty="0" smtClean="0"/>
              <a:t>Café</a:t>
            </a:r>
          </a:p>
          <a:p>
            <a:pPr lvl="1"/>
            <a:r>
              <a:rPr lang="en-US" dirty="0" err="1" smtClean="0"/>
              <a:t>Pemasaran</a:t>
            </a:r>
            <a:r>
              <a:rPr lang="en-US" dirty="0" smtClean="0"/>
              <a:t> mobile</a:t>
            </a:r>
          </a:p>
          <a:p>
            <a:pPr lvl="2"/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 smtClean="0"/>
              <a:t>berkomunikasi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Wi-Fi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 smtClean="0"/>
              <a:t>nir-kabel</a:t>
            </a:r>
            <a:r>
              <a:rPr lang="en-US" dirty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Kirim</a:t>
            </a:r>
            <a:r>
              <a:rPr lang="en-US" dirty="0" smtClean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SMS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iklan</a:t>
            </a:r>
            <a:r>
              <a:rPr lang="en-US" dirty="0" smtClean="0"/>
              <a:t> 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/>
              <a:t>merek</a:t>
            </a:r>
            <a:r>
              <a:rPr lang="en-US" dirty="0"/>
              <a:t> di </a:t>
            </a:r>
            <a:r>
              <a:rPr lang="en-US" dirty="0" err="1"/>
              <a:t>aplikasi</a:t>
            </a:r>
            <a:r>
              <a:rPr lang="en-US" dirty="0"/>
              <a:t> game </a:t>
            </a:r>
            <a:r>
              <a:rPr lang="en-US" dirty="0" err="1"/>
              <a:t>seluler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Angry Birds. </a:t>
            </a:r>
          </a:p>
        </p:txBody>
      </p:sp>
    </p:spTree>
    <p:extLst>
      <p:ext uri="{BB962C8B-B14F-4D97-AF65-F5344CB8AC3E}">
        <p14:creationId xmlns:p14="http://schemas.microsoft.com/office/powerpoint/2010/main" val="20990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Hambatan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m-commerce</a:t>
            </a:r>
          </a:p>
          <a:p>
            <a:pPr lvl="1"/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primitif</a:t>
            </a:r>
            <a:r>
              <a:rPr lang="en-US" dirty="0"/>
              <a:t> (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smartphone modern </a:t>
            </a:r>
            <a:r>
              <a:rPr lang="en-US" dirty="0" err="1" smtClean="0"/>
              <a:t>dan</a:t>
            </a:r>
            <a:r>
              <a:rPr lang="en-US" dirty="0" smtClean="0"/>
              <a:t> tablet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Kekhawatiran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privasi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lang="en-US" dirty="0"/>
          </a:p>
          <a:p>
            <a:pPr lvl="1"/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lambat</a:t>
            </a:r>
            <a:endParaRPr lang="en-US" dirty="0"/>
          </a:p>
          <a:p>
            <a:pPr lvl="1"/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endParaRPr lang="en-US" dirty="0"/>
          </a:p>
          <a:p>
            <a:pPr lvl="1"/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/>
              <a:t>seluler</a:t>
            </a:r>
            <a:r>
              <a:rPr lang="en-US" dirty="0"/>
              <a:t> yang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nyaman</a:t>
            </a:r>
            <a:endParaRPr lang="en-US" dirty="0"/>
          </a:p>
          <a:p>
            <a:pPr lvl="1"/>
            <a:r>
              <a:rPr lang="en-US" dirty="0" err="1"/>
              <a:t>Kurangnya</a:t>
            </a:r>
            <a:r>
              <a:rPr lang="en-US" dirty="0"/>
              <a:t> </a:t>
            </a:r>
            <a:r>
              <a:rPr lang="en-US" dirty="0" err="1"/>
              <a:t>standardisasi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(</a:t>
            </a:r>
            <a:r>
              <a:rPr lang="en-US" dirty="0" err="1"/>
              <a:t>perangkat</a:t>
            </a:r>
            <a:r>
              <a:rPr lang="en-US" dirty="0"/>
              <a:t>, OS, browser, </a:t>
            </a:r>
            <a:r>
              <a:rPr lang="en-US" dirty="0" err="1"/>
              <a:t>dll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8759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325</TotalTime>
  <Words>426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Retail, e-Commerce dan Teknologi Perdagangan Mobile</vt:lpstr>
      <vt:lpstr>MACY’S RACES MENJELANG DENGAN STRATEGI RITEL SELULER-studi kasus</vt:lpstr>
      <vt:lpstr>Teknologi Retail</vt:lpstr>
      <vt:lpstr>PowerPoint Presentation</vt:lpstr>
      <vt:lpstr>E-Commerce</vt:lpstr>
      <vt:lpstr>PowerPoint Presentation</vt:lpstr>
      <vt:lpstr>PowerPoint Presentation</vt:lpstr>
      <vt:lpstr>Perdagangan mobile</vt:lpstr>
      <vt:lpstr>PowerPoint Presentation</vt:lpstr>
      <vt:lpstr>PowerPoint Presentation</vt:lpstr>
      <vt:lpstr>PowerPoint Presentation</vt:lpstr>
      <vt:lpstr>Transaksi dan layanan keuangan mobile</vt:lpstr>
      <vt:lpstr>PowerPoint Presentation</vt:lpstr>
      <vt:lpstr>Resiko keamanan mobile banking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Retail,e-Commerce dan Teknologi Perdagangan Mobile</dc:title>
  <dc:creator>him</dc:creator>
  <cp:lastModifiedBy>him</cp:lastModifiedBy>
  <cp:revision>24</cp:revision>
  <dcterms:created xsi:type="dcterms:W3CDTF">2020-09-13T09:22:44Z</dcterms:created>
  <dcterms:modified xsi:type="dcterms:W3CDTF">2020-09-21T11:52:44Z</dcterms:modified>
</cp:coreProperties>
</file>