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D5122-3BB0-420A-A99B-BF24393427BC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46B398-C332-4CF9-9D27-DC74FEA5BA1B}">
      <dgm:prSet phldrT="[Text]"/>
      <dgm:spPr/>
      <dgm:t>
        <a:bodyPr/>
        <a:lstStyle/>
        <a:p>
          <a:r>
            <a:rPr lang="en-US" dirty="0" err="1" smtClean="0"/>
            <a:t>Karyawan</a:t>
          </a:r>
          <a:endParaRPr lang="en-US" dirty="0"/>
        </a:p>
      </dgm:t>
    </dgm:pt>
    <dgm:pt modelId="{1C899A8E-F63A-4B72-92A2-E57FD5364E54}" type="parTrans" cxnId="{F6142F42-8AFD-4CF0-8D7B-361EFA3F2015}">
      <dgm:prSet/>
      <dgm:spPr/>
      <dgm:t>
        <a:bodyPr/>
        <a:lstStyle/>
        <a:p>
          <a:endParaRPr lang="en-US"/>
        </a:p>
      </dgm:t>
    </dgm:pt>
    <dgm:pt modelId="{61BDF238-00AB-4D6A-BA4A-FE984286BC06}" type="sibTrans" cxnId="{F6142F42-8AFD-4CF0-8D7B-361EFA3F2015}">
      <dgm:prSet/>
      <dgm:spPr/>
      <dgm:t>
        <a:bodyPr/>
        <a:lstStyle/>
        <a:p>
          <a:endParaRPr lang="en-US"/>
        </a:p>
      </dgm:t>
    </dgm:pt>
    <dgm:pt modelId="{5F68600A-74A1-40C7-915F-83C99A96CC0C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karyawan</a:t>
          </a:r>
          <a:r>
            <a:rPr lang="en-US" dirty="0" smtClean="0"/>
            <a:t> real time</a:t>
          </a:r>
          <a:endParaRPr lang="en-US" dirty="0"/>
        </a:p>
      </dgm:t>
    </dgm:pt>
    <dgm:pt modelId="{52890CA6-2682-49FA-8975-1F538467957B}" type="parTrans" cxnId="{7D784353-237C-4AAC-973F-496A2DB39859}">
      <dgm:prSet/>
      <dgm:spPr/>
      <dgm:t>
        <a:bodyPr/>
        <a:lstStyle/>
        <a:p>
          <a:endParaRPr lang="en-US"/>
        </a:p>
      </dgm:t>
    </dgm:pt>
    <dgm:pt modelId="{6A1EC732-5C5C-4B54-B387-E15860701703}" type="sibTrans" cxnId="{7D784353-237C-4AAC-973F-496A2DB39859}">
      <dgm:prSet/>
      <dgm:spPr/>
      <dgm:t>
        <a:bodyPr/>
        <a:lstStyle/>
        <a:p>
          <a:endParaRPr lang="en-US"/>
        </a:p>
      </dgm:t>
    </dgm:pt>
    <dgm:pt modelId="{26566E39-231F-45AA-9042-97DB06807356}">
      <dgm:prSet phldrT="[Text]"/>
      <dgm:spPr/>
      <dgm:t>
        <a:bodyPr/>
        <a:lstStyle/>
        <a:p>
          <a:r>
            <a:rPr lang="en-US" dirty="0" smtClean="0"/>
            <a:t>Dashboard yang </a:t>
          </a:r>
          <a:r>
            <a:rPr lang="en-US" dirty="0" err="1" smtClean="0"/>
            <a:t>fungsional</a:t>
          </a:r>
          <a:endParaRPr lang="en-US" dirty="0"/>
        </a:p>
      </dgm:t>
    </dgm:pt>
    <dgm:pt modelId="{971C173D-3142-482C-B88D-0200409846F5}" type="parTrans" cxnId="{6E302591-72C2-4D87-A910-B526F41F5D34}">
      <dgm:prSet/>
      <dgm:spPr/>
      <dgm:t>
        <a:bodyPr/>
        <a:lstStyle/>
        <a:p>
          <a:endParaRPr lang="en-US"/>
        </a:p>
      </dgm:t>
    </dgm:pt>
    <dgm:pt modelId="{B129CAE3-7256-4A06-87EC-E60072BB1A51}" type="sibTrans" cxnId="{6E302591-72C2-4D87-A910-B526F41F5D34}">
      <dgm:prSet/>
      <dgm:spPr/>
      <dgm:t>
        <a:bodyPr/>
        <a:lstStyle/>
        <a:p>
          <a:endParaRPr lang="en-US"/>
        </a:p>
      </dgm:t>
    </dgm:pt>
    <dgm:pt modelId="{1515F6AC-7D57-4C25-BBFC-5AA5EE97F0DF}">
      <dgm:prSet phldrT="[Text]"/>
      <dgm:spPr/>
      <dgm:t>
        <a:bodyPr/>
        <a:lstStyle/>
        <a:p>
          <a:r>
            <a:rPr lang="en-US" dirty="0" err="1" smtClean="0"/>
            <a:t>Konsumen</a:t>
          </a:r>
          <a:endParaRPr lang="en-US" dirty="0"/>
        </a:p>
      </dgm:t>
    </dgm:pt>
    <dgm:pt modelId="{6705FAC8-F544-41BE-B58F-E1519ACCC719}" type="parTrans" cxnId="{000996FD-A027-4CE1-947E-2417D62B3314}">
      <dgm:prSet/>
      <dgm:spPr/>
      <dgm:t>
        <a:bodyPr/>
        <a:lstStyle/>
        <a:p>
          <a:endParaRPr lang="en-US"/>
        </a:p>
      </dgm:t>
    </dgm:pt>
    <dgm:pt modelId="{F741E835-2FAB-481C-AC3B-D6D1DEA8DF2A}" type="sibTrans" cxnId="{000996FD-A027-4CE1-947E-2417D62B3314}">
      <dgm:prSet/>
      <dgm:spPr/>
      <dgm:t>
        <a:bodyPr/>
        <a:lstStyle/>
        <a:p>
          <a:endParaRPr lang="en-US"/>
        </a:p>
      </dgm:t>
    </dgm:pt>
    <dgm:pt modelId="{36880E83-81AC-4EF6-86C0-5F20E2EA2B33}">
      <dgm:prSet phldrT="[Text]"/>
      <dgm:spPr/>
      <dgm:t>
        <a:bodyPr/>
        <a:lstStyle/>
        <a:p>
          <a:r>
            <a:rPr lang="en-US" dirty="0" err="1" smtClean="0"/>
            <a:t>Akuisisi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mempertahankan</a:t>
          </a:r>
          <a:r>
            <a:rPr lang="en-US" dirty="0" smtClean="0"/>
            <a:t> </a:t>
          </a:r>
          <a:r>
            <a:rPr lang="en-US" dirty="0" err="1" smtClean="0"/>
            <a:t>pelanggan</a:t>
          </a:r>
          <a:endParaRPr lang="en-US" dirty="0"/>
        </a:p>
      </dgm:t>
    </dgm:pt>
    <dgm:pt modelId="{7D908023-1A8D-46B5-BF0C-061E60A71E4C}" type="parTrans" cxnId="{04A1B421-5AD3-4913-A89D-99ECE31D8C80}">
      <dgm:prSet/>
      <dgm:spPr/>
      <dgm:t>
        <a:bodyPr/>
        <a:lstStyle/>
        <a:p>
          <a:endParaRPr lang="en-US"/>
        </a:p>
      </dgm:t>
    </dgm:pt>
    <dgm:pt modelId="{316868B1-242E-475E-A5F2-CAB938E71E1B}" type="sibTrans" cxnId="{04A1B421-5AD3-4913-A89D-99ECE31D8C80}">
      <dgm:prSet/>
      <dgm:spPr/>
      <dgm:t>
        <a:bodyPr/>
        <a:lstStyle/>
        <a:p>
          <a:endParaRPr lang="en-US"/>
        </a:p>
      </dgm:t>
    </dgm:pt>
    <dgm:pt modelId="{01AD390C-649A-4DD8-AD7F-263E520F45B4}">
      <dgm:prSet phldrT="[Text]"/>
      <dgm:spPr/>
      <dgm:t>
        <a:bodyPr/>
        <a:lstStyle/>
        <a:p>
          <a:r>
            <a:rPr lang="en-US" dirty="0" err="1" smtClean="0"/>
            <a:t>Pengalaman</a:t>
          </a:r>
          <a:r>
            <a:rPr lang="en-US" dirty="0" smtClean="0"/>
            <a:t> </a:t>
          </a:r>
          <a:r>
            <a:rPr lang="en-US" dirty="0" err="1" smtClean="0"/>
            <a:t>pelanggan</a:t>
          </a:r>
          <a:endParaRPr lang="en-US" dirty="0"/>
        </a:p>
      </dgm:t>
    </dgm:pt>
    <dgm:pt modelId="{EE90AD14-842A-4055-875A-F0AF8327C970}" type="parTrans" cxnId="{85B6B94C-4FF7-4DAA-9C9A-506235B2D12A}">
      <dgm:prSet/>
      <dgm:spPr/>
      <dgm:t>
        <a:bodyPr/>
        <a:lstStyle/>
        <a:p>
          <a:endParaRPr lang="en-US"/>
        </a:p>
      </dgm:t>
    </dgm:pt>
    <dgm:pt modelId="{D5DEA52B-57E0-4E7D-842B-AD3672F5E444}" type="sibTrans" cxnId="{85B6B94C-4FF7-4DAA-9C9A-506235B2D12A}">
      <dgm:prSet/>
      <dgm:spPr/>
      <dgm:t>
        <a:bodyPr/>
        <a:lstStyle/>
        <a:p>
          <a:endParaRPr lang="en-US"/>
        </a:p>
      </dgm:t>
    </dgm:pt>
    <dgm:pt modelId="{7579705C-4F69-4FFE-B7DE-93DC7C50F898}">
      <dgm:prSet phldrT="[Text]"/>
      <dgm:spPr/>
      <dgm:t>
        <a:bodyPr/>
        <a:lstStyle/>
        <a:p>
          <a:r>
            <a:rPr lang="en-US" dirty="0" smtClean="0"/>
            <a:t>Partner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Regulasi</a:t>
          </a:r>
          <a:endParaRPr lang="en-US" dirty="0"/>
        </a:p>
      </dgm:t>
    </dgm:pt>
    <dgm:pt modelId="{29680F97-7593-4BE3-906B-932B36801A00}" type="parTrans" cxnId="{87103CA3-0766-4863-BC7A-A465230AA735}">
      <dgm:prSet/>
      <dgm:spPr/>
      <dgm:t>
        <a:bodyPr/>
        <a:lstStyle/>
        <a:p>
          <a:endParaRPr lang="en-US"/>
        </a:p>
      </dgm:t>
    </dgm:pt>
    <dgm:pt modelId="{1775637E-AAD9-484F-BF03-FE9E27ED52B7}" type="sibTrans" cxnId="{87103CA3-0766-4863-BC7A-A465230AA735}">
      <dgm:prSet/>
      <dgm:spPr/>
      <dgm:t>
        <a:bodyPr/>
        <a:lstStyle/>
        <a:p>
          <a:endParaRPr lang="en-US"/>
        </a:p>
      </dgm:t>
    </dgm:pt>
    <dgm:pt modelId="{8DF10FD2-9CA3-4905-9E88-EC87070C5097}">
      <dgm:prSet phldrT="[Text]"/>
      <dgm:spPr/>
      <dgm:t>
        <a:bodyPr/>
        <a:lstStyle/>
        <a:p>
          <a:r>
            <a:rPr lang="en-US" dirty="0" err="1" smtClean="0"/>
            <a:t>Hubungan</a:t>
          </a:r>
          <a:r>
            <a:rPr lang="en-US" dirty="0" smtClean="0"/>
            <a:t> </a:t>
          </a:r>
          <a:r>
            <a:rPr lang="en-US" dirty="0" err="1" smtClean="0"/>
            <a:t>pemasok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produsen</a:t>
          </a:r>
          <a:endParaRPr lang="en-US" dirty="0"/>
        </a:p>
      </dgm:t>
    </dgm:pt>
    <dgm:pt modelId="{037C43F8-7346-49BA-B4EE-D739DCC9D75E}" type="parTrans" cxnId="{EA116E2F-B1FC-459B-BA6E-2FEEDA8521B3}">
      <dgm:prSet/>
      <dgm:spPr/>
      <dgm:t>
        <a:bodyPr/>
        <a:lstStyle/>
        <a:p>
          <a:endParaRPr lang="en-US"/>
        </a:p>
      </dgm:t>
    </dgm:pt>
    <dgm:pt modelId="{0E318A0A-04EC-4B0F-A1C5-3DF8979D0F6F}" type="sibTrans" cxnId="{EA116E2F-B1FC-459B-BA6E-2FEEDA8521B3}">
      <dgm:prSet/>
      <dgm:spPr/>
      <dgm:t>
        <a:bodyPr/>
        <a:lstStyle/>
        <a:p>
          <a:endParaRPr lang="en-US"/>
        </a:p>
      </dgm:t>
    </dgm:pt>
    <dgm:pt modelId="{3AD79301-C598-4D20-8E3C-83D762D0CA99}">
      <dgm:prSet phldrT="[Text]"/>
      <dgm:spPr/>
      <dgm:t>
        <a:bodyPr/>
        <a:lstStyle/>
        <a:p>
          <a:r>
            <a:rPr lang="en-US" dirty="0" err="1" smtClean="0"/>
            <a:t>Keputusan</a:t>
          </a:r>
          <a:r>
            <a:rPr lang="en-US" dirty="0" smtClean="0"/>
            <a:t> </a:t>
          </a:r>
          <a:r>
            <a:rPr lang="en-US" dirty="0" err="1" smtClean="0"/>
            <a:t>pengadaan</a:t>
          </a:r>
          <a:endParaRPr lang="en-US" dirty="0"/>
        </a:p>
      </dgm:t>
    </dgm:pt>
    <dgm:pt modelId="{E00800CE-33F3-4827-B4F3-B70AB99890F1}" type="parTrans" cxnId="{AE9A8C83-EA1A-4232-BA9F-E4C8282E031D}">
      <dgm:prSet/>
      <dgm:spPr/>
      <dgm:t>
        <a:bodyPr/>
        <a:lstStyle/>
        <a:p>
          <a:endParaRPr lang="en-US"/>
        </a:p>
      </dgm:t>
    </dgm:pt>
    <dgm:pt modelId="{55CBCF11-ECCF-4AD9-83D3-5CB318857E30}" type="sibTrans" cxnId="{AE9A8C83-EA1A-4232-BA9F-E4C8282E031D}">
      <dgm:prSet/>
      <dgm:spPr/>
      <dgm:t>
        <a:bodyPr/>
        <a:lstStyle/>
        <a:p>
          <a:endParaRPr lang="en-US"/>
        </a:p>
      </dgm:t>
    </dgm:pt>
    <dgm:pt modelId="{43B9616F-EE7A-4B2D-BAC7-6BCC0309710C}">
      <dgm:prSet phldrT="[Text]"/>
      <dgm:spPr/>
      <dgm:t>
        <a:bodyPr/>
        <a:lstStyle/>
        <a:p>
          <a:r>
            <a:rPr lang="en-US" dirty="0" err="1" smtClean="0"/>
            <a:t>Kolaborasi</a:t>
          </a:r>
          <a:r>
            <a:rPr lang="en-US" dirty="0" smtClean="0"/>
            <a:t> real time</a:t>
          </a:r>
          <a:endParaRPr lang="en-US" dirty="0"/>
        </a:p>
      </dgm:t>
    </dgm:pt>
    <dgm:pt modelId="{A362F443-BD1D-4679-8AC6-EE1E3DD0A3B2}" type="parTrans" cxnId="{2D403580-0D79-4618-B539-12FBAA898D99}">
      <dgm:prSet/>
      <dgm:spPr/>
      <dgm:t>
        <a:bodyPr/>
        <a:lstStyle/>
        <a:p>
          <a:endParaRPr lang="en-US"/>
        </a:p>
      </dgm:t>
    </dgm:pt>
    <dgm:pt modelId="{2C0F77CB-28B7-4926-B607-725D9AD6B0A4}" type="sibTrans" cxnId="{2D403580-0D79-4618-B539-12FBAA898D99}">
      <dgm:prSet/>
      <dgm:spPr/>
      <dgm:t>
        <a:bodyPr/>
        <a:lstStyle/>
        <a:p>
          <a:endParaRPr lang="en-US"/>
        </a:p>
      </dgm:t>
    </dgm:pt>
    <dgm:pt modelId="{A4168158-BEF7-4939-9143-57549E37AD6B}">
      <dgm:prSet phldrT="[Text]"/>
      <dgm:spPr/>
      <dgm:t>
        <a:bodyPr/>
        <a:lstStyle/>
        <a:p>
          <a:r>
            <a:rPr lang="en-US" dirty="0" err="1" smtClean="0"/>
            <a:t>Komputasi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r>
            <a:rPr lang="en-US" dirty="0" smtClean="0"/>
            <a:t> </a:t>
          </a:r>
          <a:r>
            <a:rPr lang="en-US" dirty="0" err="1" smtClean="0"/>
            <a:t>perusahaan</a:t>
          </a:r>
          <a:endParaRPr lang="en-US" dirty="0"/>
        </a:p>
      </dgm:t>
    </dgm:pt>
    <dgm:pt modelId="{621C7C9D-DBFC-400E-9FA7-3AF96BA85C61}" type="parTrans" cxnId="{B4C42C94-5689-4788-9C0D-4697677FE738}">
      <dgm:prSet/>
      <dgm:spPr/>
      <dgm:t>
        <a:bodyPr/>
        <a:lstStyle/>
        <a:p>
          <a:endParaRPr lang="en-US"/>
        </a:p>
      </dgm:t>
    </dgm:pt>
    <dgm:pt modelId="{7E836F9A-060C-4D42-B933-19A18D58B3BD}" type="sibTrans" cxnId="{B4C42C94-5689-4788-9C0D-4697677FE738}">
      <dgm:prSet/>
      <dgm:spPr/>
      <dgm:t>
        <a:bodyPr/>
        <a:lstStyle/>
        <a:p>
          <a:endParaRPr lang="en-US"/>
        </a:p>
      </dgm:t>
    </dgm:pt>
    <dgm:pt modelId="{D9EF3967-1442-431A-8CD1-3759D4583B96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data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pelaporan</a:t>
          </a:r>
          <a:endParaRPr lang="en-US" dirty="0"/>
        </a:p>
      </dgm:t>
    </dgm:pt>
    <dgm:pt modelId="{1FBB48CE-FFBF-4C53-9D4A-E5CC22142210}" type="parTrans" cxnId="{843FEC78-6104-4F67-A51D-67EF64A18044}">
      <dgm:prSet/>
      <dgm:spPr/>
      <dgm:t>
        <a:bodyPr/>
        <a:lstStyle/>
        <a:p>
          <a:endParaRPr lang="en-US"/>
        </a:p>
      </dgm:t>
    </dgm:pt>
    <dgm:pt modelId="{69EC7D75-9FE8-4B27-A212-8469FA98327E}" type="sibTrans" cxnId="{843FEC78-6104-4F67-A51D-67EF64A18044}">
      <dgm:prSet/>
      <dgm:spPr/>
      <dgm:t>
        <a:bodyPr/>
        <a:lstStyle/>
        <a:p>
          <a:endParaRPr lang="en-US"/>
        </a:p>
      </dgm:t>
    </dgm:pt>
    <dgm:pt modelId="{94591FA4-AA1F-4BDF-9F70-BA4B82692D74}">
      <dgm:prSet phldrT="[Text]"/>
      <dgm:spPr/>
      <dgm:t>
        <a:bodyPr/>
        <a:lstStyle/>
        <a:p>
          <a:r>
            <a:rPr lang="en-US" dirty="0" err="1" smtClean="0"/>
            <a:t>Otomatisasi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standarisasi</a:t>
          </a:r>
          <a:r>
            <a:rPr lang="en-US" dirty="0" smtClean="0"/>
            <a:t> proses </a:t>
          </a:r>
          <a:r>
            <a:rPr lang="en-US" dirty="0" err="1" smtClean="0"/>
            <a:t>utama</a:t>
          </a:r>
          <a:endParaRPr lang="en-US" dirty="0"/>
        </a:p>
      </dgm:t>
    </dgm:pt>
    <dgm:pt modelId="{0614692E-A390-49A8-8DF3-82BDF5E50A46}" type="parTrans" cxnId="{90DF784B-2BD2-4CFA-86FB-5406A5035F57}">
      <dgm:prSet/>
      <dgm:spPr/>
      <dgm:t>
        <a:bodyPr/>
        <a:lstStyle/>
        <a:p>
          <a:endParaRPr lang="en-US"/>
        </a:p>
      </dgm:t>
    </dgm:pt>
    <dgm:pt modelId="{20BA38A0-8330-4828-8A02-A2F2CEC69D0F}" type="sibTrans" cxnId="{90DF784B-2BD2-4CFA-86FB-5406A5035F57}">
      <dgm:prSet/>
      <dgm:spPr/>
      <dgm:t>
        <a:bodyPr/>
        <a:lstStyle/>
        <a:p>
          <a:endParaRPr lang="en-US"/>
        </a:p>
      </dgm:t>
    </dgm:pt>
    <dgm:pt modelId="{9A1EAD86-79F5-4638-BAB6-B0CB146CF862}">
      <dgm:prSet phldrT="[Text]"/>
      <dgm:spPr/>
      <dgm:t>
        <a:bodyPr/>
        <a:lstStyle/>
        <a:p>
          <a:r>
            <a:rPr lang="en-US" dirty="0" err="1" smtClean="0"/>
            <a:t>Hubungan</a:t>
          </a:r>
          <a:r>
            <a:rPr lang="en-US" dirty="0" smtClean="0"/>
            <a:t> dg </a:t>
          </a:r>
          <a:r>
            <a:rPr lang="en-US" dirty="0" err="1" smtClean="0"/>
            <a:t>konsumen</a:t>
          </a:r>
          <a:endParaRPr lang="en-US" dirty="0"/>
        </a:p>
      </dgm:t>
    </dgm:pt>
    <dgm:pt modelId="{8EE28C0C-B72D-4645-A804-8985C8C80D08}" type="parTrans" cxnId="{90281560-EC45-4953-8A43-AA01F6E76535}">
      <dgm:prSet/>
      <dgm:spPr/>
      <dgm:t>
        <a:bodyPr/>
        <a:lstStyle/>
        <a:p>
          <a:endParaRPr lang="en-US"/>
        </a:p>
      </dgm:t>
    </dgm:pt>
    <dgm:pt modelId="{6E044415-C8BB-4A1D-9AE8-B8BBB756595F}" type="sibTrans" cxnId="{90281560-EC45-4953-8A43-AA01F6E76535}">
      <dgm:prSet/>
      <dgm:spPr/>
      <dgm:t>
        <a:bodyPr/>
        <a:lstStyle/>
        <a:p>
          <a:endParaRPr lang="en-US"/>
        </a:p>
      </dgm:t>
    </dgm:pt>
    <dgm:pt modelId="{A8859DA8-845C-44DD-AA55-CCEB55627BA3}">
      <dgm:prSet phldrT="[Text]"/>
      <dgm:spPr/>
      <dgm:t>
        <a:bodyPr/>
        <a:lstStyle/>
        <a:p>
          <a:r>
            <a:rPr lang="en-US" dirty="0" err="1" smtClean="0"/>
            <a:t>Jaringan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endParaRPr lang="en-US" dirty="0"/>
        </a:p>
      </dgm:t>
    </dgm:pt>
    <dgm:pt modelId="{D802350A-EE76-46C3-ABCE-A506E59E406B}" type="parTrans" cxnId="{39EEF197-1F0A-41B4-9AA5-9A2BEE68E8F7}">
      <dgm:prSet/>
      <dgm:spPr/>
      <dgm:t>
        <a:bodyPr/>
        <a:lstStyle/>
        <a:p>
          <a:endParaRPr lang="en-US"/>
        </a:p>
      </dgm:t>
    </dgm:pt>
    <dgm:pt modelId="{5BCA0652-B273-449C-8589-9A99673B1438}" type="sibTrans" cxnId="{39EEF197-1F0A-41B4-9AA5-9A2BEE68E8F7}">
      <dgm:prSet/>
      <dgm:spPr/>
      <dgm:t>
        <a:bodyPr/>
        <a:lstStyle/>
        <a:p>
          <a:endParaRPr lang="en-US"/>
        </a:p>
      </dgm:t>
    </dgm:pt>
    <dgm:pt modelId="{AA90338B-229C-41B2-A592-CDA09790FF61}">
      <dgm:prSet phldrT="[Text]"/>
      <dgm:spPr/>
      <dgm:t>
        <a:bodyPr/>
        <a:lstStyle/>
        <a:p>
          <a:r>
            <a:rPr lang="en-US" dirty="0" err="1" smtClean="0"/>
            <a:t>Pemasaran</a:t>
          </a:r>
          <a:r>
            <a:rPr lang="en-US" dirty="0" smtClean="0"/>
            <a:t> digital</a:t>
          </a:r>
          <a:endParaRPr lang="en-US" dirty="0"/>
        </a:p>
      </dgm:t>
    </dgm:pt>
    <dgm:pt modelId="{0FF2F9F8-31D7-4492-BF1A-175A6BF27150}" type="parTrans" cxnId="{8A13973B-C95F-4F2A-BBAA-010E47808732}">
      <dgm:prSet/>
      <dgm:spPr/>
      <dgm:t>
        <a:bodyPr/>
        <a:lstStyle/>
        <a:p>
          <a:endParaRPr lang="en-US"/>
        </a:p>
      </dgm:t>
    </dgm:pt>
    <dgm:pt modelId="{31EC9DC0-01C8-43BA-90BB-A2D919FC9123}" type="sibTrans" cxnId="{8A13973B-C95F-4F2A-BBAA-010E47808732}">
      <dgm:prSet/>
      <dgm:spPr/>
      <dgm:t>
        <a:bodyPr/>
        <a:lstStyle/>
        <a:p>
          <a:endParaRPr lang="en-US"/>
        </a:p>
      </dgm:t>
    </dgm:pt>
    <dgm:pt modelId="{7921FA29-77FD-45ED-862D-E23D85809D98}">
      <dgm:prSet phldrT="[Text]"/>
      <dgm:spPr/>
      <dgm:t>
        <a:bodyPr/>
        <a:lstStyle/>
        <a:p>
          <a:r>
            <a:rPr lang="en-US" dirty="0" err="1" smtClean="0"/>
            <a:t>Perdagangan</a:t>
          </a:r>
          <a:r>
            <a:rPr lang="en-US" dirty="0" smtClean="0"/>
            <a:t> B2C</a:t>
          </a:r>
          <a:endParaRPr lang="en-US" dirty="0"/>
        </a:p>
      </dgm:t>
    </dgm:pt>
    <dgm:pt modelId="{EF939263-D3AD-49AC-8721-F06FCC4D3EE5}" type="parTrans" cxnId="{46598B90-4E5A-4B81-BF4C-AD601798872B}">
      <dgm:prSet/>
      <dgm:spPr/>
      <dgm:t>
        <a:bodyPr/>
        <a:lstStyle/>
        <a:p>
          <a:endParaRPr lang="en-US"/>
        </a:p>
      </dgm:t>
    </dgm:pt>
    <dgm:pt modelId="{2A787CD8-85E3-412D-9BA7-91735E02BFB8}" type="sibTrans" cxnId="{46598B90-4E5A-4B81-BF4C-AD601798872B}">
      <dgm:prSet/>
      <dgm:spPr/>
      <dgm:t>
        <a:bodyPr/>
        <a:lstStyle/>
        <a:p>
          <a:endParaRPr lang="en-US"/>
        </a:p>
      </dgm:t>
    </dgm:pt>
    <dgm:pt modelId="{8257C41D-7748-4D24-9C1E-33E63B8A457C}">
      <dgm:prSet phldrT="[Text]"/>
      <dgm:spPr/>
      <dgm:t>
        <a:bodyPr/>
        <a:lstStyle/>
        <a:p>
          <a:r>
            <a:rPr lang="en-US" dirty="0" err="1" smtClean="0"/>
            <a:t>Perdagangan</a:t>
          </a:r>
          <a:r>
            <a:rPr lang="en-US" dirty="0" smtClean="0"/>
            <a:t> B2B</a:t>
          </a:r>
          <a:endParaRPr lang="en-US" dirty="0"/>
        </a:p>
      </dgm:t>
    </dgm:pt>
    <dgm:pt modelId="{A82B8589-8974-4248-865B-67B108E5DD88}" type="parTrans" cxnId="{2D58A99C-633E-406E-A725-BE49B3A85D5D}">
      <dgm:prSet/>
      <dgm:spPr/>
      <dgm:t>
        <a:bodyPr/>
        <a:lstStyle/>
        <a:p>
          <a:endParaRPr lang="en-US"/>
        </a:p>
      </dgm:t>
    </dgm:pt>
    <dgm:pt modelId="{5C04C445-EA9B-43D5-AC94-75C2EE8481E0}" type="sibTrans" cxnId="{2D58A99C-633E-406E-A725-BE49B3A85D5D}">
      <dgm:prSet/>
      <dgm:spPr/>
      <dgm:t>
        <a:bodyPr/>
        <a:lstStyle/>
        <a:p>
          <a:endParaRPr lang="en-US"/>
        </a:p>
      </dgm:t>
    </dgm:pt>
    <dgm:pt modelId="{72868C38-49F2-41EF-9B54-BA8DC00790F8}">
      <dgm:prSet phldrT="[Text]"/>
      <dgm:spPr/>
      <dgm:t>
        <a:bodyPr/>
        <a:lstStyle/>
        <a:p>
          <a:r>
            <a:rPr lang="en-US" dirty="0" err="1" smtClean="0"/>
            <a:t>Pelaporan</a:t>
          </a:r>
          <a:r>
            <a:rPr lang="en-US" dirty="0" smtClean="0"/>
            <a:t> </a:t>
          </a:r>
          <a:r>
            <a:rPr lang="en-US" dirty="0" err="1" smtClean="0"/>
            <a:t>aturan</a:t>
          </a:r>
          <a:endParaRPr lang="en-US" dirty="0"/>
        </a:p>
      </dgm:t>
    </dgm:pt>
    <dgm:pt modelId="{F3CB9A3F-865B-4469-950A-2EF2BD8679A9}" type="parTrans" cxnId="{058E14F9-F4EF-423C-98F0-06CC4F2C69A3}">
      <dgm:prSet/>
      <dgm:spPr/>
      <dgm:t>
        <a:bodyPr/>
        <a:lstStyle/>
        <a:p>
          <a:endParaRPr lang="en-US"/>
        </a:p>
      </dgm:t>
    </dgm:pt>
    <dgm:pt modelId="{083BA592-9735-478D-9BC5-0F49D228F527}" type="sibTrans" cxnId="{058E14F9-F4EF-423C-98F0-06CC4F2C69A3}">
      <dgm:prSet/>
      <dgm:spPr/>
      <dgm:t>
        <a:bodyPr/>
        <a:lstStyle/>
        <a:p>
          <a:endParaRPr lang="en-US"/>
        </a:p>
      </dgm:t>
    </dgm:pt>
    <dgm:pt modelId="{673AE099-6275-4739-B20E-3B0A2575B945}">
      <dgm:prSet phldrT="[Text]"/>
      <dgm:spPr/>
      <dgm:t>
        <a:bodyPr/>
        <a:lstStyle/>
        <a:p>
          <a:r>
            <a:rPr lang="en-US" dirty="0" err="1" smtClean="0"/>
            <a:t>Pelaporan</a:t>
          </a:r>
          <a:r>
            <a:rPr lang="en-US" dirty="0" smtClean="0"/>
            <a:t> </a:t>
          </a:r>
          <a:r>
            <a:rPr lang="en-US" dirty="0" err="1" smtClean="0"/>
            <a:t>kepatuhan</a:t>
          </a:r>
          <a:endParaRPr lang="en-US" dirty="0"/>
        </a:p>
      </dgm:t>
    </dgm:pt>
    <dgm:pt modelId="{02ECE324-8E18-4AE1-B88C-4F54D17099C7}" type="parTrans" cxnId="{A9B49D5B-AFAA-4AA4-92FC-67F9D5D23654}">
      <dgm:prSet/>
      <dgm:spPr/>
      <dgm:t>
        <a:bodyPr/>
        <a:lstStyle/>
        <a:p>
          <a:endParaRPr lang="en-US"/>
        </a:p>
      </dgm:t>
    </dgm:pt>
    <dgm:pt modelId="{76A7786F-C2DE-470E-A176-67ABD3E7F3C1}" type="sibTrans" cxnId="{A9B49D5B-AFAA-4AA4-92FC-67F9D5D23654}">
      <dgm:prSet/>
      <dgm:spPr/>
      <dgm:t>
        <a:bodyPr/>
        <a:lstStyle/>
        <a:p>
          <a:endParaRPr lang="en-US"/>
        </a:p>
      </dgm:t>
    </dgm:pt>
    <dgm:pt modelId="{457E799B-83E4-4DD9-B952-9AE928B97C5C}" type="pres">
      <dgm:prSet presAssocID="{29ED5122-3BB0-420A-A99B-BF24393427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DF9DF4-B6F5-44BF-BA5D-15A6D7AA5522}" type="pres">
      <dgm:prSet presAssocID="{0D46B398-C332-4CF9-9D27-DC74FEA5BA1B}" presName="composite" presStyleCnt="0"/>
      <dgm:spPr/>
    </dgm:pt>
    <dgm:pt modelId="{705C7082-E2A9-4276-BC1D-18A1933A3D47}" type="pres">
      <dgm:prSet presAssocID="{0D46B398-C332-4CF9-9D27-DC74FEA5BA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88EE-A213-49C5-B758-C8A2EC0E218C}" type="pres">
      <dgm:prSet presAssocID="{0D46B398-C332-4CF9-9D27-DC74FEA5BA1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DA948-A104-4AEF-A997-3FCCB03865E5}" type="pres">
      <dgm:prSet presAssocID="{61BDF238-00AB-4D6A-BA4A-FE984286BC06}" presName="space" presStyleCnt="0"/>
      <dgm:spPr/>
    </dgm:pt>
    <dgm:pt modelId="{944B0EB6-C7DC-4BEE-9CB7-E5BC15F18694}" type="pres">
      <dgm:prSet presAssocID="{1515F6AC-7D57-4C25-BBFC-5AA5EE97F0DF}" presName="composite" presStyleCnt="0"/>
      <dgm:spPr/>
    </dgm:pt>
    <dgm:pt modelId="{B474EE9D-55F0-4DAE-B3E1-912690B1B69B}" type="pres">
      <dgm:prSet presAssocID="{1515F6AC-7D57-4C25-BBFC-5AA5EE97F0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450CE-2437-477A-9C23-3F0BE1BCE7CB}" type="pres">
      <dgm:prSet presAssocID="{1515F6AC-7D57-4C25-BBFC-5AA5EE97F0D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CCE0F-CD87-43FB-98E1-FB2B1AA821C6}" type="pres">
      <dgm:prSet presAssocID="{F741E835-2FAB-481C-AC3B-D6D1DEA8DF2A}" presName="space" presStyleCnt="0"/>
      <dgm:spPr/>
    </dgm:pt>
    <dgm:pt modelId="{3D617DB4-9CC4-4473-AB76-151D1415EB8B}" type="pres">
      <dgm:prSet presAssocID="{7579705C-4F69-4FFE-B7DE-93DC7C50F898}" presName="composite" presStyleCnt="0"/>
      <dgm:spPr/>
    </dgm:pt>
    <dgm:pt modelId="{AF248097-CDC2-4CBA-A46E-EA0DD6EE742E}" type="pres">
      <dgm:prSet presAssocID="{7579705C-4F69-4FFE-B7DE-93DC7C50F8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9AAE1-A5A8-43E3-A6D4-0CB63C02AA3B}" type="pres">
      <dgm:prSet presAssocID="{7579705C-4F69-4FFE-B7DE-93DC7C50F89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D1333-12FE-484A-9D97-64E22451F59E}" type="presOf" srcId="{A4168158-BEF7-4939-9143-57549E37AD6B}" destId="{FEB288EE-A213-49C5-B758-C8A2EC0E218C}" srcOrd="0" destOrd="3" presId="urn:microsoft.com/office/officeart/2005/8/layout/hList1"/>
    <dgm:cxn modelId="{5F8861AF-308E-4D7A-B1DF-C93DB2CC2E8C}" type="presOf" srcId="{0D46B398-C332-4CF9-9D27-DC74FEA5BA1B}" destId="{705C7082-E2A9-4276-BC1D-18A1933A3D47}" srcOrd="0" destOrd="0" presId="urn:microsoft.com/office/officeart/2005/8/layout/hList1"/>
    <dgm:cxn modelId="{B4C42C94-5689-4788-9C0D-4697677FE738}" srcId="{0D46B398-C332-4CF9-9D27-DC74FEA5BA1B}" destId="{A4168158-BEF7-4939-9143-57549E37AD6B}" srcOrd="3" destOrd="0" parTransId="{621C7C9D-DBFC-400E-9FA7-3AF96BA85C61}" sibTransId="{7E836F9A-060C-4D42-B933-19A18D58B3BD}"/>
    <dgm:cxn modelId="{AE9A8C83-EA1A-4232-BA9F-E4C8282E031D}" srcId="{7579705C-4F69-4FFE-B7DE-93DC7C50F898}" destId="{3AD79301-C598-4D20-8E3C-83D762D0CA99}" srcOrd="1" destOrd="0" parTransId="{E00800CE-33F3-4827-B4F3-B70AB99890F1}" sibTransId="{55CBCF11-ECCF-4AD9-83D3-5CB318857E30}"/>
    <dgm:cxn modelId="{4DBA6898-2906-4566-AAE7-DC031B57BEC0}" type="presOf" srcId="{01AD390C-649A-4DD8-AD7F-263E520F45B4}" destId="{113450CE-2437-477A-9C23-3F0BE1BCE7CB}" srcOrd="0" destOrd="1" presId="urn:microsoft.com/office/officeart/2005/8/layout/hList1"/>
    <dgm:cxn modelId="{EA116E2F-B1FC-459B-BA6E-2FEEDA8521B3}" srcId="{7579705C-4F69-4FFE-B7DE-93DC7C50F898}" destId="{8DF10FD2-9CA3-4905-9E88-EC87070C5097}" srcOrd="0" destOrd="0" parTransId="{037C43F8-7346-49BA-B4EE-D739DCC9D75E}" sibTransId="{0E318A0A-04EC-4B0F-A1C5-3DF8979D0F6F}"/>
    <dgm:cxn modelId="{A89E114C-7419-4B69-9B67-5BF187BAA32F}" type="presOf" srcId="{36880E83-81AC-4EF6-86C0-5F20E2EA2B33}" destId="{113450CE-2437-477A-9C23-3F0BE1BCE7CB}" srcOrd="0" destOrd="0" presId="urn:microsoft.com/office/officeart/2005/8/layout/hList1"/>
    <dgm:cxn modelId="{90DF784B-2BD2-4CFA-86FB-5406A5035F57}" srcId="{0D46B398-C332-4CF9-9D27-DC74FEA5BA1B}" destId="{94591FA4-AA1F-4BDF-9F70-BA4B82692D74}" srcOrd="5" destOrd="0" parTransId="{0614692E-A390-49A8-8DF3-82BDF5E50A46}" sibTransId="{20BA38A0-8330-4828-8A02-A2F2CEC69D0F}"/>
    <dgm:cxn modelId="{39EEF197-1F0A-41B4-9AA5-9A2BEE68E8F7}" srcId="{1515F6AC-7D57-4C25-BBFC-5AA5EE97F0DF}" destId="{A8859DA8-845C-44DD-AA55-CCEB55627BA3}" srcOrd="3" destOrd="0" parTransId="{D802350A-EE76-46C3-ABCE-A506E59E406B}" sibTransId="{5BCA0652-B273-449C-8589-9A99673B1438}"/>
    <dgm:cxn modelId="{311BEBF8-F16F-4C6A-9F3C-E53164F582A2}" type="presOf" srcId="{72868C38-49F2-41EF-9B54-BA8DC00790F8}" destId="{1019AAE1-A5A8-43E3-A6D4-0CB63C02AA3B}" srcOrd="0" destOrd="3" presId="urn:microsoft.com/office/officeart/2005/8/layout/hList1"/>
    <dgm:cxn modelId="{7D784353-237C-4AAC-973F-496A2DB39859}" srcId="{0D46B398-C332-4CF9-9D27-DC74FEA5BA1B}" destId="{5F68600A-74A1-40C7-915F-83C99A96CC0C}" srcOrd="0" destOrd="0" parTransId="{52890CA6-2682-49FA-8975-1F538467957B}" sibTransId="{6A1EC732-5C5C-4B54-B387-E15860701703}"/>
    <dgm:cxn modelId="{877E3767-C5C8-4F8C-B229-916E76BC19F9}" type="presOf" srcId="{9A1EAD86-79F5-4638-BAB6-B0CB146CF862}" destId="{113450CE-2437-477A-9C23-3F0BE1BCE7CB}" srcOrd="0" destOrd="2" presId="urn:microsoft.com/office/officeart/2005/8/layout/hList1"/>
    <dgm:cxn modelId="{000996FD-A027-4CE1-947E-2417D62B3314}" srcId="{29ED5122-3BB0-420A-A99B-BF24393427BC}" destId="{1515F6AC-7D57-4C25-BBFC-5AA5EE97F0DF}" srcOrd="1" destOrd="0" parTransId="{6705FAC8-F544-41BE-B58F-E1519ACCC719}" sibTransId="{F741E835-2FAB-481C-AC3B-D6D1DEA8DF2A}"/>
    <dgm:cxn modelId="{6397F779-D588-4C05-AA5F-CB5878C1C19C}" type="presOf" srcId="{7579705C-4F69-4FFE-B7DE-93DC7C50F898}" destId="{AF248097-CDC2-4CBA-A46E-EA0DD6EE742E}" srcOrd="0" destOrd="0" presId="urn:microsoft.com/office/officeart/2005/8/layout/hList1"/>
    <dgm:cxn modelId="{8A13973B-C95F-4F2A-BBAA-010E47808732}" srcId="{1515F6AC-7D57-4C25-BBFC-5AA5EE97F0DF}" destId="{AA90338B-229C-41B2-A592-CDA09790FF61}" srcOrd="4" destOrd="0" parTransId="{0FF2F9F8-31D7-4492-BF1A-175A6BF27150}" sibTransId="{31EC9DC0-01C8-43BA-90BB-A2D919FC9123}"/>
    <dgm:cxn modelId="{466D6B55-C4B8-462F-A6E3-83F2EDFEAC9F}" type="presOf" srcId="{A8859DA8-845C-44DD-AA55-CCEB55627BA3}" destId="{113450CE-2437-477A-9C23-3F0BE1BCE7CB}" srcOrd="0" destOrd="3" presId="urn:microsoft.com/office/officeart/2005/8/layout/hList1"/>
    <dgm:cxn modelId="{A9B49D5B-AFAA-4AA4-92FC-67F9D5D23654}" srcId="{7579705C-4F69-4FFE-B7DE-93DC7C50F898}" destId="{673AE099-6275-4739-B20E-3B0A2575B945}" srcOrd="4" destOrd="0" parTransId="{02ECE324-8E18-4AE1-B88C-4F54D17099C7}" sibTransId="{76A7786F-C2DE-470E-A176-67ABD3E7F3C1}"/>
    <dgm:cxn modelId="{80374074-D0E0-4A6C-B7E3-961A64A68C2F}" type="presOf" srcId="{43B9616F-EE7A-4B2D-BAC7-6BCC0309710C}" destId="{FEB288EE-A213-49C5-B758-C8A2EC0E218C}" srcOrd="0" destOrd="2" presId="urn:microsoft.com/office/officeart/2005/8/layout/hList1"/>
    <dgm:cxn modelId="{90281560-EC45-4953-8A43-AA01F6E76535}" srcId="{1515F6AC-7D57-4C25-BBFC-5AA5EE97F0DF}" destId="{9A1EAD86-79F5-4638-BAB6-B0CB146CF862}" srcOrd="2" destOrd="0" parTransId="{8EE28C0C-B72D-4645-A804-8985C8C80D08}" sibTransId="{6E044415-C8BB-4A1D-9AE8-B8BBB756595F}"/>
    <dgm:cxn modelId="{46598B90-4E5A-4B81-BF4C-AD601798872B}" srcId="{1515F6AC-7D57-4C25-BBFC-5AA5EE97F0DF}" destId="{7921FA29-77FD-45ED-862D-E23D85809D98}" srcOrd="5" destOrd="0" parTransId="{EF939263-D3AD-49AC-8721-F06FCC4D3EE5}" sibTransId="{2A787CD8-85E3-412D-9BA7-91735E02BFB8}"/>
    <dgm:cxn modelId="{439F35A7-C813-42ED-9888-B76AA9B8EDDB}" type="presOf" srcId="{29ED5122-3BB0-420A-A99B-BF24393427BC}" destId="{457E799B-83E4-4DD9-B952-9AE928B97C5C}" srcOrd="0" destOrd="0" presId="urn:microsoft.com/office/officeart/2005/8/layout/hList1"/>
    <dgm:cxn modelId="{85B6B94C-4FF7-4DAA-9C9A-506235B2D12A}" srcId="{1515F6AC-7D57-4C25-BBFC-5AA5EE97F0DF}" destId="{01AD390C-649A-4DD8-AD7F-263E520F45B4}" srcOrd="1" destOrd="0" parTransId="{EE90AD14-842A-4055-875A-F0AF8327C970}" sibTransId="{D5DEA52B-57E0-4E7D-842B-AD3672F5E444}"/>
    <dgm:cxn modelId="{255573F2-5A92-414D-9ED0-1575B1191E1B}" type="presOf" srcId="{673AE099-6275-4739-B20E-3B0A2575B945}" destId="{1019AAE1-A5A8-43E3-A6D4-0CB63C02AA3B}" srcOrd="0" destOrd="4" presId="urn:microsoft.com/office/officeart/2005/8/layout/hList1"/>
    <dgm:cxn modelId="{672303FB-8143-4AA7-8716-4BC0B6EB6DA1}" type="presOf" srcId="{5F68600A-74A1-40C7-915F-83C99A96CC0C}" destId="{FEB288EE-A213-49C5-B758-C8A2EC0E218C}" srcOrd="0" destOrd="0" presId="urn:microsoft.com/office/officeart/2005/8/layout/hList1"/>
    <dgm:cxn modelId="{6E302591-72C2-4D87-A910-B526F41F5D34}" srcId="{0D46B398-C332-4CF9-9D27-DC74FEA5BA1B}" destId="{26566E39-231F-45AA-9042-97DB06807356}" srcOrd="1" destOrd="0" parTransId="{971C173D-3142-482C-B88D-0200409846F5}" sibTransId="{B129CAE3-7256-4A06-87EC-E60072BB1A51}"/>
    <dgm:cxn modelId="{87103CA3-0766-4863-BC7A-A465230AA735}" srcId="{29ED5122-3BB0-420A-A99B-BF24393427BC}" destId="{7579705C-4F69-4FFE-B7DE-93DC7C50F898}" srcOrd="2" destOrd="0" parTransId="{29680F97-7593-4BE3-906B-932B36801A00}" sibTransId="{1775637E-AAD9-484F-BF03-FE9E27ED52B7}"/>
    <dgm:cxn modelId="{0554A908-D3BF-4FF7-8DA1-35F776824A75}" type="presOf" srcId="{26566E39-231F-45AA-9042-97DB06807356}" destId="{FEB288EE-A213-49C5-B758-C8A2EC0E218C}" srcOrd="0" destOrd="1" presId="urn:microsoft.com/office/officeart/2005/8/layout/hList1"/>
    <dgm:cxn modelId="{04A1B421-5AD3-4913-A89D-99ECE31D8C80}" srcId="{1515F6AC-7D57-4C25-BBFC-5AA5EE97F0DF}" destId="{36880E83-81AC-4EF6-86C0-5F20E2EA2B33}" srcOrd="0" destOrd="0" parTransId="{7D908023-1A8D-46B5-BF0C-061E60A71E4C}" sibTransId="{316868B1-242E-475E-A5F2-CAB938E71E1B}"/>
    <dgm:cxn modelId="{B961397A-9540-488E-A1A3-1498AA915BE1}" type="presOf" srcId="{1515F6AC-7D57-4C25-BBFC-5AA5EE97F0DF}" destId="{B474EE9D-55F0-4DAE-B3E1-912690B1B69B}" srcOrd="0" destOrd="0" presId="urn:microsoft.com/office/officeart/2005/8/layout/hList1"/>
    <dgm:cxn modelId="{FD5F203F-4E4F-4F5C-9C05-849373263DFB}" type="presOf" srcId="{94591FA4-AA1F-4BDF-9F70-BA4B82692D74}" destId="{FEB288EE-A213-49C5-B758-C8A2EC0E218C}" srcOrd="0" destOrd="5" presId="urn:microsoft.com/office/officeart/2005/8/layout/hList1"/>
    <dgm:cxn modelId="{843FEC78-6104-4F67-A51D-67EF64A18044}" srcId="{0D46B398-C332-4CF9-9D27-DC74FEA5BA1B}" destId="{D9EF3967-1442-431A-8CD1-3759D4583B96}" srcOrd="4" destOrd="0" parTransId="{1FBB48CE-FFBF-4C53-9D4A-E5CC22142210}" sibTransId="{69EC7D75-9FE8-4B27-A212-8469FA98327E}"/>
    <dgm:cxn modelId="{2D58A99C-633E-406E-A725-BE49B3A85D5D}" srcId="{7579705C-4F69-4FFE-B7DE-93DC7C50F898}" destId="{8257C41D-7748-4D24-9C1E-33E63B8A457C}" srcOrd="2" destOrd="0" parTransId="{A82B8589-8974-4248-865B-67B108E5DD88}" sibTransId="{5C04C445-EA9B-43D5-AC94-75C2EE8481E0}"/>
    <dgm:cxn modelId="{8C800262-4FDB-497A-8A13-B324C64EE0E4}" type="presOf" srcId="{8DF10FD2-9CA3-4905-9E88-EC87070C5097}" destId="{1019AAE1-A5A8-43E3-A6D4-0CB63C02AA3B}" srcOrd="0" destOrd="0" presId="urn:microsoft.com/office/officeart/2005/8/layout/hList1"/>
    <dgm:cxn modelId="{D9F22704-1917-40FD-997A-12C829582F73}" type="presOf" srcId="{7921FA29-77FD-45ED-862D-E23D85809D98}" destId="{113450CE-2437-477A-9C23-3F0BE1BCE7CB}" srcOrd="0" destOrd="5" presId="urn:microsoft.com/office/officeart/2005/8/layout/hList1"/>
    <dgm:cxn modelId="{2D403580-0D79-4618-B539-12FBAA898D99}" srcId="{0D46B398-C332-4CF9-9D27-DC74FEA5BA1B}" destId="{43B9616F-EE7A-4B2D-BAC7-6BCC0309710C}" srcOrd="2" destOrd="0" parTransId="{A362F443-BD1D-4679-8AC6-EE1E3DD0A3B2}" sibTransId="{2C0F77CB-28B7-4926-B607-725D9AD6B0A4}"/>
    <dgm:cxn modelId="{F6142F42-8AFD-4CF0-8D7B-361EFA3F2015}" srcId="{29ED5122-3BB0-420A-A99B-BF24393427BC}" destId="{0D46B398-C332-4CF9-9D27-DC74FEA5BA1B}" srcOrd="0" destOrd="0" parTransId="{1C899A8E-F63A-4B72-92A2-E57FD5364E54}" sibTransId="{61BDF238-00AB-4D6A-BA4A-FE984286BC06}"/>
    <dgm:cxn modelId="{C0B1ACDB-449B-480B-BD5D-0923B1AD9DFC}" type="presOf" srcId="{3AD79301-C598-4D20-8E3C-83D762D0CA99}" destId="{1019AAE1-A5A8-43E3-A6D4-0CB63C02AA3B}" srcOrd="0" destOrd="1" presId="urn:microsoft.com/office/officeart/2005/8/layout/hList1"/>
    <dgm:cxn modelId="{D9D83A70-FF85-4E3A-8C82-AFF183066F58}" type="presOf" srcId="{AA90338B-229C-41B2-A592-CDA09790FF61}" destId="{113450CE-2437-477A-9C23-3F0BE1BCE7CB}" srcOrd="0" destOrd="4" presId="urn:microsoft.com/office/officeart/2005/8/layout/hList1"/>
    <dgm:cxn modelId="{058E14F9-F4EF-423C-98F0-06CC4F2C69A3}" srcId="{7579705C-4F69-4FFE-B7DE-93DC7C50F898}" destId="{72868C38-49F2-41EF-9B54-BA8DC00790F8}" srcOrd="3" destOrd="0" parTransId="{F3CB9A3F-865B-4469-950A-2EF2BD8679A9}" sibTransId="{083BA592-9735-478D-9BC5-0F49D228F527}"/>
    <dgm:cxn modelId="{B3D72793-D077-41FA-9E4B-966EFAD3313B}" type="presOf" srcId="{8257C41D-7748-4D24-9C1E-33E63B8A457C}" destId="{1019AAE1-A5A8-43E3-A6D4-0CB63C02AA3B}" srcOrd="0" destOrd="2" presId="urn:microsoft.com/office/officeart/2005/8/layout/hList1"/>
    <dgm:cxn modelId="{91571D0C-7881-4042-BED9-BBF30B74E4F4}" type="presOf" srcId="{D9EF3967-1442-431A-8CD1-3759D4583B96}" destId="{FEB288EE-A213-49C5-B758-C8A2EC0E218C}" srcOrd="0" destOrd="4" presId="urn:microsoft.com/office/officeart/2005/8/layout/hList1"/>
    <dgm:cxn modelId="{6C929FC0-D04D-44BC-BA62-0EA353A83654}" type="presParOf" srcId="{457E799B-83E4-4DD9-B952-9AE928B97C5C}" destId="{A2DF9DF4-B6F5-44BF-BA5D-15A6D7AA5522}" srcOrd="0" destOrd="0" presId="urn:microsoft.com/office/officeart/2005/8/layout/hList1"/>
    <dgm:cxn modelId="{06142545-5E19-451B-934F-E29D533439A3}" type="presParOf" srcId="{A2DF9DF4-B6F5-44BF-BA5D-15A6D7AA5522}" destId="{705C7082-E2A9-4276-BC1D-18A1933A3D47}" srcOrd="0" destOrd="0" presId="urn:microsoft.com/office/officeart/2005/8/layout/hList1"/>
    <dgm:cxn modelId="{669B07F0-CD1A-4DFB-B186-E59171DFD50A}" type="presParOf" srcId="{A2DF9DF4-B6F5-44BF-BA5D-15A6D7AA5522}" destId="{FEB288EE-A213-49C5-B758-C8A2EC0E218C}" srcOrd="1" destOrd="0" presId="urn:microsoft.com/office/officeart/2005/8/layout/hList1"/>
    <dgm:cxn modelId="{F2C19563-2131-4DDC-B9B8-D5E829797853}" type="presParOf" srcId="{457E799B-83E4-4DD9-B952-9AE928B97C5C}" destId="{576DA948-A104-4AEF-A997-3FCCB03865E5}" srcOrd="1" destOrd="0" presId="urn:microsoft.com/office/officeart/2005/8/layout/hList1"/>
    <dgm:cxn modelId="{E73AC2B7-3DCD-4116-85D5-3A54EB25FBA3}" type="presParOf" srcId="{457E799B-83E4-4DD9-B952-9AE928B97C5C}" destId="{944B0EB6-C7DC-4BEE-9CB7-E5BC15F18694}" srcOrd="2" destOrd="0" presId="urn:microsoft.com/office/officeart/2005/8/layout/hList1"/>
    <dgm:cxn modelId="{7BF8F2F9-91D7-4346-9BA8-1E997EEC6077}" type="presParOf" srcId="{944B0EB6-C7DC-4BEE-9CB7-E5BC15F18694}" destId="{B474EE9D-55F0-4DAE-B3E1-912690B1B69B}" srcOrd="0" destOrd="0" presId="urn:microsoft.com/office/officeart/2005/8/layout/hList1"/>
    <dgm:cxn modelId="{06FC06ED-D0F3-4A4D-B53B-37D53E8384DD}" type="presParOf" srcId="{944B0EB6-C7DC-4BEE-9CB7-E5BC15F18694}" destId="{113450CE-2437-477A-9C23-3F0BE1BCE7CB}" srcOrd="1" destOrd="0" presId="urn:microsoft.com/office/officeart/2005/8/layout/hList1"/>
    <dgm:cxn modelId="{7442D6A7-AF0D-481A-8AA0-8973DA3EEC7C}" type="presParOf" srcId="{457E799B-83E4-4DD9-B952-9AE928B97C5C}" destId="{8A5CCE0F-CD87-43FB-98E1-FB2B1AA821C6}" srcOrd="3" destOrd="0" presId="urn:microsoft.com/office/officeart/2005/8/layout/hList1"/>
    <dgm:cxn modelId="{6721132A-5432-46C7-A8CC-473F36318877}" type="presParOf" srcId="{457E799B-83E4-4DD9-B952-9AE928B97C5C}" destId="{3D617DB4-9CC4-4473-AB76-151D1415EB8B}" srcOrd="4" destOrd="0" presId="urn:microsoft.com/office/officeart/2005/8/layout/hList1"/>
    <dgm:cxn modelId="{4AFA873E-17A6-4440-98BF-15FCA48F2D13}" type="presParOf" srcId="{3D617DB4-9CC4-4473-AB76-151D1415EB8B}" destId="{AF248097-CDC2-4CBA-A46E-EA0DD6EE742E}" srcOrd="0" destOrd="0" presId="urn:microsoft.com/office/officeart/2005/8/layout/hList1"/>
    <dgm:cxn modelId="{25C16E1D-2066-4DEE-AE5F-8610AB1AD64F}" type="presParOf" srcId="{3D617DB4-9CC4-4473-AB76-151D1415EB8B}" destId="{1019AAE1-A5A8-43E3-A6D4-0CB63C02AA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0DC54B-F148-4A63-9F42-1FAAFD7B584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FF41B-491A-48D3-9528-9E502E7D68E0}">
      <dgm:prSet phldrT="[Text]"/>
      <dgm:spPr/>
      <dgm:t>
        <a:bodyPr/>
        <a:lstStyle/>
        <a:p>
          <a:r>
            <a:rPr lang="en-US" dirty="0" err="1" smtClean="0"/>
            <a:t>Kontrol</a:t>
          </a:r>
          <a:r>
            <a:rPr lang="en-US" dirty="0" smtClean="0"/>
            <a:t> internal</a:t>
          </a:r>
          <a:endParaRPr lang="en-US" dirty="0"/>
        </a:p>
      </dgm:t>
    </dgm:pt>
    <dgm:pt modelId="{BA2F3F66-DC95-40EE-AEAD-22FE3ECF168C}" type="parTrans" cxnId="{28E67F5B-1597-4781-A038-0B201B3B8D53}">
      <dgm:prSet/>
      <dgm:spPr/>
      <dgm:t>
        <a:bodyPr/>
        <a:lstStyle/>
        <a:p>
          <a:endParaRPr lang="en-US"/>
        </a:p>
      </dgm:t>
    </dgm:pt>
    <dgm:pt modelId="{46B44219-1980-4C09-9439-44C1C9CFCBD3}" type="sibTrans" cxnId="{28E67F5B-1597-4781-A038-0B201B3B8D53}">
      <dgm:prSet/>
      <dgm:spPr/>
      <dgm:t>
        <a:bodyPr/>
        <a:lstStyle/>
        <a:p>
          <a:endParaRPr lang="en-US"/>
        </a:p>
      </dgm:t>
    </dgm:pt>
    <dgm:pt modelId="{E53C860D-EA62-403F-A8D1-55A800E0C16C}">
      <dgm:prSet phldrT="[Text]"/>
      <dgm:spPr/>
      <dgm:t>
        <a:bodyPr/>
        <a:lstStyle/>
        <a:p>
          <a:r>
            <a:rPr lang="en-US" dirty="0" err="1" smtClean="0"/>
            <a:t>Pemisahan</a:t>
          </a:r>
          <a:r>
            <a:rPr lang="en-US" dirty="0" smtClean="0"/>
            <a:t> </a:t>
          </a:r>
          <a:r>
            <a:rPr lang="en-US" dirty="0" err="1" smtClean="0"/>
            <a:t>tugas</a:t>
          </a:r>
          <a:endParaRPr lang="en-US" dirty="0"/>
        </a:p>
      </dgm:t>
    </dgm:pt>
    <dgm:pt modelId="{5558EF83-F12C-4F47-9B15-7DAF909BDD17}" type="parTrans" cxnId="{419DB749-5425-4FBF-B751-039BF624FDC8}">
      <dgm:prSet/>
      <dgm:spPr/>
      <dgm:t>
        <a:bodyPr/>
        <a:lstStyle/>
        <a:p>
          <a:endParaRPr lang="en-US"/>
        </a:p>
      </dgm:t>
    </dgm:pt>
    <dgm:pt modelId="{312590B4-82D6-40DD-BFBE-05315169FCDA}" type="sibTrans" cxnId="{419DB749-5425-4FBF-B751-039BF624FDC8}">
      <dgm:prSet/>
      <dgm:spPr/>
      <dgm:t>
        <a:bodyPr/>
        <a:lstStyle/>
        <a:p>
          <a:endParaRPr lang="en-US"/>
        </a:p>
      </dgm:t>
    </dgm:pt>
    <dgm:pt modelId="{735B5A38-C3A2-4FA5-B6FC-B912FFD5B7D4}">
      <dgm:prSet phldrT="[Text]"/>
      <dgm:spPr/>
      <dgm:t>
        <a:bodyPr/>
        <a:lstStyle/>
        <a:p>
          <a:r>
            <a:rPr lang="en-US" dirty="0" err="1" smtClean="0"/>
            <a:t>Perencanaan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r>
            <a:rPr lang="en-US" dirty="0" smtClean="0"/>
            <a:t> &amp; Budgeting</a:t>
          </a:r>
          <a:endParaRPr lang="en-US" dirty="0"/>
        </a:p>
      </dgm:t>
    </dgm:pt>
    <dgm:pt modelId="{369B2A0A-F58B-4A42-80E7-2D8EDFD65CAF}" type="parTrans" cxnId="{2F1D0C75-FD43-44BD-9093-958B1FD43944}">
      <dgm:prSet/>
      <dgm:spPr/>
      <dgm:t>
        <a:bodyPr/>
        <a:lstStyle/>
        <a:p>
          <a:endParaRPr lang="en-US"/>
        </a:p>
      </dgm:t>
    </dgm:pt>
    <dgm:pt modelId="{0ACBAC81-AD95-4A54-9C07-326284821A1D}" type="sibTrans" cxnId="{2F1D0C75-FD43-44BD-9093-958B1FD43944}">
      <dgm:prSet/>
      <dgm:spPr/>
      <dgm:t>
        <a:bodyPr/>
        <a:lstStyle/>
        <a:p>
          <a:endParaRPr lang="en-US"/>
        </a:p>
      </dgm:t>
    </dgm:pt>
    <dgm:pt modelId="{7FB728FA-40D7-4A79-8FB4-AF761F462E97}">
      <dgm:prSet phldrT="[Text]"/>
      <dgm:spPr/>
      <dgm:t>
        <a:bodyPr/>
        <a:lstStyle/>
        <a:p>
          <a:r>
            <a:rPr lang="en-US" dirty="0" err="1" smtClean="0"/>
            <a:t>Penganggaran</a:t>
          </a:r>
          <a:endParaRPr lang="en-US" dirty="0"/>
        </a:p>
      </dgm:t>
    </dgm:pt>
    <dgm:pt modelId="{E87A6AD2-79B0-414D-B760-099BA1E6006F}" type="parTrans" cxnId="{0B93E220-C078-459E-A5F0-D2E00623D254}">
      <dgm:prSet/>
      <dgm:spPr/>
      <dgm:t>
        <a:bodyPr/>
        <a:lstStyle/>
        <a:p>
          <a:endParaRPr lang="en-US"/>
        </a:p>
      </dgm:t>
    </dgm:pt>
    <dgm:pt modelId="{62201F7A-0068-4277-9655-86E403C0BF24}" type="sibTrans" cxnId="{0B93E220-C078-459E-A5F0-D2E00623D254}">
      <dgm:prSet/>
      <dgm:spPr/>
      <dgm:t>
        <a:bodyPr/>
        <a:lstStyle/>
        <a:p>
          <a:endParaRPr lang="en-US"/>
        </a:p>
      </dgm:t>
    </dgm:pt>
    <dgm:pt modelId="{82856319-95C3-49AD-8F2D-12588D6AE65D}">
      <dgm:prSet phldrT="[Text]"/>
      <dgm:spPr/>
      <dgm:t>
        <a:bodyPr/>
        <a:lstStyle/>
        <a:p>
          <a:r>
            <a:rPr lang="en-US" dirty="0" err="1" smtClean="0"/>
            <a:t>Peramalan</a:t>
          </a:r>
          <a:endParaRPr lang="en-US" dirty="0"/>
        </a:p>
      </dgm:t>
    </dgm:pt>
    <dgm:pt modelId="{C612CB24-AABB-4001-B281-7FE71948166C}" type="parTrans" cxnId="{82013637-52AD-493E-AAF6-E322BF98B680}">
      <dgm:prSet/>
      <dgm:spPr/>
      <dgm:t>
        <a:bodyPr/>
        <a:lstStyle/>
        <a:p>
          <a:endParaRPr lang="en-US"/>
        </a:p>
      </dgm:t>
    </dgm:pt>
    <dgm:pt modelId="{10616D8A-A028-4E74-952C-F80DFF157BEE}" type="sibTrans" cxnId="{82013637-52AD-493E-AAF6-E322BF98B680}">
      <dgm:prSet/>
      <dgm:spPr/>
      <dgm:t>
        <a:bodyPr/>
        <a:lstStyle/>
        <a:p>
          <a:endParaRPr lang="en-US"/>
        </a:p>
      </dgm:t>
    </dgm:pt>
    <dgm:pt modelId="{EAF890DB-4EDD-4802-8F6B-30AA26B80CCA}">
      <dgm:prSet/>
      <dgm:spPr/>
      <dgm:t>
        <a:bodyPr/>
        <a:lstStyle/>
        <a:p>
          <a:r>
            <a:rPr lang="en-US" dirty="0" smtClean="0"/>
            <a:t>Rotasi tugas</a:t>
          </a:r>
          <a:endParaRPr lang="en-US" dirty="0"/>
        </a:p>
      </dgm:t>
    </dgm:pt>
    <dgm:pt modelId="{40CCD4B4-ACE2-499B-9D9B-D469D9041EAC}" type="parTrans" cxnId="{14ADD355-C5F9-40EB-B401-1E2688772014}">
      <dgm:prSet/>
      <dgm:spPr/>
      <dgm:t>
        <a:bodyPr/>
        <a:lstStyle/>
        <a:p>
          <a:endParaRPr lang="en-US"/>
        </a:p>
      </dgm:t>
    </dgm:pt>
    <dgm:pt modelId="{6F753C7B-BBC5-4DE1-89AC-FFEA1FBDBFE9}" type="sibTrans" cxnId="{14ADD355-C5F9-40EB-B401-1E2688772014}">
      <dgm:prSet/>
      <dgm:spPr/>
      <dgm:t>
        <a:bodyPr/>
        <a:lstStyle/>
        <a:p>
          <a:endParaRPr lang="en-US"/>
        </a:p>
      </dgm:t>
    </dgm:pt>
    <dgm:pt modelId="{0A4DCA3D-9678-4357-AC94-B56C85A061BC}">
      <dgm:prSet/>
      <dgm:spPr/>
      <dgm:t>
        <a:bodyPr/>
        <a:lstStyle/>
        <a:p>
          <a:r>
            <a:rPr lang="en-US" dirty="0" smtClean="0"/>
            <a:t>Kelalaian</a:t>
          </a:r>
          <a:endParaRPr lang="en-US" dirty="0"/>
        </a:p>
      </dgm:t>
    </dgm:pt>
    <dgm:pt modelId="{909D4571-AE60-41F5-AD4F-4EA0481DACE0}" type="parTrans" cxnId="{31EA9839-36CF-49C7-AC32-8A882C0E3EE4}">
      <dgm:prSet/>
      <dgm:spPr/>
      <dgm:t>
        <a:bodyPr/>
        <a:lstStyle/>
        <a:p>
          <a:endParaRPr lang="en-US"/>
        </a:p>
      </dgm:t>
    </dgm:pt>
    <dgm:pt modelId="{71B896B6-D371-474D-98F5-B3E78BD45183}" type="sibTrans" cxnId="{31EA9839-36CF-49C7-AC32-8A882C0E3EE4}">
      <dgm:prSet/>
      <dgm:spPr/>
      <dgm:t>
        <a:bodyPr/>
        <a:lstStyle/>
        <a:p>
          <a:endParaRPr lang="en-US"/>
        </a:p>
      </dgm:t>
    </dgm:pt>
    <dgm:pt modelId="{76B82E8B-F6BC-4C43-8FC7-6D7D265A11A3}">
      <dgm:prSet/>
      <dgm:spPr/>
      <dgm:t>
        <a:bodyPr/>
        <a:lstStyle/>
        <a:p>
          <a:r>
            <a:rPr lang="en-US" dirty="0" smtClean="0"/>
            <a:t>Perlindungan aset</a:t>
          </a:r>
          <a:endParaRPr lang="en-US" dirty="0"/>
        </a:p>
      </dgm:t>
    </dgm:pt>
    <dgm:pt modelId="{66B5AACA-05C8-4BD7-A759-D88A2C0CAD2C}" type="parTrans" cxnId="{59D887FE-CD06-44D7-B07D-D83560AAC660}">
      <dgm:prSet/>
      <dgm:spPr/>
      <dgm:t>
        <a:bodyPr/>
        <a:lstStyle/>
        <a:p>
          <a:endParaRPr lang="en-US"/>
        </a:p>
      </dgm:t>
    </dgm:pt>
    <dgm:pt modelId="{76A74E62-0346-4962-BCEC-E5482F79FCFE}" type="sibTrans" cxnId="{59D887FE-CD06-44D7-B07D-D83560AAC660}">
      <dgm:prSet/>
      <dgm:spPr/>
      <dgm:t>
        <a:bodyPr/>
        <a:lstStyle/>
        <a:p>
          <a:endParaRPr lang="en-US"/>
        </a:p>
      </dgm:t>
    </dgm:pt>
    <dgm:pt modelId="{1E731F0F-FC2B-47E1-8CEF-15F2A81BFD51}">
      <dgm:prSet/>
      <dgm:spPr/>
      <dgm:t>
        <a:bodyPr/>
        <a:lstStyle/>
        <a:p>
          <a:r>
            <a:rPr lang="en-US" dirty="0" smtClean="0"/>
            <a:t>Kebijakan TI</a:t>
          </a:r>
          <a:endParaRPr lang="en-US" dirty="0"/>
        </a:p>
      </dgm:t>
    </dgm:pt>
    <dgm:pt modelId="{FE997A4F-1289-428D-9F3A-2495B70CDFBF}" type="parTrans" cxnId="{BFAB144D-0B6B-4891-9FD0-80951D7CDF81}">
      <dgm:prSet/>
      <dgm:spPr/>
      <dgm:t>
        <a:bodyPr/>
        <a:lstStyle/>
        <a:p>
          <a:endParaRPr lang="en-US"/>
        </a:p>
      </dgm:t>
    </dgm:pt>
    <dgm:pt modelId="{59F7C422-A0F4-48C5-86D6-08AC869E0B74}" type="sibTrans" cxnId="{BFAB144D-0B6B-4891-9FD0-80951D7CDF81}">
      <dgm:prSet/>
      <dgm:spPr/>
      <dgm:t>
        <a:bodyPr/>
        <a:lstStyle/>
        <a:p>
          <a:endParaRPr lang="en-US"/>
        </a:p>
      </dgm:t>
    </dgm:pt>
    <dgm:pt modelId="{72705F80-333D-4E5E-A124-836384F627EC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rasio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endParaRPr lang="en-US" dirty="0"/>
        </a:p>
      </dgm:t>
    </dgm:pt>
    <dgm:pt modelId="{AE08FB8F-A2DD-4108-8DEE-140CE4A7E8A6}" type="parTrans" cxnId="{A9A93532-2089-48FB-AA61-6C73D0E75487}">
      <dgm:prSet/>
      <dgm:spPr/>
      <dgm:t>
        <a:bodyPr/>
        <a:lstStyle/>
        <a:p>
          <a:endParaRPr lang="en-US"/>
        </a:p>
      </dgm:t>
    </dgm:pt>
    <dgm:pt modelId="{E607B85A-0D26-431E-8A27-7FBF6B18DB7D}" type="sibTrans" cxnId="{A9A93532-2089-48FB-AA61-6C73D0E75487}">
      <dgm:prSet/>
      <dgm:spPr/>
      <dgm:t>
        <a:bodyPr/>
        <a:lstStyle/>
        <a:p>
          <a:endParaRPr lang="en-US"/>
        </a:p>
      </dgm:t>
    </dgm:pt>
    <dgm:pt modelId="{C0A4D5C4-D6A4-40D0-B209-FF4B8D3D8679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Profitabilitas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Pengendalian</a:t>
          </a:r>
          <a:r>
            <a:rPr lang="en-US" dirty="0" smtClean="0"/>
            <a:t> </a:t>
          </a:r>
          <a:r>
            <a:rPr lang="en-US" dirty="0" err="1" smtClean="0"/>
            <a:t>Biaya</a:t>
          </a:r>
          <a:endParaRPr lang="en-US" dirty="0"/>
        </a:p>
      </dgm:t>
    </dgm:pt>
    <dgm:pt modelId="{2D431B5F-47D9-4639-8B44-282D4D34A493}" type="parTrans" cxnId="{BE91C354-DE85-4D29-AA53-17654DB60B99}">
      <dgm:prSet/>
      <dgm:spPr/>
      <dgm:t>
        <a:bodyPr/>
        <a:lstStyle/>
        <a:p>
          <a:endParaRPr lang="en-US"/>
        </a:p>
      </dgm:t>
    </dgm:pt>
    <dgm:pt modelId="{2A400350-3BBF-4931-BA63-35AAA0FB0308}" type="sibTrans" cxnId="{BE91C354-DE85-4D29-AA53-17654DB60B99}">
      <dgm:prSet/>
      <dgm:spPr/>
      <dgm:t>
        <a:bodyPr/>
        <a:lstStyle/>
        <a:p>
          <a:endParaRPr lang="en-US"/>
        </a:p>
      </dgm:t>
    </dgm:pt>
    <dgm:pt modelId="{0D447345-7E34-4105-980B-69EF64A6236A}" type="pres">
      <dgm:prSet presAssocID="{D30DC54B-F148-4A63-9F42-1FAAFD7B58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A3F30B-6FE9-42EA-9E8B-695217B06B35}" type="pres">
      <dgm:prSet presAssocID="{93FFF41B-491A-48D3-9528-9E502E7D68E0}" presName="composite" presStyleCnt="0"/>
      <dgm:spPr/>
    </dgm:pt>
    <dgm:pt modelId="{6D5E18C9-C2B2-4BC0-8842-E26BC9C4E554}" type="pres">
      <dgm:prSet presAssocID="{93FFF41B-491A-48D3-9528-9E502E7D68E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019A-1ED3-4A0A-9BC1-2A8E0BD65A54}" type="pres">
      <dgm:prSet presAssocID="{93FFF41B-491A-48D3-9528-9E502E7D68E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E9625-6915-42A3-8F20-72636A33418F}" type="pres">
      <dgm:prSet presAssocID="{46B44219-1980-4C09-9439-44C1C9CFCBD3}" presName="space" presStyleCnt="0"/>
      <dgm:spPr/>
    </dgm:pt>
    <dgm:pt modelId="{CFD7949F-524A-40DC-B63A-8F30A6B0E6E5}" type="pres">
      <dgm:prSet presAssocID="{735B5A38-C3A2-4FA5-B6FC-B912FFD5B7D4}" presName="composite" presStyleCnt="0"/>
      <dgm:spPr/>
    </dgm:pt>
    <dgm:pt modelId="{2842E6D7-76F3-4F5E-87B6-90AB5B2D6185}" type="pres">
      <dgm:prSet presAssocID="{735B5A38-C3A2-4FA5-B6FC-B912FFD5B7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5DE7E-9E9C-4426-B535-3663B89353EC}" type="pres">
      <dgm:prSet presAssocID="{735B5A38-C3A2-4FA5-B6FC-B912FFD5B7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1C354-DE85-4D29-AA53-17654DB60B99}" srcId="{735B5A38-C3A2-4FA5-B6FC-B912FFD5B7D4}" destId="{C0A4D5C4-D6A4-40D0-B209-FF4B8D3D8679}" srcOrd="3" destOrd="0" parTransId="{2D431B5F-47D9-4639-8B44-282D4D34A493}" sibTransId="{2A400350-3BBF-4931-BA63-35AAA0FB0308}"/>
    <dgm:cxn modelId="{81F993F5-843E-4112-A29C-E35B46CF54A8}" type="presOf" srcId="{C0A4D5C4-D6A4-40D0-B209-FF4B8D3D8679}" destId="{5665DE7E-9E9C-4426-B535-3663B89353EC}" srcOrd="0" destOrd="3" presId="urn:microsoft.com/office/officeart/2005/8/layout/hList1"/>
    <dgm:cxn modelId="{2F1D0C75-FD43-44BD-9093-958B1FD43944}" srcId="{D30DC54B-F148-4A63-9F42-1FAAFD7B584C}" destId="{735B5A38-C3A2-4FA5-B6FC-B912FFD5B7D4}" srcOrd="1" destOrd="0" parTransId="{369B2A0A-F58B-4A42-80E7-2D8EDFD65CAF}" sibTransId="{0ACBAC81-AD95-4A54-9C07-326284821A1D}"/>
    <dgm:cxn modelId="{C8E7827C-447E-4DA1-B1D2-74869777A8D1}" type="presOf" srcId="{76B82E8B-F6BC-4C43-8FC7-6D7D265A11A3}" destId="{2784019A-1ED3-4A0A-9BC1-2A8E0BD65A54}" srcOrd="0" destOrd="3" presId="urn:microsoft.com/office/officeart/2005/8/layout/hList1"/>
    <dgm:cxn modelId="{59D887FE-CD06-44D7-B07D-D83560AAC660}" srcId="{93FFF41B-491A-48D3-9528-9E502E7D68E0}" destId="{76B82E8B-F6BC-4C43-8FC7-6D7D265A11A3}" srcOrd="3" destOrd="0" parTransId="{66B5AACA-05C8-4BD7-A759-D88A2C0CAD2C}" sibTransId="{76A74E62-0346-4962-BCEC-E5482F79FCFE}"/>
    <dgm:cxn modelId="{28E67F5B-1597-4781-A038-0B201B3B8D53}" srcId="{D30DC54B-F148-4A63-9F42-1FAAFD7B584C}" destId="{93FFF41B-491A-48D3-9528-9E502E7D68E0}" srcOrd="0" destOrd="0" parTransId="{BA2F3F66-DC95-40EE-AEAD-22FE3ECF168C}" sibTransId="{46B44219-1980-4C09-9439-44C1C9CFCBD3}"/>
    <dgm:cxn modelId="{BFAB144D-0B6B-4891-9FD0-80951D7CDF81}" srcId="{93FFF41B-491A-48D3-9528-9E502E7D68E0}" destId="{1E731F0F-FC2B-47E1-8CEF-15F2A81BFD51}" srcOrd="4" destOrd="0" parTransId="{FE997A4F-1289-428D-9F3A-2495B70CDFBF}" sibTransId="{59F7C422-A0F4-48C5-86D6-08AC869E0B74}"/>
    <dgm:cxn modelId="{96B72072-36E3-4875-8334-7441D70A0503}" type="presOf" srcId="{7FB728FA-40D7-4A79-8FB4-AF761F462E97}" destId="{5665DE7E-9E9C-4426-B535-3663B89353EC}" srcOrd="0" destOrd="0" presId="urn:microsoft.com/office/officeart/2005/8/layout/hList1"/>
    <dgm:cxn modelId="{0B95839A-BC29-4660-B767-5536AA782F27}" type="presOf" srcId="{E53C860D-EA62-403F-A8D1-55A800E0C16C}" destId="{2784019A-1ED3-4A0A-9BC1-2A8E0BD65A54}" srcOrd="0" destOrd="0" presId="urn:microsoft.com/office/officeart/2005/8/layout/hList1"/>
    <dgm:cxn modelId="{46C817A8-ADA9-442F-A8BF-3588745C7A77}" type="presOf" srcId="{1E731F0F-FC2B-47E1-8CEF-15F2A81BFD51}" destId="{2784019A-1ED3-4A0A-9BC1-2A8E0BD65A54}" srcOrd="0" destOrd="4" presId="urn:microsoft.com/office/officeart/2005/8/layout/hList1"/>
    <dgm:cxn modelId="{D948DD3D-9CF6-4F0A-8EF5-7670698C80B6}" type="presOf" srcId="{93FFF41B-491A-48D3-9528-9E502E7D68E0}" destId="{6D5E18C9-C2B2-4BC0-8842-E26BC9C4E554}" srcOrd="0" destOrd="0" presId="urn:microsoft.com/office/officeart/2005/8/layout/hList1"/>
    <dgm:cxn modelId="{14ADD355-C5F9-40EB-B401-1E2688772014}" srcId="{93FFF41B-491A-48D3-9528-9E502E7D68E0}" destId="{EAF890DB-4EDD-4802-8F6B-30AA26B80CCA}" srcOrd="1" destOrd="0" parTransId="{40CCD4B4-ACE2-499B-9D9B-D469D9041EAC}" sibTransId="{6F753C7B-BBC5-4DE1-89AC-FFEA1FBDBFE9}"/>
    <dgm:cxn modelId="{CADCD51A-C9CE-43FF-8A66-2C0F675ACD07}" type="presOf" srcId="{72705F80-333D-4E5E-A124-836384F627EC}" destId="{5665DE7E-9E9C-4426-B535-3663B89353EC}" srcOrd="0" destOrd="2" presId="urn:microsoft.com/office/officeart/2005/8/layout/hList1"/>
    <dgm:cxn modelId="{0FCA067E-F793-49C6-87DF-9F83C50FC363}" type="presOf" srcId="{735B5A38-C3A2-4FA5-B6FC-B912FFD5B7D4}" destId="{2842E6D7-76F3-4F5E-87B6-90AB5B2D6185}" srcOrd="0" destOrd="0" presId="urn:microsoft.com/office/officeart/2005/8/layout/hList1"/>
    <dgm:cxn modelId="{82013637-52AD-493E-AAF6-E322BF98B680}" srcId="{735B5A38-C3A2-4FA5-B6FC-B912FFD5B7D4}" destId="{82856319-95C3-49AD-8F2D-12588D6AE65D}" srcOrd="1" destOrd="0" parTransId="{C612CB24-AABB-4001-B281-7FE71948166C}" sibTransId="{10616D8A-A028-4E74-952C-F80DFF157BEE}"/>
    <dgm:cxn modelId="{419DB749-5425-4FBF-B751-039BF624FDC8}" srcId="{93FFF41B-491A-48D3-9528-9E502E7D68E0}" destId="{E53C860D-EA62-403F-A8D1-55A800E0C16C}" srcOrd="0" destOrd="0" parTransId="{5558EF83-F12C-4F47-9B15-7DAF909BDD17}" sibTransId="{312590B4-82D6-40DD-BFBE-05315169FCDA}"/>
    <dgm:cxn modelId="{E62DE151-65C4-4414-BF97-A57B816760CD}" type="presOf" srcId="{D30DC54B-F148-4A63-9F42-1FAAFD7B584C}" destId="{0D447345-7E34-4105-980B-69EF64A6236A}" srcOrd="0" destOrd="0" presId="urn:microsoft.com/office/officeart/2005/8/layout/hList1"/>
    <dgm:cxn modelId="{0B93E220-C078-459E-A5F0-D2E00623D254}" srcId="{735B5A38-C3A2-4FA5-B6FC-B912FFD5B7D4}" destId="{7FB728FA-40D7-4A79-8FB4-AF761F462E97}" srcOrd="0" destOrd="0" parTransId="{E87A6AD2-79B0-414D-B760-099BA1E6006F}" sibTransId="{62201F7A-0068-4277-9655-86E403C0BF24}"/>
    <dgm:cxn modelId="{5C3533EA-7378-4CDE-8312-04FE3EE5B3C6}" type="presOf" srcId="{0A4DCA3D-9678-4357-AC94-B56C85A061BC}" destId="{2784019A-1ED3-4A0A-9BC1-2A8E0BD65A54}" srcOrd="0" destOrd="2" presId="urn:microsoft.com/office/officeart/2005/8/layout/hList1"/>
    <dgm:cxn modelId="{31EA9839-36CF-49C7-AC32-8A882C0E3EE4}" srcId="{93FFF41B-491A-48D3-9528-9E502E7D68E0}" destId="{0A4DCA3D-9678-4357-AC94-B56C85A061BC}" srcOrd="2" destOrd="0" parTransId="{909D4571-AE60-41F5-AD4F-4EA0481DACE0}" sibTransId="{71B896B6-D371-474D-98F5-B3E78BD45183}"/>
    <dgm:cxn modelId="{C851FEE8-AE2C-46A6-886F-EDFBF5C70C06}" type="presOf" srcId="{EAF890DB-4EDD-4802-8F6B-30AA26B80CCA}" destId="{2784019A-1ED3-4A0A-9BC1-2A8E0BD65A54}" srcOrd="0" destOrd="1" presId="urn:microsoft.com/office/officeart/2005/8/layout/hList1"/>
    <dgm:cxn modelId="{31B0A0DE-FD5A-4606-854D-B73474B8D5D2}" type="presOf" srcId="{82856319-95C3-49AD-8F2D-12588D6AE65D}" destId="{5665DE7E-9E9C-4426-B535-3663B89353EC}" srcOrd="0" destOrd="1" presId="urn:microsoft.com/office/officeart/2005/8/layout/hList1"/>
    <dgm:cxn modelId="{A9A93532-2089-48FB-AA61-6C73D0E75487}" srcId="{735B5A38-C3A2-4FA5-B6FC-B912FFD5B7D4}" destId="{72705F80-333D-4E5E-A124-836384F627EC}" srcOrd="2" destOrd="0" parTransId="{AE08FB8F-A2DD-4108-8DEE-140CE4A7E8A6}" sibTransId="{E607B85A-0D26-431E-8A27-7FBF6B18DB7D}"/>
    <dgm:cxn modelId="{82AAC32A-7124-4113-8343-00B36611F43A}" type="presParOf" srcId="{0D447345-7E34-4105-980B-69EF64A6236A}" destId="{8BA3F30B-6FE9-42EA-9E8B-695217B06B35}" srcOrd="0" destOrd="0" presId="urn:microsoft.com/office/officeart/2005/8/layout/hList1"/>
    <dgm:cxn modelId="{F5E7F3BD-C10D-49A8-91DA-8F763575A381}" type="presParOf" srcId="{8BA3F30B-6FE9-42EA-9E8B-695217B06B35}" destId="{6D5E18C9-C2B2-4BC0-8842-E26BC9C4E554}" srcOrd="0" destOrd="0" presId="urn:microsoft.com/office/officeart/2005/8/layout/hList1"/>
    <dgm:cxn modelId="{F2F7B1CD-4A69-4D8D-A794-234B053F83D3}" type="presParOf" srcId="{8BA3F30B-6FE9-42EA-9E8B-695217B06B35}" destId="{2784019A-1ED3-4A0A-9BC1-2A8E0BD65A54}" srcOrd="1" destOrd="0" presId="urn:microsoft.com/office/officeart/2005/8/layout/hList1"/>
    <dgm:cxn modelId="{69EB64F9-3F77-4E09-8EC4-F276B102D266}" type="presParOf" srcId="{0D447345-7E34-4105-980B-69EF64A6236A}" destId="{4ECE9625-6915-42A3-8F20-72636A33418F}" srcOrd="1" destOrd="0" presId="urn:microsoft.com/office/officeart/2005/8/layout/hList1"/>
    <dgm:cxn modelId="{7F3E0C91-749E-469C-B542-06EAA1576EAA}" type="presParOf" srcId="{0D447345-7E34-4105-980B-69EF64A6236A}" destId="{CFD7949F-524A-40DC-B63A-8F30A6B0E6E5}" srcOrd="2" destOrd="0" presId="urn:microsoft.com/office/officeart/2005/8/layout/hList1"/>
    <dgm:cxn modelId="{2A9D96D6-2479-41E3-B743-DB78771637BB}" type="presParOf" srcId="{CFD7949F-524A-40DC-B63A-8F30A6B0E6E5}" destId="{2842E6D7-76F3-4F5E-87B6-90AB5B2D6185}" srcOrd="0" destOrd="0" presId="urn:microsoft.com/office/officeart/2005/8/layout/hList1"/>
    <dgm:cxn modelId="{55428874-0731-47B6-A4DE-4A41E5DE24E2}" type="presParOf" srcId="{CFD7949F-524A-40DC-B63A-8F30A6B0E6E5}" destId="{5665DE7E-9E9C-4426-B535-3663B89353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C7082-E2A9-4276-BC1D-18A1933A3D47}">
      <dsp:nvSpPr>
        <dsp:cNvPr id="0" name=""/>
        <dsp:cNvSpPr/>
      </dsp:nvSpPr>
      <dsp:spPr>
        <a:xfrm>
          <a:off x="2557" y="75842"/>
          <a:ext cx="2493429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Karyawan</a:t>
          </a:r>
          <a:endParaRPr lang="en-US" sz="1700" kern="1200" dirty="0"/>
        </a:p>
      </dsp:txBody>
      <dsp:txXfrm>
        <a:off x="2557" y="75842"/>
        <a:ext cx="2493429" cy="489600"/>
      </dsp:txXfrm>
    </dsp:sp>
    <dsp:sp modelId="{FEB288EE-A213-49C5-B758-C8A2EC0E218C}">
      <dsp:nvSpPr>
        <dsp:cNvPr id="0" name=""/>
        <dsp:cNvSpPr/>
      </dsp:nvSpPr>
      <dsp:spPr>
        <a:xfrm>
          <a:off x="2557" y="565442"/>
          <a:ext cx="2493429" cy="35465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</a:t>
          </a:r>
          <a:r>
            <a:rPr lang="en-US" sz="1700" kern="1200" dirty="0" err="1" smtClean="0"/>
            <a:t>karyawan</a:t>
          </a:r>
          <a:r>
            <a:rPr lang="en-US" sz="1700" kern="1200" dirty="0" smtClean="0"/>
            <a:t> real time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Dashboard yang </a:t>
          </a:r>
          <a:r>
            <a:rPr lang="en-US" sz="1700" kern="1200" dirty="0" err="1" smtClean="0"/>
            <a:t>fungsional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Kolaborasi</a:t>
          </a:r>
          <a:r>
            <a:rPr lang="en-US" sz="1700" kern="1200" dirty="0" smtClean="0"/>
            <a:t> real time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Komputasi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sosial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perusahaan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Analisis</a:t>
          </a:r>
          <a:r>
            <a:rPr lang="en-US" sz="1700" kern="1200" dirty="0" smtClean="0"/>
            <a:t> data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pelaporan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Otomatisasi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standarisasi</a:t>
          </a:r>
          <a:r>
            <a:rPr lang="en-US" sz="1700" kern="1200" dirty="0" smtClean="0"/>
            <a:t> proses </a:t>
          </a:r>
          <a:r>
            <a:rPr lang="en-US" sz="1700" kern="1200" dirty="0" err="1" smtClean="0"/>
            <a:t>utama</a:t>
          </a:r>
          <a:endParaRPr lang="en-US" sz="1700" kern="1200" dirty="0"/>
        </a:p>
      </dsp:txBody>
      <dsp:txXfrm>
        <a:off x="2557" y="565442"/>
        <a:ext cx="2493429" cy="3546540"/>
      </dsp:txXfrm>
    </dsp:sp>
    <dsp:sp modelId="{B474EE9D-55F0-4DAE-B3E1-912690B1B69B}">
      <dsp:nvSpPr>
        <dsp:cNvPr id="0" name=""/>
        <dsp:cNvSpPr/>
      </dsp:nvSpPr>
      <dsp:spPr>
        <a:xfrm>
          <a:off x="2845066" y="75842"/>
          <a:ext cx="2493429" cy="489600"/>
        </a:xfrm>
        <a:prstGeom prst="rect">
          <a:avLst/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 w="42500" cap="flat" cmpd="sng" algn="ctr">
          <a:solidFill>
            <a:schemeClr val="accent4">
              <a:hueOff val="10211518"/>
              <a:satOff val="-11993"/>
              <a:lumOff val="4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Konsumen</a:t>
          </a:r>
          <a:endParaRPr lang="en-US" sz="1700" kern="1200" dirty="0"/>
        </a:p>
      </dsp:txBody>
      <dsp:txXfrm>
        <a:off x="2845066" y="75842"/>
        <a:ext cx="2493429" cy="489600"/>
      </dsp:txXfrm>
    </dsp:sp>
    <dsp:sp modelId="{113450CE-2437-477A-9C23-3F0BE1BCE7CB}">
      <dsp:nvSpPr>
        <dsp:cNvPr id="0" name=""/>
        <dsp:cNvSpPr/>
      </dsp:nvSpPr>
      <dsp:spPr>
        <a:xfrm>
          <a:off x="2845066" y="565442"/>
          <a:ext cx="2493429" cy="3546540"/>
        </a:xfrm>
        <a:prstGeom prst="rect">
          <a:avLst/>
        </a:prstGeom>
        <a:solidFill>
          <a:schemeClr val="accent4">
            <a:tint val="40000"/>
            <a:alpha val="90000"/>
            <a:hueOff val="10329229"/>
            <a:satOff val="-5624"/>
            <a:lumOff val="737"/>
            <a:alphaOff val="0"/>
          </a:schemeClr>
        </a:solidFill>
        <a:ln w="42500" cap="flat" cmpd="sng" algn="ctr">
          <a:solidFill>
            <a:schemeClr val="accent4">
              <a:tint val="40000"/>
              <a:alpha val="90000"/>
              <a:hueOff val="10329229"/>
              <a:satOff val="-5624"/>
              <a:lumOff val="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Akuisisi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mempertahankan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pelanggan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Pengalaman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pelanggan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Hubungan</a:t>
          </a:r>
          <a:r>
            <a:rPr lang="en-US" sz="1700" kern="1200" dirty="0" smtClean="0"/>
            <a:t> dg </a:t>
          </a:r>
          <a:r>
            <a:rPr lang="en-US" sz="1700" kern="1200" dirty="0" err="1" smtClean="0"/>
            <a:t>konsumen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Jaringan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sosial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Pemasaran</a:t>
          </a:r>
          <a:r>
            <a:rPr lang="en-US" sz="1700" kern="1200" dirty="0" smtClean="0"/>
            <a:t> digital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Perdagangan</a:t>
          </a:r>
          <a:r>
            <a:rPr lang="en-US" sz="1700" kern="1200" dirty="0" smtClean="0"/>
            <a:t> B2C</a:t>
          </a:r>
          <a:endParaRPr lang="en-US" sz="1700" kern="1200" dirty="0"/>
        </a:p>
      </dsp:txBody>
      <dsp:txXfrm>
        <a:off x="2845066" y="565442"/>
        <a:ext cx="2493429" cy="3546540"/>
      </dsp:txXfrm>
    </dsp:sp>
    <dsp:sp modelId="{AF248097-CDC2-4CBA-A46E-EA0DD6EE742E}">
      <dsp:nvSpPr>
        <dsp:cNvPr id="0" name=""/>
        <dsp:cNvSpPr/>
      </dsp:nvSpPr>
      <dsp:spPr>
        <a:xfrm>
          <a:off x="5687575" y="75842"/>
          <a:ext cx="2493429" cy="489600"/>
        </a:xfrm>
        <a:prstGeom prst="rect">
          <a:avLst/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 w="42500" cap="flat" cmpd="sng" algn="ctr">
          <a:solidFill>
            <a:schemeClr val="accent4">
              <a:hueOff val="20423036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Partner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Regulasi</a:t>
          </a:r>
          <a:endParaRPr lang="en-US" sz="1700" kern="1200" dirty="0"/>
        </a:p>
      </dsp:txBody>
      <dsp:txXfrm>
        <a:off x="5687575" y="75842"/>
        <a:ext cx="2493429" cy="489600"/>
      </dsp:txXfrm>
    </dsp:sp>
    <dsp:sp modelId="{1019AAE1-A5A8-43E3-A6D4-0CB63C02AA3B}">
      <dsp:nvSpPr>
        <dsp:cNvPr id="0" name=""/>
        <dsp:cNvSpPr/>
      </dsp:nvSpPr>
      <dsp:spPr>
        <a:xfrm>
          <a:off x="5687575" y="565442"/>
          <a:ext cx="2493429" cy="3546540"/>
        </a:xfrm>
        <a:prstGeom prst="rect">
          <a:avLst/>
        </a:prstGeom>
        <a:solidFill>
          <a:schemeClr val="accent4">
            <a:tint val="40000"/>
            <a:alpha val="90000"/>
            <a:hueOff val="20658457"/>
            <a:satOff val="-11248"/>
            <a:lumOff val="1474"/>
            <a:alphaOff val="0"/>
          </a:schemeClr>
        </a:solidFill>
        <a:ln w="42500" cap="flat" cmpd="sng" algn="ctr">
          <a:solidFill>
            <a:schemeClr val="accent4">
              <a:tint val="40000"/>
              <a:alpha val="90000"/>
              <a:hueOff val="20658457"/>
              <a:satOff val="-11248"/>
              <a:lumOff val="14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Hubungan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pemasok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produsen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Keputusan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pengadaan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Perdagangan</a:t>
          </a:r>
          <a:r>
            <a:rPr lang="en-US" sz="1700" kern="1200" dirty="0" smtClean="0"/>
            <a:t> B2B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Pelaporan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aturan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Pelaporan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kepatuhan</a:t>
          </a:r>
          <a:endParaRPr lang="en-US" sz="1700" kern="1200" dirty="0"/>
        </a:p>
      </dsp:txBody>
      <dsp:txXfrm>
        <a:off x="5687575" y="565442"/>
        <a:ext cx="2493429" cy="3546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E18C9-C2B2-4BC0-8842-E26BC9C4E554}">
      <dsp:nvSpPr>
        <dsp:cNvPr id="0" name=""/>
        <dsp:cNvSpPr/>
      </dsp:nvSpPr>
      <dsp:spPr>
        <a:xfrm>
          <a:off x="40" y="244921"/>
          <a:ext cx="3835902" cy="13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Kontrol</a:t>
          </a:r>
          <a:r>
            <a:rPr lang="en-US" sz="2600" kern="1200" dirty="0" smtClean="0"/>
            <a:t> internal</a:t>
          </a:r>
          <a:endParaRPr lang="en-US" sz="2600" kern="1200" dirty="0"/>
        </a:p>
      </dsp:txBody>
      <dsp:txXfrm>
        <a:off x="40" y="244921"/>
        <a:ext cx="3835902" cy="1313422"/>
      </dsp:txXfrm>
    </dsp:sp>
    <dsp:sp modelId="{2784019A-1ED3-4A0A-9BC1-2A8E0BD65A54}">
      <dsp:nvSpPr>
        <dsp:cNvPr id="0" name=""/>
        <dsp:cNvSpPr/>
      </dsp:nvSpPr>
      <dsp:spPr>
        <a:xfrm>
          <a:off x="40" y="1558343"/>
          <a:ext cx="3835902" cy="31090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Pemisahan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tugas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Rotasi tugas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Kelalaian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Perlindungan aset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Kebijakan TI</a:t>
          </a:r>
          <a:endParaRPr lang="en-US" sz="2600" kern="1200" dirty="0"/>
        </a:p>
      </dsp:txBody>
      <dsp:txXfrm>
        <a:off x="40" y="1558343"/>
        <a:ext cx="3835902" cy="3109055"/>
      </dsp:txXfrm>
    </dsp:sp>
    <dsp:sp modelId="{2842E6D7-76F3-4F5E-87B6-90AB5B2D6185}">
      <dsp:nvSpPr>
        <dsp:cNvPr id="0" name=""/>
        <dsp:cNvSpPr/>
      </dsp:nvSpPr>
      <dsp:spPr>
        <a:xfrm>
          <a:off x="4372969" y="244921"/>
          <a:ext cx="3835902" cy="1313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Perencanaan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keuangan</a:t>
          </a:r>
          <a:r>
            <a:rPr lang="en-US" sz="2600" kern="1200" dirty="0" smtClean="0"/>
            <a:t> &amp; Budgeting</a:t>
          </a:r>
          <a:endParaRPr lang="en-US" sz="2600" kern="1200" dirty="0"/>
        </a:p>
      </dsp:txBody>
      <dsp:txXfrm>
        <a:off x="4372969" y="244921"/>
        <a:ext cx="3835902" cy="1313422"/>
      </dsp:txXfrm>
    </dsp:sp>
    <dsp:sp modelId="{5665DE7E-9E9C-4426-B535-3663B89353EC}">
      <dsp:nvSpPr>
        <dsp:cNvPr id="0" name=""/>
        <dsp:cNvSpPr/>
      </dsp:nvSpPr>
      <dsp:spPr>
        <a:xfrm>
          <a:off x="4372969" y="1558343"/>
          <a:ext cx="3835902" cy="31090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Penganggaran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Peramalan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Analisis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rasio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keuangan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Analisis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Profitabilitas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Pengendalian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Biaya</a:t>
          </a:r>
          <a:endParaRPr lang="en-US" sz="2600" kern="1200" dirty="0"/>
        </a:p>
      </dsp:txBody>
      <dsp:txXfrm>
        <a:off x="4372969" y="1558343"/>
        <a:ext cx="3835902" cy="310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54672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7573A2D-0716-470D-A52A-FA7A38AC5FD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8516C70-404C-4EAF-A759-C5B73F838E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Bab 9.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Sisfo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Logistik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proses yang </a:t>
            </a:r>
            <a:r>
              <a:rPr lang="en-US" dirty="0" err="1" smtClean="0"/>
              <a:t>kompleks,yaitu</a:t>
            </a:r>
            <a:r>
              <a:rPr lang="en-US" dirty="0" smtClean="0"/>
              <a:t>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,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Logistik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Berkoordinasi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Integrasikan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Menyinkronkan</a:t>
            </a:r>
            <a:r>
              <a:rPr lang="en-US" dirty="0" smtClean="0"/>
              <a:t> </a:t>
            </a:r>
            <a:r>
              <a:rPr lang="en-US" dirty="0" err="1"/>
              <a:t>arus</a:t>
            </a:r>
            <a:r>
              <a:rPr lang="en-US" dirty="0"/>
              <a:t> material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Kelola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48680"/>
            <a:ext cx="5292080" cy="546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1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554461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1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Inventori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18" y="404664"/>
            <a:ext cx="4141088" cy="505888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 smtClean="0"/>
              <a:t>inventori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smtClean="0"/>
              <a:t>total </a:t>
            </a:r>
            <a:r>
              <a:rPr lang="en-US" dirty="0" err="1" smtClean="0"/>
              <a:t>inventori</a:t>
            </a:r>
            <a:r>
              <a:rPr lang="en-US" dirty="0" smtClean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 smtClean="0"/>
              <a:t>inventori</a:t>
            </a:r>
            <a:r>
              <a:rPr lang="en-US" dirty="0" smtClean="0"/>
              <a:t> </a:t>
            </a:r>
            <a:r>
              <a:rPr lang="en-US" dirty="0"/>
              <a:t>yang optimal. </a:t>
            </a:r>
            <a:endParaRPr lang="en-US" dirty="0" smtClean="0"/>
          </a:p>
          <a:p>
            <a:r>
              <a:rPr lang="sv-SE" dirty="0" smtClean="0"/>
              <a:t>Sistem Kontrol inventori </a:t>
            </a:r>
            <a:r>
              <a:rPr lang="sv-SE" dirty="0"/>
              <a:t>meminimalkan tiga kategori biaya berikut</a:t>
            </a:r>
            <a:r>
              <a:rPr lang="sv-SE" dirty="0" smtClean="0"/>
              <a:t>: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 smtClean="0"/>
              <a:t>persediaan</a:t>
            </a:r>
            <a:endParaRPr lang="en-US" dirty="0" smtClean="0"/>
          </a:p>
          <a:p>
            <a:pPr lvl="1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lvl="1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8720"/>
            <a:ext cx="3913597" cy="39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4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88162"/>
            <a:ext cx="6270880" cy="45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</a:t>
            </a:r>
            <a:r>
              <a:rPr lang="en-US" dirty="0" err="1"/>
              <a:t>dan</a:t>
            </a:r>
            <a:r>
              <a:rPr lang="en-US" dirty="0"/>
              <a:t>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MES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di </a:t>
            </a: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MES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CIM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8" y="502212"/>
            <a:ext cx="72008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8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1690"/>
            <a:ext cx="8050845" cy="480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572928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 modern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90" y="633539"/>
            <a:ext cx="8045858" cy="430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5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3" y="5517232"/>
            <a:ext cx="8183880" cy="661824"/>
          </a:xfrm>
        </p:spPr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4953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95080" y="4869160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Dukungan</a:t>
            </a:r>
            <a:r>
              <a:rPr lang="en-US" dirty="0" smtClean="0"/>
              <a:t> internal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4869160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>
            <a:off x="7092280" y="4725144"/>
            <a:ext cx="720080" cy="39604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flipH="1">
            <a:off x="3764287" y="4725144"/>
            <a:ext cx="864096" cy="39604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226175" cy="36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09367"/>
            <a:ext cx="3322340" cy="312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2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1" y="474252"/>
            <a:ext cx="7305537" cy="593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2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Sistem Akuntansi, Keuangan, dan Regulasi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, </a:t>
            </a:r>
            <a:r>
              <a:rPr lang="en-US" dirty="0" err="1"/>
              <a:t>aset</a:t>
            </a:r>
            <a:r>
              <a:rPr lang="en-US" dirty="0" smtClean="0"/>
              <a:t>, </a:t>
            </a:r>
            <a:r>
              <a:rPr lang="en-US" dirty="0" err="1" smtClean="0"/>
              <a:t>kewajiban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(</a:t>
            </a:r>
            <a:r>
              <a:rPr lang="en-US" dirty="0" err="1"/>
              <a:t>laba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Investor </a:t>
            </a:r>
            <a:r>
              <a:rPr lang="en-US" dirty="0" err="1" smtClean="0"/>
              <a:t>dan</a:t>
            </a:r>
            <a:r>
              <a:rPr lang="en-US" dirty="0" smtClean="0"/>
              <a:t> regulator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</a:t>
            </a:r>
            <a:r>
              <a:rPr lang="en-US" dirty="0" smtClean="0"/>
              <a:t>GAAP)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Dewan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(FASB)</a:t>
            </a:r>
          </a:p>
        </p:txBody>
      </p:sp>
    </p:spTree>
    <p:extLst>
      <p:ext uri="{BB962C8B-B14F-4D97-AF65-F5344CB8AC3E}">
        <p14:creationId xmlns:p14="http://schemas.microsoft.com/office/powerpoint/2010/main" val="38563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</a:t>
            </a:r>
            <a:r>
              <a:rPr lang="en-US" dirty="0" smtClean="0"/>
              <a:t> Software </a:t>
            </a:r>
            <a:r>
              <a:rPr lang="en-US" dirty="0" err="1" smtClean="0"/>
              <a:t>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(</a:t>
            </a:r>
            <a:r>
              <a:rPr lang="en-US" dirty="0" smtClean="0"/>
              <a:t>A/R</a:t>
            </a:r>
            <a:r>
              <a:rPr lang="en-US" dirty="0"/>
              <a:t>),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(</a:t>
            </a:r>
            <a:r>
              <a:rPr lang="en-US" dirty="0" smtClean="0"/>
              <a:t>A/ </a:t>
            </a:r>
            <a:r>
              <a:rPr lang="en-US" dirty="0"/>
              <a:t>P),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penagihan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faktur</a:t>
            </a:r>
            <a:r>
              <a:rPr lang="en-US" dirty="0"/>
              <a:t>,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pelaporan</a:t>
            </a:r>
            <a:endParaRPr lang="en-US" dirty="0" smtClean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penandaan</a:t>
            </a:r>
            <a:r>
              <a:rPr lang="en-US" dirty="0"/>
              <a:t> data </a:t>
            </a:r>
            <a:r>
              <a:rPr lang="en-US" dirty="0" err="1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>
                <a:solidFill>
                  <a:srgbClr val="FF0000"/>
                </a:solidFill>
              </a:rPr>
              <a:t>eXtensible</a:t>
            </a:r>
            <a:r>
              <a:rPr lang="en-US" i="1" dirty="0">
                <a:solidFill>
                  <a:srgbClr val="FF0000"/>
                </a:solidFill>
              </a:rPr>
              <a:t> Business Reporting Language (</a:t>
            </a:r>
            <a:r>
              <a:rPr lang="en-US" i="1" dirty="0" smtClean="0">
                <a:solidFill>
                  <a:srgbClr val="FF0000"/>
                </a:solidFill>
              </a:rPr>
              <a:t>XBRL)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3363"/>
            <a:ext cx="5419725" cy="638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Fraud/</a:t>
            </a:r>
            <a:r>
              <a:rPr lang="en-US" dirty="0" err="1" smtClean="0"/>
              <a:t>penipuan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konsekwensi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endParaRPr lang="en-US" dirty="0" smtClean="0"/>
          </a:p>
          <a:p>
            <a:pPr lvl="1"/>
            <a:r>
              <a:rPr lang="en-US" dirty="0" err="1" smtClean="0"/>
              <a:t>Etis</a:t>
            </a:r>
            <a:endParaRPr lang="en-US" dirty="0" smtClean="0"/>
          </a:p>
          <a:p>
            <a:pPr lvl="1"/>
            <a:r>
              <a:rPr lang="en-US" dirty="0" err="1" smtClean="0"/>
              <a:t>Kepercayaan</a:t>
            </a:r>
            <a:r>
              <a:rPr lang="en-US" dirty="0" smtClean="0"/>
              <a:t> publ8ik</a:t>
            </a:r>
          </a:p>
          <a:p>
            <a:pPr lvl="1"/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lemahnya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internal</a:t>
            </a:r>
          </a:p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Fraud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ilegal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, </a:t>
            </a:r>
            <a:r>
              <a:rPr lang="en-US" dirty="0" err="1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pelanggan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3997072" cy="44644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Kepercayaan</a:t>
            </a:r>
            <a:r>
              <a:rPr lang="en-US" dirty="0" smtClean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/>
              <a:t>Mengandalkan</a:t>
            </a:r>
            <a:r>
              <a:rPr lang="en-US" dirty="0"/>
              <a:t> proses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smtClean="0"/>
              <a:t>informal</a:t>
            </a:r>
          </a:p>
          <a:p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internal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endParaRPr lang="en-US" dirty="0" smtClean="0"/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penipuan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20688"/>
            <a:ext cx="4248472" cy="342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Internal yang </a:t>
            </a:r>
            <a:r>
              <a:rPr lang="en-US" dirty="0" err="1" smtClean="0"/>
              <a:t>efektif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3884882"/>
              </p:ext>
            </p:extLst>
          </p:nvPr>
        </p:nvGraphicFramePr>
        <p:xfrm>
          <a:off x="467544" y="548680"/>
          <a:ext cx="8208912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3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Sistem </a:t>
            </a:r>
            <a:r>
              <a:rPr lang="sv-SE" dirty="0"/>
              <a:t>Sumber Daya Manusia, Kepatuhan, dan Etika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ketenagakerjaan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kepatuhan</a:t>
            </a:r>
            <a:endParaRPr lang="en-US" dirty="0"/>
          </a:p>
          <a:p>
            <a:pPr lvl="1"/>
            <a:r>
              <a:rPr lang="en-US" dirty="0" err="1" smtClean="0"/>
              <a:t>mencari</a:t>
            </a:r>
            <a:r>
              <a:rPr lang="en-US" dirty="0"/>
              <a:t>, </a:t>
            </a:r>
            <a:r>
              <a:rPr lang="en-US" dirty="0" err="1"/>
              <a:t>merekrut</a:t>
            </a:r>
            <a:r>
              <a:rPr lang="en-US" dirty="0"/>
              <a:t>, </a:t>
            </a:r>
            <a:r>
              <a:rPr lang="en-US" dirty="0" err="1" smtClean="0"/>
              <a:t>memotivasi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1175"/>
            <a:ext cx="6639681" cy="46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60" y="5373216"/>
            <a:ext cx="8183880" cy="10515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dukungan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SI Perusahaan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0916"/>
            <a:ext cx="7788865" cy="470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0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101" y="2967335"/>
            <a:ext cx="3353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ush Script MT" pitchFamily="66" charset="0"/>
              </a:rPr>
              <a:t>Akhir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ush Script MT" pitchFamily="66" charset="0"/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ush Script MT" pitchFamily="66" charset="0"/>
              </a:rPr>
              <a:t>bab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ush Script MT" pitchFamily="66" charset="0"/>
              </a:rPr>
              <a:t> 9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dirty="0"/>
              <a:t>Memecahkan Tantangan Bisnis di Semua Tingkat 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5" y="548680"/>
            <a:ext cx="807469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5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Manufaktur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r>
              <a:rPr lang="en-US" dirty="0" err="1" smtClean="0"/>
              <a:t>Akuntansi</a:t>
            </a:r>
            <a:endParaRPr lang="en-US" dirty="0" smtClean="0"/>
          </a:p>
          <a:p>
            <a:r>
              <a:rPr lang="en-US" dirty="0" err="1" smtClean="0"/>
              <a:t>Keuangan</a:t>
            </a:r>
            <a:endParaRPr lang="en-US" dirty="0" smtClean="0"/>
          </a:p>
          <a:p>
            <a:r>
              <a:rPr lang="en-US" dirty="0" smtClean="0"/>
              <a:t>TI</a:t>
            </a:r>
          </a:p>
          <a:p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699046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7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510213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err="1" smtClean="0"/>
              <a:t>Sistem</a:t>
            </a:r>
            <a:r>
              <a:rPr lang="en-US" sz="3100" dirty="0" smtClean="0"/>
              <a:t> </a:t>
            </a:r>
            <a:r>
              <a:rPr lang="en-US" sz="3100" dirty="0" err="1" smtClean="0"/>
              <a:t>manajemen</a:t>
            </a:r>
            <a:r>
              <a:rPr lang="en-US" sz="3100" dirty="0" smtClean="0"/>
              <a:t> </a:t>
            </a:r>
            <a:r>
              <a:rPr lang="en-US" sz="3100" dirty="0" err="1" smtClean="0"/>
              <a:t>Manufaktur</a:t>
            </a:r>
            <a:r>
              <a:rPr lang="en-US" sz="3100" dirty="0" smtClean="0"/>
              <a:t>, </a:t>
            </a:r>
            <a:r>
              <a:rPr lang="en-US" sz="3100" dirty="0" err="1" smtClean="0"/>
              <a:t>Produksi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Transportasi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174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Proses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(POM)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pengubahan</a:t>
            </a:r>
            <a:r>
              <a:rPr lang="en-US" dirty="0" smtClean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602910" cy="44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7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(TMS)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5483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(TMS) </a:t>
            </a:r>
            <a:r>
              <a:rPr lang="en-US" dirty="0" err="1"/>
              <a:t>diandalkan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, </a:t>
            </a:r>
            <a:r>
              <a:rPr lang="en-US" dirty="0"/>
              <a:t>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konsolidasi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, </a:t>
            </a:r>
            <a:r>
              <a:rPr lang="en-US" dirty="0" err="1" smtClean="0"/>
              <a:t>rute</a:t>
            </a:r>
            <a:r>
              <a:rPr lang="en-US" dirty="0" smtClean="0"/>
              <a:t>, </a:t>
            </a:r>
            <a:r>
              <a:rPr lang="en-US" dirty="0" err="1"/>
              <a:t>perencanaan</a:t>
            </a:r>
            <a:r>
              <a:rPr lang="en-US" dirty="0"/>
              <a:t> armada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pengemudi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operator. TMS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akuntansi</a:t>
            </a:r>
            <a:endParaRPr lang="en-US" dirty="0"/>
          </a:p>
          <a:p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yang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/>
              <a:t>TMS </a:t>
            </a:r>
            <a:r>
              <a:rPr lang="en-US" dirty="0" err="1" smtClean="0"/>
              <a:t>meliputi</a:t>
            </a:r>
            <a:r>
              <a:rPr lang="en-US" dirty="0" smtClean="0"/>
              <a:t> :</a:t>
            </a:r>
          </a:p>
          <a:p>
            <a:pPr marL="804672" lvl="1" indent="-45720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yang </a:t>
            </a:r>
            <a:r>
              <a:rPr lang="en-US" dirty="0" err="1"/>
              <a:t>ketinggalan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 smtClean="0"/>
              <a:t>.</a:t>
            </a:r>
          </a:p>
          <a:p>
            <a:pPr marL="804672" lvl="1" indent="-457200">
              <a:buFont typeface="+mj-lt"/>
              <a:buAutoNum type="arabicPeriod"/>
            </a:pP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/>
              <a:t>angkutan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 smtClean="0"/>
              <a:t>moda</a:t>
            </a:r>
            <a:endParaRPr lang="en-US" dirty="0" smtClean="0"/>
          </a:p>
          <a:p>
            <a:pPr marL="804672" lvl="1" indent="-457200">
              <a:buFont typeface="+mj-lt"/>
              <a:buAutoNum type="arabicPeriod"/>
            </a:pPr>
            <a:r>
              <a:rPr lang="en-US" dirty="0" smtClean="0"/>
              <a:t>Vendor TMS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kapabilitasnya</a:t>
            </a:r>
            <a:endParaRPr lang="en-US" dirty="0" smtClean="0"/>
          </a:p>
          <a:p>
            <a:pPr marL="804672" lvl="1" indent="-457200">
              <a:buFont typeface="+mj-lt"/>
              <a:buAutoNum type="arabicPeriod"/>
            </a:pPr>
            <a:r>
              <a:rPr lang="en-US" dirty="0" smtClean="0"/>
              <a:t>TMS </a:t>
            </a:r>
            <a:r>
              <a:rPr lang="en-US" dirty="0" err="1" smtClean="0"/>
              <a:t>menangani</a:t>
            </a:r>
            <a:r>
              <a:rPr lang="en-US" dirty="0" smtClean="0"/>
              <a:t>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36752"/>
            <a:ext cx="8025759" cy="444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0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632</Words>
  <Application>Microsoft Office PowerPoint</Application>
  <PresentationFormat>On-screen Show (4:3)</PresentationFormat>
  <Paragraphs>105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Aspect</vt:lpstr>
      <vt:lpstr>Bab 9. Efisiensi dan Efektifitas Fungsi Bisnis</vt:lpstr>
      <vt:lpstr>Perbandingan kebutuhan TI</vt:lpstr>
      <vt:lpstr>Data dari setiap bagian merupakan dukungan bagi SI Perusahaan</vt:lpstr>
      <vt:lpstr>Memecahkan Tantangan Bisnis di Semua Tingkat Manajemen</vt:lpstr>
      <vt:lpstr>Fungsi dasar sistem area</vt:lpstr>
      <vt:lpstr>Aliran informasi dari sebuah transaksi</vt:lpstr>
      <vt:lpstr>   Sistem manajemen Manufaktur, Produksi dan Transportasi</vt:lpstr>
      <vt:lpstr>Sistem Manajemen Transportasi (TMS)</vt:lpstr>
      <vt:lpstr>TMS</vt:lpstr>
      <vt:lpstr>Manajemen Logistik</vt:lpstr>
      <vt:lpstr>LMS</vt:lpstr>
      <vt:lpstr>PowerPoint Presentation</vt:lpstr>
      <vt:lpstr>Sistem Kendali Inventori </vt:lpstr>
      <vt:lpstr>PowerPoint Presentation</vt:lpstr>
      <vt:lpstr>CIM dan MESs</vt:lpstr>
      <vt:lpstr>PowerPoint Presentation</vt:lpstr>
      <vt:lpstr>PowerPoint Presentation</vt:lpstr>
      <vt:lpstr>MES</vt:lpstr>
      <vt:lpstr>MES modern dimana sistem dan data bergerak ke cloud</vt:lpstr>
      <vt:lpstr>Sistem Penjualan dan Pemasaran</vt:lpstr>
      <vt:lpstr>PowerPoint Presentation</vt:lpstr>
      <vt:lpstr>Sistem Akuntansi, Keuangan, dan Regulasi</vt:lpstr>
      <vt:lpstr>Paket Software Akuntansi</vt:lpstr>
      <vt:lpstr>XBRL</vt:lpstr>
      <vt:lpstr>Deteksi dan Pencegahan Penipuan</vt:lpstr>
      <vt:lpstr>Faktor Resiko Fraud</vt:lpstr>
      <vt:lpstr>Kontrol Internal yang efektif</vt:lpstr>
      <vt:lpstr>Sistem Sumber Daya Manusia, Kepatuhan, dan Etika</vt:lpstr>
      <vt:lpstr>Aktifitas Manajemen HR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11. Efisiensi dan Efektifitas Fungsi Bisnis</dc:title>
  <dc:creator>him</dc:creator>
  <cp:lastModifiedBy>him</cp:lastModifiedBy>
  <cp:revision>37</cp:revision>
  <dcterms:created xsi:type="dcterms:W3CDTF">2020-09-08T04:48:45Z</dcterms:created>
  <dcterms:modified xsi:type="dcterms:W3CDTF">2020-09-10T15:06:55Z</dcterms:modified>
</cp:coreProperties>
</file>